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70" r:id="rId11"/>
    <p:sldId id="265" r:id="rId12"/>
    <p:sldId id="268" r:id="rId13"/>
    <p:sldId id="266" r:id="rId14"/>
    <p:sldId id="269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71429" autoAdjust="0"/>
  </p:normalViewPr>
  <p:slideViewPr>
    <p:cSldViewPr snapToGrid="0" snapToObjects="1">
      <p:cViewPr varScale="1">
        <p:scale>
          <a:sx n="89" d="100"/>
          <a:sy n="89" d="100"/>
        </p:scale>
        <p:origin x="-14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BC20F-713B-964B-8F6C-9D40B5C634D3}" type="datetimeFigureOut">
              <a:rPr lang="nb-NO" smtClean="0"/>
              <a:t>06/04/15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82C7D-0FC6-6C43-85CB-52C4CB4462B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45293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o.wikipedia.org/wiki/Mikrokontroller" TargetMode="External"/><Relationship Id="rId4" Type="http://schemas.openxmlformats.org/officeDocument/2006/relationships/hyperlink" Target="http://no.wikipedia.org/wiki/Atmel" TargetMode="External"/><Relationship Id="rId5" Type="http://schemas.openxmlformats.org/officeDocument/2006/relationships/hyperlink" Target="http://no.wikipedia.org/wiki/NTH" TargetMode="External"/><Relationship Id="rId6" Type="http://schemas.openxmlformats.org/officeDocument/2006/relationships/hyperlink" Target="http://no.wikipedia.org/wiki/1996" TargetMode="External"/><Relationship Id="rId7" Type="http://schemas.openxmlformats.org/officeDocument/2006/relationships/hyperlink" Target="http://no.wikipedia.org/wiki/C_(programmeringsspr%C3%A5k)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Hi</a:t>
            </a:r>
            <a:r>
              <a:rPr lang="nb-NO" baseline="0" dirty="0" smtClean="0"/>
              <a:t>. </a:t>
            </a:r>
          </a:p>
          <a:p>
            <a:r>
              <a:rPr lang="nb-NO" baseline="0" dirty="0" smtClean="0"/>
              <a:t>Norwegian or English?</a:t>
            </a:r>
          </a:p>
          <a:p>
            <a:r>
              <a:rPr lang="nb-NO" baseline="0" dirty="0" smtClean="0"/>
              <a:t>Introduce </a:t>
            </a:r>
            <a:r>
              <a:rPr lang="nb-NO" baseline="0" dirty="0" err="1" smtClean="0"/>
              <a:t>myself</a:t>
            </a:r>
            <a:r>
              <a:rPr lang="nb-NO" baseline="0" dirty="0" smtClean="0"/>
              <a:t>: I am Krister Borge, </a:t>
            </a:r>
            <a:r>
              <a:rPr lang="nb-NO" baseline="0" dirty="0" err="1" smtClean="0"/>
              <a:t>Study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electronics</a:t>
            </a:r>
            <a:r>
              <a:rPr lang="nb-NO" baseline="0" dirty="0" smtClean="0"/>
              <a:t> and computer </a:t>
            </a:r>
            <a:r>
              <a:rPr lang="nb-NO" baseline="0" dirty="0" err="1" smtClean="0"/>
              <a:t>Science</a:t>
            </a:r>
            <a:r>
              <a:rPr lang="nb-NO" baseline="0" dirty="0" smtClean="0"/>
              <a:t> at </a:t>
            </a:r>
            <a:r>
              <a:rPr lang="nb-NO" baseline="0" dirty="0" err="1" smtClean="0"/>
              <a:t>institute</a:t>
            </a:r>
            <a:r>
              <a:rPr lang="nb-NO" baseline="0" dirty="0" smtClean="0"/>
              <a:t> for </a:t>
            </a:r>
            <a:r>
              <a:rPr lang="nb-NO" baseline="0" dirty="0" err="1" smtClean="0"/>
              <a:t>physics</a:t>
            </a:r>
            <a:r>
              <a:rPr lang="nb-NO" baseline="0" dirty="0" smtClean="0"/>
              <a:t>. And I </a:t>
            </a:r>
            <a:r>
              <a:rPr lang="nb-NO" baseline="0" dirty="0" err="1" smtClean="0"/>
              <a:t>work</a:t>
            </a:r>
            <a:r>
              <a:rPr lang="nb-NO" baseline="0" dirty="0" smtClean="0"/>
              <a:t> at sonen. </a:t>
            </a:r>
          </a:p>
          <a:p>
            <a:r>
              <a:rPr lang="nb-NO" baseline="0" dirty="0" smtClean="0"/>
              <a:t>I have as </a:t>
            </a:r>
            <a:r>
              <a:rPr lang="nb-NO" baseline="0" dirty="0" err="1" smtClean="0"/>
              <a:t>long</a:t>
            </a:r>
            <a:r>
              <a:rPr lang="nb-NO" baseline="0" dirty="0" smtClean="0"/>
              <a:t> as I </a:t>
            </a:r>
            <a:r>
              <a:rPr lang="nb-NO" baseline="0" dirty="0" err="1" smtClean="0"/>
              <a:t>know</a:t>
            </a:r>
            <a:r>
              <a:rPr lang="nb-NO" baseline="0" dirty="0" smtClean="0"/>
              <a:t> </a:t>
            </a:r>
            <a:r>
              <a:rPr lang="nb-NO" baseline="0" dirty="0" err="1" smtClean="0"/>
              <a:t>been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interested</a:t>
            </a:r>
            <a:r>
              <a:rPr lang="nb-NO" baseline="0" dirty="0" smtClean="0"/>
              <a:t> in </a:t>
            </a:r>
            <a:r>
              <a:rPr lang="nb-NO" baseline="0" dirty="0" err="1" smtClean="0"/>
              <a:t>technology</a:t>
            </a:r>
            <a:r>
              <a:rPr lang="nb-NO" baseline="0" dirty="0" smtClean="0"/>
              <a:t> and </a:t>
            </a:r>
            <a:r>
              <a:rPr lang="nb-NO" baseline="0" dirty="0" err="1" smtClean="0"/>
              <a:t>how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stuff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works</a:t>
            </a:r>
            <a:r>
              <a:rPr lang="nb-NO" baseline="0" dirty="0" smtClean="0"/>
              <a:t>. </a:t>
            </a:r>
            <a:r>
              <a:rPr lang="nb-NO" baseline="0" dirty="0" err="1" smtClean="0"/>
              <a:t>Probably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everyone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else</a:t>
            </a:r>
            <a:r>
              <a:rPr lang="nb-NO" baseline="0" dirty="0" smtClean="0"/>
              <a:t> as </a:t>
            </a:r>
            <a:r>
              <a:rPr lang="nb-NO" baseline="0" dirty="0" err="1" smtClean="0"/>
              <a:t>well</a:t>
            </a:r>
            <a:r>
              <a:rPr lang="nb-NO" baseline="0" dirty="0" smtClean="0"/>
              <a:t>.</a:t>
            </a:r>
          </a:p>
          <a:p>
            <a:endParaRPr lang="nb-NO" baseline="0" dirty="0" smtClean="0"/>
          </a:p>
          <a:p>
            <a:r>
              <a:rPr lang="nb-NO" baseline="0" dirty="0" smtClean="0"/>
              <a:t>I have </a:t>
            </a:r>
            <a:r>
              <a:rPr lang="nb-NO" baseline="0" dirty="0" err="1" smtClean="0"/>
              <a:t>some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experience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with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arduino</a:t>
            </a:r>
            <a:r>
              <a:rPr lang="nb-NO" baseline="0" dirty="0" smtClean="0"/>
              <a:t> as </a:t>
            </a:r>
            <a:r>
              <a:rPr lang="nb-NO" baseline="0" dirty="0" err="1" smtClean="0"/>
              <a:t>development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board</a:t>
            </a:r>
            <a:r>
              <a:rPr lang="nb-NO" baseline="0" dirty="0" smtClean="0"/>
              <a:t> and have </a:t>
            </a:r>
            <a:r>
              <a:rPr lang="nb-NO" baseline="0" dirty="0" err="1" smtClean="0"/>
              <a:t>built</a:t>
            </a:r>
            <a:r>
              <a:rPr lang="nb-NO" baseline="0" dirty="0" smtClean="0"/>
              <a:t> different </a:t>
            </a:r>
            <a:r>
              <a:rPr lang="nb-NO" baseline="0" dirty="0" err="1" smtClean="0"/>
              <a:t>projects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with</a:t>
            </a:r>
            <a:r>
              <a:rPr lang="nb-NO" baseline="0" dirty="0" smtClean="0"/>
              <a:t> it. </a:t>
            </a:r>
          </a:p>
          <a:p>
            <a:r>
              <a:rPr lang="nb-NO" baseline="0" dirty="0" smtClean="0"/>
              <a:t>In </a:t>
            </a:r>
            <a:r>
              <a:rPr lang="nb-NO" baseline="0" dirty="0" err="1" smtClean="0"/>
              <a:t>this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course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will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try</a:t>
            </a:r>
            <a:r>
              <a:rPr lang="nb-NO" baseline="0" dirty="0" smtClean="0"/>
              <a:t> to </a:t>
            </a:r>
            <a:r>
              <a:rPr lang="nb-NO" baseline="0" dirty="0" err="1" smtClean="0"/>
              <a:t>learn</a:t>
            </a:r>
            <a:r>
              <a:rPr lang="nb-NO" baseline="0" dirty="0" smtClean="0"/>
              <a:t> more </a:t>
            </a:r>
            <a:r>
              <a:rPr lang="nb-NO" baseline="0" dirty="0" err="1" smtClean="0"/>
              <a:t>about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what</a:t>
            </a:r>
            <a:r>
              <a:rPr lang="nb-NO" baseline="0" dirty="0" smtClean="0"/>
              <a:t> an </a:t>
            </a:r>
            <a:r>
              <a:rPr lang="nb-NO" baseline="0" dirty="0" err="1" smtClean="0"/>
              <a:t>arduino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actually</a:t>
            </a:r>
            <a:r>
              <a:rPr lang="nb-NO" baseline="0" dirty="0" smtClean="0"/>
              <a:t> is, and </a:t>
            </a:r>
            <a:r>
              <a:rPr lang="nb-NO" baseline="0" dirty="0" err="1" smtClean="0"/>
              <a:t>what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can</a:t>
            </a:r>
            <a:r>
              <a:rPr lang="nb-NO" baseline="0" dirty="0" smtClean="0"/>
              <a:t> do to make </a:t>
            </a:r>
            <a:r>
              <a:rPr lang="nb-NO" baseline="0" dirty="0" err="1" smtClean="0"/>
              <a:t>our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own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little</a:t>
            </a:r>
            <a:r>
              <a:rPr lang="nb-NO" baseline="0" dirty="0" smtClean="0"/>
              <a:t> AVR- Programmer [</a:t>
            </a:r>
            <a:r>
              <a:rPr lang="nb-NO" baseline="0" dirty="0" err="1" smtClean="0"/>
              <a:t>Next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SLide</a:t>
            </a:r>
            <a:r>
              <a:rPr lang="nb-NO" baseline="0" dirty="0" smtClean="0"/>
              <a:t>]</a:t>
            </a:r>
          </a:p>
          <a:p>
            <a:r>
              <a:rPr lang="nb-NO" baseline="0" dirty="0" smtClean="0"/>
              <a:t> 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82C7D-0FC6-6C43-85CB-52C4CB4462B1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3331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AVR as</a:t>
            </a:r>
            <a:r>
              <a:rPr lang="nb-NO" baseline="0" dirty="0" smtClean="0"/>
              <a:t> an </a:t>
            </a:r>
            <a:r>
              <a:rPr lang="nb-NO" baseline="0" dirty="0" err="1" smtClean="0"/>
              <a:t>mcu</a:t>
            </a:r>
            <a:r>
              <a:rPr lang="nb-NO" baseline="0" dirty="0" smtClean="0"/>
              <a:t>. AVR </a:t>
            </a:r>
            <a:r>
              <a:rPr lang="nb-NO" baseline="0" dirty="0" err="1" smtClean="0"/>
              <a:t>was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developed</a:t>
            </a:r>
            <a:r>
              <a:rPr lang="nb-NO" baseline="0" dirty="0" smtClean="0"/>
              <a:t> by </a:t>
            </a:r>
            <a:r>
              <a:rPr lang="nb-NO" baseline="0" dirty="0" err="1" smtClean="0"/>
              <a:t>two</a:t>
            </a:r>
            <a:r>
              <a:rPr lang="nb-NO" baseline="0" dirty="0" smtClean="0"/>
              <a:t> </a:t>
            </a:r>
            <a:r>
              <a:rPr lang="nb-NO" baseline="0" dirty="0" err="1" smtClean="0"/>
              <a:t>norwegians</a:t>
            </a:r>
            <a:r>
              <a:rPr lang="nb-NO" baseline="0" dirty="0" smtClean="0"/>
              <a:t>, Wikipedia: </a:t>
            </a:r>
            <a:r>
              <a:rPr lang="nb-NO" b="1" dirty="0" err="1" smtClean="0"/>
              <a:t>Atmel</a:t>
            </a:r>
            <a:r>
              <a:rPr lang="nb-NO" b="1" dirty="0" smtClean="0"/>
              <a:t> AVR</a:t>
            </a:r>
            <a:r>
              <a:rPr lang="nb-NO" dirty="0" smtClean="0"/>
              <a:t> er en familie </a:t>
            </a:r>
            <a:r>
              <a:rPr lang="nb-NO" dirty="0" smtClean="0">
                <a:hlinkClick r:id="rId3" tooltip="Mikrokontroller"/>
              </a:rPr>
              <a:t>mikrokontrollere</a:t>
            </a:r>
            <a:r>
              <a:rPr lang="nb-NO" dirty="0" smtClean="0"/>
              <a:t> fra </a:t>
            </a:r>
            <a:r>
              <a:rPr lang="nb-NO" dirty="0" smtClean="0">
                <a:hlinkClick r:id="rId4" tooltip="Atmel"/>
              </a:rPr>
              <a:t>Atmel</a:t>
            </a:r>
            <a:r>
              <a:rPr lang="nb-NO" dirty="0" smtClean="0"/>
              <a:t>.</a:t>
            </a:r>
          </a:p>
          <a:p>
            <a:r>
              <a:rPr lang="nb-NO" dirty="0" smtClean="0"/>
              <a:t>AVR-arkitekturen har utgangspunkt i to diplomoppgaver fra </a:t>
            </a:r>
            <a:r>
              <a:rPr lang="nb-NO" dirty="0" smtClean="0">
                <a:hlinkClick r:id="rId5" tooltip="NTH"/>
              </a:rPr>
              <a:t>NTH</a:t>
            </a:r>
            <a:r>
              <a:rPr lang="nb-NO" dirty="0" smtClean="0"/>
              <a:t> skrevet av Vegard Wollan og Alf-Egil Bogen. Sammen med Gaute Myklebust patenterte de arkitekturen og </a:t>
            </a:r>
            <a:r>
              <a:rPr lang="nb-NO" dirty="0" err="1" smtClean="0"/>
              <a:t>Atmel</a:t>
            </a:r>
            <a:r>
              <a:rPr lang="nb-NO" dirty="0" smtClean="0"/>
              <a:t> Norway ble grunnlagt i </a:t>
            </a:r>
            <a:r>
              <a:rPr lang="nb-NO" dirty="0" smtClean="0">
                <a:hlinkClick r:id="rId6" tooltip="1996"/>
              </a:rPr>
              <a:t>1996</a:t>
            </a:r>
            <a:r>
              <a:rPr lang="nb-NO" dirty="0" smtClean="0"/>
              <a:t> som design-senter for AVR-mikrokontrollere.</a:t>
            </a:r>
          </a:p>
          <a:p>
            <a:r>
              <a:rPr lang="nb-NO" dirty="0" smtClean="0"/>
              <a:t>AVR er basert på en 8-bits arkitektur optimalisert for effektiv kompilering av kode skrevet i </a:t>
            </a:r>
            <a:r>
              <a:rPr lang="nb-NO" dirty="0" smtClean="0">
                <a:hlinkClick r:id="rId7" tooltip="C (programmeringsspråk)"/>
              </a:rPr>
              <a:t>C</a:t>
            </a:r>
            <a:r>
              <a:rPr lang="nb-NO" dirty="0" smtClean="0"/>
              <a:t>.</a:t>
            </a:r>
          </a:p>
          <a:p>
            <a:endParaRPr lang="nb-NO" dirty="0" smtClean="0"/>
          </a:p>
          <a:p>
            <a:r>
              <a:rPr lang="nb-NO" dirty="0" smtClean="0"/>
              <a:t>The</a:t>
            </a:r>
            <a:r>
              <a:rPr lang="nb-NO" baseline="0" dirty="0" smtClean="0"/>
              <a:t> AVR is </a:t>
            </a:r>
            <a:r>
              <a:rPr lang="nb-NO" baseline="0" dirty="0" err="1" smtClean="0"/>
              <a:t>realtively</a:t>
            </a:r>
            <a:r>
              <a:rPr lang="nb-NO" baseline="0" dirty="0" smtClean="0"/>
              <a:t> simple in </a:t>
            </a:r>
            <a:r>
              <a:rPr lang="nb-NO" baseline="0" dirty="0" err="1" smtClean="0"/>
              <a:t>structure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but</a:t>
            </a:r>
            <a:r>
              <a:rPr lang="nb-NO" baseline="0" dirty="0" smtClean="0"/>
              <a:t> it is </a:t>
            </a:r>
            <a:r>
              <a:rPr lang="nb-NO" baseline="0" dirty="0" err="1" smtClean="0"/>
              <a:t>extremely</a:t>
            </a:r>
            <a:r>
              <a:rPr lang="nb-NO" baseline="0" dirty="0" smtClean="0"/>
              <a:t> versatile </a:t>
            </a:r>
            <a:r>
              <a:rPr lang="nb-NO" baseline="0" dirty="0" err="1" smtClean="0"/>
              <a:t>aswell</a:t>
            </a:r>
            <a:r>
              <a:rPr lang="nb-NO" baseline="0" dirty="0" smtClean="0"/>
              <a:t> as fast and </a:t>
            </a:r>
            <a:r>
              <a:rPr lang="nb-NO" baseline="0" dirty="0" err="1" smtClean="0"/>
              <a:t>efficient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compiling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of</a:t>
            </a:r>
            <a:r>
              <a:rPr lang="nb-NO" baseline="0" dirty="0" smtClean="0"/>
              <a:t> C-</a:t>
            </a:r>
            <a:r>
              <a:rPr lang="nb-NO" baseline="0" dirty="0" err="1" smtClean="0"/>
              <a:t>code</a:t>
            </a:r>
            <a:r>
              <a:rPr lang="nb-NO" baseline="0" dirty="0" smtClean="0"/>
              <a:t>.</a:t>
            </a:r>
          </a:p>
          <a:p>
            <a:r>
              <a:rPr lang="nb-NO" baseline="0" dirty="0" smtClean="0"/>
              <a:t>In </a:t>
            </a:r>
            <a:r>
              <a:rPr lang="nb-NO" baseline="0" dirty="0" err="1" smtClean="0"/>
              <a:t>this</a:t>
            </a:r>
            <a:r>
              <a:rPr lang="nb-NO" baseline="0" dirty="0" smtClean="0"/>
              <a:t> talk I </a:t>
            </a:r>
            <a:r>
              <a:rPr lang="nb-NO" baseline="0" dirty="0" err="1" smtClean="0"/>
              <a:t>will</a:t>
            </a:r>
            <a:r>
              <a:rPr lang="nb-NO" baseline="0" dirty="0" smtClean="0"/>
              <a:t> </a:t>
            </a:r>
            <a:r>
              <a:rPr lang="nb-NO" baseline="0" dirty="0" err="1" smtClean="0"/>
              <a:t>use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ATMEGA328/168p –PU</a:t>
            </a:r>
          </a:p>
          <a:p>
            <a:r>
              <a:rPr lang="nb-NO" baseline="0" dirty="0" smtClean="0"/>
              <a:t>Og fast </a:t>
            </a:r>
            <a:r>
              <a:rPr lang="nb-NO" baseline="0" dirty="0" err="1" smtClean="0"/>
              <a:t>through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naming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convention</a:t>
            </a:r>
            <a:r>
              <a:rPr lang="nb-NO" baseline="0" dirty="0" smtClean="0"/>
              <a:t> by </a:t>
            </a:r>
            <a:r>
              <a:rPr lang="nb-NO" baseline="0" dirty="0" err="1" smtClean="0"/>
              <a:t>atmel</a:t>
            </a:r>
            <a:endParaRPr lang="nb-NO" baseline="0" dirty="0" smtClean="0"/>
          </a:p>
          <a:p>
            <a:endParaRPr lang="nb-NO" dirty="0" smtClean="0"/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82C7D-0FC6-6C43-85CB-52C4CB4462B1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06713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Pin </a:t>
            </a:r>
            <a:r>
              <a:rPr lang="nb-NO" dirty="0" err="1" smtClean="0"/>
              <a:t>mapping</a:t>
            </a:r>
            <a:r>
              <a:rPr lang="nb-NO" dirty="0" smtClean="0"/>
              <a:t> for </a:t>
            </a:r>
            <a:r>
              <a:rPr lang="nb-NO" dirty="0" err="1" smtClean="0"/>
              <a:t>out</a:t>
            </a:r>
            <a:r>
              <a:rPr lang="nb-NO" dirty="0" smtClean="0"/>
              <a:t> DIP. </a:t>
            </a:r>
            <a:r>
              <a:rPr lang="nb-NO" dirty="0" err="1" smtClean="0"/>
              <a:t>Explain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some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of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pin </a:t>
            </a:r>
            <a:r>
              <a:rPr lang="nb-NO" baseline="0" dirty="0" err="1" smtClean="0"/>
              <a:t>names</a:t>
            </a:r>
            <a:r>
              <a:rPr lang="nb-NO" baseline="0" dirty="0" smtClean="0"/>
              <a:t> and </a:t>
            </a:r>
            <a:r>
              <a:rPr lang="nb-NO" baseline="0" dirty="0" err="1" smtClean="0"/>
              <a:t>what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can</a:t>
            </a:r>
            <a:r>
              <a:rPr lang="nb-NO" baseline="0" dirty="0" smtClean="0"/>
              <a:t> do.</a:t>
            </a:r>
          </a:p>
          <a:p>
            <a:r>
              <a:rPr lang="nb-NO" baseline="0" dirty="0" smtClean="0"/>
              <a:t>XTAL - Crystal</a:t>
            </a:r>
          </a:p>
          <a:p>
            <a:r>
              <a:rPr lang="nb-NO" baseline="0" dirty="0" smtClean="0"/>
              <a:t>AIN – Analog Converter positive and negative input</a:t>
            </a:r>
          </a:p>
          <a:p>
            <a:r>
              <a:rPr lang="nb-NO" baseline="0" dirty="0" smtClean="0"/>
              <a:t>TOSC - Oscillator</a:t>
            </a:r>
          </a:p>
          <a:p>
            <a:r>
              <a:rPr lang="nb-NO" baseline="0" dirty="0" smtClean="0"/>
              <a:t>PCINT </a:t>
            </a:r>
            <a:r>
              <a:rPr lang="nb-NO" baseline="0" dirty="0" err="1" smtClean="0"/>
              <a:t>external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interupt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source</a:t>
            </a:r>
            <a:endParaRPr lang="nb-NO" baseline="0" dirty="0" smtClean="0"/>
          </a:p>
          <a:p>
            <a:r>
              <a:rPr lang="nb-NO" baseline="0" dirty="0" smtClean="0"/>
              <a:t>OC1A/OC1B -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Counter1 Output </a:t>
            </a:r>
            <a:r>
              <a:rPr lang="nb-N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</a:t>
            </a: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Match A/B Output</a:t>
            </a:r>
            <a:endParaRPr lang="nb-NO" baseline="0" dirty="0" smtClean="0"/>
          </a:p>
          <a:p>
            <a:r>
              <a:rPr lang="nb-NO" baseline="0" dirty="0" smtClean="0"/>
              <a:t>MISO – Serial </a:t>
            </a:r>
            <a:r>
              <a:rPr lang="nb-NO" baseline="0" dirty="0" err="1" smtClean="0"/>
              <a:t>converter</a:t>
            </a:r>
            <a:r>
              <a:rPr lang="nb-NO" baseline="0" dirty="0" smtClean="0"/>
              <a:t> in </a:t>
            </a:r>
          </a:p>
          <a:p>
            <a:r>
              <a:rPr lang="nb-NO" baseline="0" dirty="0" smtClean="0"/>
              <a:t>MOSI – Serial </a:t>
            </a:r>
            <a:r>
              <a:rPr lang="nb-NO" baseline="0" dirty="0" err="1" smtClean="0"/>
              <a:t>converter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out</a:t>
            </a:r>
            <a:endParaRPr lang="nb-NO" baseline="0" dirty="0" smtClean="0"/>
          </a:p>
          <a:p>
            <a:r>
              <a:rPr lang="nb-NO" baseline="0" dirty="0" smtClean="0"/>
              <a:t>AVCC – Analog VCC</a:t>
            </a:r>
          </a:p>
          <a:p>
            <a:r>
              <a:rPr lang="nb-NO" baseline="0" dirty="0" smtClean="0"/>
              <a:t>SCK – SPI bus master </a:t>
            </a:r>
            <a:r>
              <a:rPr lang="nb-NO" baseline="0" dirty="0" err="1" smtClean="0"/>
              <a:t>Clock</a:t>
            </a:r>
            <a:endParaRPr lang="nb-NO" baseline="0" dirty="0" smtClean="0"/>
          </a:p>
          <a:p>
            <a:r>
              <a:rPr lang="nb-NO" baseline="0" dirty="0" smtClean="0"/>
              <a:t>ADC - Analog to digital </a:t>
            </a:r>
            <a:r>
              <a:rPr lang="nb-NO" baseline="0" dirty="0" err="1" smtClean="0"/>
              <a:t>converters</a:t>
            </a:r>
            <a:endParaRPr lang="nb-NO" baseline="0" dirty="0" smtClean="0"/>
          </a:p>
          <a:p>
            <a:r>
              <a:rPr lang="nb-NO" baseline="0" dirty="0" smtClean="0"/>
              <a:t>ICP – input </a:t>
            </a:r>
            <a:r>
              <a:rPr lang="nb-NO" baseline="0" dirty="0" err="1" smtClean="0"/>
              <a:t>capture</a:t>
            </a:r>
            <a:r>
              <a:rPr lang="nb-NO" baseline="0" dirty="0" smtClean="0"/>
              <a:t> pin</a:t>
            </a:r>
          </a:p>
          <a:p>
            <a:r>
              <a:rPr lang="nb-NO" baseline="0" dirty="0" smtClean="0"/>
              <a:t>SDA - </a:t>
            </a:r>
            <a:r>
              <a:rPr lang="nb-NO" baseline="0" dirty="0" err="1" smtClean="0"/>
              <a:t>Two</a:t>
            </a:r>
            <a:r>
              <a:rPr lang="nb-NO" baseline="0" dirty="0" smtClean="0"/>
              <a:t> wire data</a:t>
            </a:r>
          </a:p>
          <a:p>
            <a:r>
              <a:rPr lang="nb-NO" baseline="0" dirty="0" smtClean="0"/>
              <a:t>SCL - </a:t>
            </a:r>
            <a:r>
              <a:rPr lang="nb-NO" baseline="0" dirty="0" err="1" smtClean="0"/>
              <a:t>Two</a:t>
            </a:r>
            <a:r>
              <a:rPr lang="nb-NO" baseline="0" dirty="0" smtClean="0"/>
              <a:t> wire </a:t>
            </a:r>
            <a:r>
              <a:rPr lang="nb-NO" baseline="0" dirty="0" err="1" smtClean="0"/>
              <a:t>clock</a:t>
            </a:r>
            <a:endParaRPr lang="nb-NO" baseline="0" dirty="0" smtClean="0"/>
          </a:p>
          <a:p>
            <a:r>
              <a:rPr lang="nb-NO" baseline="0" dirty="0" smtClean="0"/>
              <a:t>SS – Slave Select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82C7D-0FC6-6C43-85CB-52C4CB4462B1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5572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Parts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need</a:t>
            </a:r>
            <a:r>
              <a:rPr lang="nb-NO" dirty="0" smtClean="0"/>
              <a:t> in Eagle. And </a:t>
            </a:r>
            <a:r>
              <a:rPr lang="nb-NO" dirty="0" err="1" smtClean="0"/>
              <a:t>libraries</a:t>
            </a:r>
            <a:r>
              <a:rPr lang="nb-NO" baseline="0" dirty="0" smtClean="0"/>
              <a:t> fra </a:t>
            </a:r>
            <a:r>
              <a:rPr lang="nb-NO" baseline="0" dirty="0" err="1" smtClean="0"/>
              <a:t>sparkfun</a:t>
            </a:r>
            <a:r>
              <a:rPr lang="nb-NO" baseline="0" dirty="0" smtClean="0"/>
              <a:t> and </a:t>
            </a:r>
            <a:r>
              <a:rPr lang="nb-NO" baseline="0" dirty="0" err="1" smtClean="0"/>
              <a:t>adafruit</a:t>
            </a:r>
            <a:r>
              <a:rPr lang="nb-NO" baseline="0" smtClean="0"/>
              <a:t>,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82C7D-0FC6-6C43-85CB-52C4CB4462B1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9639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Åpne Eagle. Legg til deler</a:t>
            </a:r>
            <a:r>
              <a:rPr lang="nb-NO" baseline="0" dirty="0" smtClean="0"/>
              <a:t> og sett verdiene på </a:t>
            </a:r>
            <a:r>
              <a:rPr lang="nb-NO" baseline="0" dirty="0" err="1" smtClean="0"/>
              <a:t>resistorene</a:t>
            </a:r>
            <a:r>
              <a:rPr lang="nb-NO" baseline="0" dirty="0" smtClean="0"/>
              <a:t> og </a:t>
            </a:r>
            <a:r>
              <a:rPr lang="nb-NO" baseline="0" dirty="0" err="1" smtClean="0"/>
              <a:t>caps</a:t>
            </a:r>
            <a:r>
              <a:rPr lang="nb-NO" baseline="0" dirty="0" smtClean="0"/>
              <a:t>, begynn med </a:t>
            </a:r>
            <a:r>
              <a:rPr lang="nb-NO" baseline="0" dirty="0" err="1" smtClean="0"/>
              <a:t>power</a:t>
            </a:r>
            <a:r>
              <a:rPr lang="nb-NO" baseline="0" dirty="0" smtClean="0"/>
              <a:t> delen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82C7D-0FC6-6C43-85CB-52C4CB4462B1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0414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Husk at alt </a:t>
            </a:r>
            <a:r>
              <a:rPr lang="nb-NO" smtClean="0"/>
              <a:t>er speilvendt</a:t>
            </a:r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82C7D-0FC6-6C43-85CB-52C4CB4462B1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8951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06/04/15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06/04/15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06/04/15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06/04/15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06/04/15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06/04/15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06/04/15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06/04/15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06/04/15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06/04/15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Dra bildet til plassholderen eller klikk ikonet for å legge 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06/04/15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06/04/15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nen.ifi.uio.no" TargetMode="External"/><Relationship Id="rId4" Type="http://schemas.openxmlformats.org/officeDocument/2006/relationships/hyperlink" Target="http://fauxclef.wordpress.com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hyperlink" Target="http://www.ladyada.net/wiki/partfinder/microcontroller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dertit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Krister Borge</a:t>
            </a:r>
          </a:p>
          <a:p>
            <a:r>
              <a:rPr lang="nb-NO" dirty="0" err="1" smtClean="0"/>
              <a:t>Elektronics</a:t>
            </a:r>
            <a:r>
              <a:rPr lang="nb-NO" dirty="0" smtClean="0"/>
              <a:t> &amp; </a:t>
            </a:r>
            <a:r>
              <a:rPr lang="nb-NO" dirty="0" err="1" smtClean="0"/>
              <a:t>computertechnology</a:t>
            </a:r>
            <a:r>
              <a:rPr lang="nb-NO" dirty="0" smtClean="0"/>
              <a:t>,</a:t>
            </a:r>
            <a:r>
              <a:rPr lang="nb-NO" dirty="0"/>
              <a:t> </a:t>
            </a:r>
            <a:r>
              <a:rPr lang="nb-NO" dirty="0" err="1" smtClean="0"/>
              <a:t>employed</a:t>
            </a:r>
            <a:r>
              <a:rPr lang="nb-NO" dirty="0" smtClean="0"/>
              <a:t> at Sonen.</a:t>
            </a:r>
          </a:p>
          <a:p>
            <a:r>
              <a:rPr lang="nb-NO" dirty="0" smtClean="0">
                <a:hlinkClick r:id="rId3"/>
              </a:rPr>
              <a:t>http://</a:t>
            </a:r>
            <a:r>
              <a:rPr lang="nb-NO" dirty="0" smtClean="0">
                <a:hlinkClick r:id="rId3"/>
              </a:rPr>
              <a:t>sonen.ifi.uio.no</a:t>
            </a:r>
            <a:endParaRPr lang="nb-NO" dirty="0" smtClean="0"/>
          </a:p>
          <a:p>
            <a:r>
              <a:rPr lang="nb-NO" dirty="0" smtClean="0">
                <a:hlinkClick r:id="rId4"/>
              </a:rPr>
              <a:t>http://fauxclef.wordpress.com</a:t>
            </a:r>
            <a:endParaRPr lang="nb-NO" dirty="0" smtClean="0"/>
          </a:p>
          <a:p>
            <a:endParaRPr lang="nb-NO" dirty="0" smtClean="0"/>
          </a:p>
          <a:p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Circuit design in </a:t>
            </a:r>
            <a:r>
              <a:rPr lang="nb-NO" dirty="0" err="1" smtClean="0"/>
              <a:t>eagle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2535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ERC	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b-NO" dirty="0" err="1" smtClean="0"/>
              <a:t>Elictrical</a:t>
            </a:r>
            <a:r>
              <a:rPr lang="nb-NO" dirty="0" smtClean="0"/>
              <a:t> Rules </a:t>
            </a:r>
            <a:r>
              <a:rPr lang="nb-NO" dirty="0" err="1" smtClean="0"/>
              <a:t>check</a:t>
            </a:r>
            <a:endParaRPr lang="nb-NO" dirty="0" smtClean="0"/>
          </a:p>
          <a:p>
            <a:r>
              <a:rPr lang="nb-NO" dirty="0" err="1" smtClean="0"/>
              <a:t>Checks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schematic</a:t>
            </a:r>
            <a:r>
              <a:rPr lang="nb-NO" dirty="0" smtClean="0"/>
              <a:t> for </a:t>
            </a:r>
            <a:r>
              <a:rPr lang="nb-NO" dirty="0" err="1" smtClean="0"/>
              <a:t>faults</a:t>
            </a:r>
            <a:r>
              <a:rPr lang="nb-NO" dirty="0" smtClean="0"/>
              <a:t> and </a:t>
            </a:r>
            <a:r>
              <a:rPr lang="nb-NO" dirty="0" err="1" smtClean="0"/>
              <a:t>gives</a:t>
            </a:r>
            <a:r>
              <a:rPr lang="nb-NO" dirty="0" smtClean="0"/>
              <a:t> </a:t>
            </a:r>
            <a:r>
              <a:rPr lang="nb-NO" dirty="0" err="1" smtClean="0"/>
              <a:t>errors</a:t>
            </a:r>
            <a:r>
              <a:rPr lang="nb-NO" dirty="0" smtClean="0"/>
              <a:t> and </a:t>
            </a:r>
            <a:r>
              <a:rPr lang="nb-NO" dirty="0" err="1" smtClean="0"/>
              <a:t>warnings</a:t>
            </a:r>
            <a:r>
              <a:rPr lang="nb-NO" smtClean="0"/>
              <a:t>.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1200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RASTnest</a:t>
            </a:r>
            <a:endParaRPr lang="nb-NO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sz="quarter" idx="13"/>
          </p:nvPr>
        </p:nvPicPr>
        <p:blipFill rotWithShape="1">
          <a:blip r:embed="rId3"/>
          <a:srcRect l="11111" r="-6205"/>
          <a:stretch/>
        </p:blipFill>
        <p:spPr>
          <a:xfrm>
            <a:off x="6727145" y="1922463"/>
            <a:ext cx="2585605" cy="3792537"/>
          </a:xfrm>
        </p:spPr>
      </p:pic>
      <p:sp>
        <p:nvSpPr>
          <p:cNvPr id="5" name="TekstSylinder 4"/>
          <p:cNvSpPr txBox="1"/>
          <p:nvPr/>
        </p:nvSpPr>
        <p:spPr>
          <a:xfrm>
            <a:off x="903816" y="2070987"/>
            <a:ext cx="3455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The Rast nest is a </a:t>
            </a:r>
            <a:r>
              <a:rPr lang="nb-NO" dirty="0" err="1" smtClean="0"/>
              <a:t>graphical</a:t>
            </a:r>
            <a:r>
              <a:rPr lang="nb-NO" dirty="0" smtClean="0"/>
              <a:t> </a:t>
            </a:r>
            <a:r>
              <a:rPr lang="nb-NO" dirty="0" err="1" smtClean="0"/>
              <a:t>representation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where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routes</a:t>
            </a:r>
            <a:r>
              <a:rPr lang="nb-NO" dirty="0" smtClean="0"/>
              <a:t> og </a:t>
            </a:r>
            <a:r>
              <a:rPr lang="nb-NO" dirty="0" err="1" smtClean="0"/>
              <a:t>befor</a:t>
            </a:r>
            <a:r>
              <a:rPr lang="nb-NO" dirty="0" smtClean="0"/>
              <a:t> </a:t>
            </a:r>
            <a:r>
              <a:rPr lang="nb-NO" dirty="0" err="1" smtClean="0"/>
              <a:t>routing</a:t>
            </a:r>
            <a:r>
              <a:rPr lang="nb-NO" dirty="0" smtClean="0"/>
              <a:t> is done.</a:t>
            </a:r>
          </a:p>
          <a:p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now</a:t>
            </a:r>
            <a:r>
              <a:rPr lang="nb-NO" dirty="0" smtClean="0"/>
              <a:t> start </a:t>
            </a:r>
            <a:r>
              <a:rPr lang="nb-NO" dirty="0" err="1" smtClean="0"/>
              <a:t>routing</a:t>
            </a:r>
            <a:r>
              <a:rPr lang="nb-NO" dirty="0" smtClean="0"/>
              <a:t>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6359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Why</a:t>
            </a:r>
            <a:r>
              <a:rPr lang="nb-NO" dirty="0" smtClean="0"/>
              <a:t> </a:t>
            </a:r>
            <a:r>
              <a:rPr lang="nb-NO" dirty="0" err="1" smtClean="0"/>
              <a:t>mirror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5352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Autorouter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autorouter</a:t>
            </a:r>
            <a:r>
              <a:rPr lang="nb-NO" dirty="0" smtClean="0"/>
              <a:t> is </a:t>
            </a:r>
            <a:r>
              <a:rPr lang="nb-NO" dirty="0" err="1" smtClean="0"/>
              <a:t>creating</a:t>
            </a:r>
            <a:r>
              <a:rPr lang="nb-NO" dirty="0" smtClean="0"/>
              <a:t> </a:t>
            </a:r>
            <a:r>
              <a:rPr lang="nb-NO" dirty="0" err="1" smtClean="0"/>
              <a:t>routing</a:t>
            </a:r>
            <a:r>
              <a:rPr lang="nb-NO" dirty="0" smtClean="0"/>
              <a:t> </a:t>
            </a:r>
            <a:r>
              <a:rPr lang="nb-NO" dirty="0" err="1" smtClean="0"/>
              <a:t>automatically</a:t>
            </a:r>
            <a:r>
              <a:rPr lang="nb-NO" dirty="0" smtClean="0"/>
              <a:t>. </a:t>
            </a:r>
          </a:p>
          <a:p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create</a:t>
            </a:r>
            <a:r>
              <a:rPr lang="nb-NO" dirty="0" smtClean="0"/>
              <a:t> </a:t>
            </a:r>
            <a:r>
              <a:rPr lang="nb-NO" dirty="0" err="1" smtClean="0"/>
              <a:t>rules</a:t>
            </a:r>
            <a:r>
              <a:rPr lang="nb-NO" dirty="0" smtClean="0"/>
              <a:t> for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autorouter</a:t>
            </a:r>
            <a:endParaRPr lang="nb-NO" dirty="0" smtClean="0"/>
          </a:p>
          <a:p>
            <a:r>
              <a:rPr lang="nb-NO" dirty="0" err="1" smtClean="0"/>
              <a:t>Often</a:t>
            </a:r>
            <a:r>
              <a:rPr lang="nb-NO" dirty="0"/>
              <a:t>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get</a:t>
            </a:r>
            <a:r>
              <a:rPr lang="nb-NO" dirty="0" smtClean="0"/>
              <a:t> a </a:t>
            </a:r>
            <a:r>
              <a:rPr lang="nb-NO" dirty="0" err="1" smtClean="0"/>
              <a:t>better</a:t>
            </a:r>
            <a:r>
              <a:rPr lang="nb-NO" dirty="0" smtClean="0"/>
              <a:t> </a:t>
            </a:r>
            <a:r>
              <a:rPr lang="nb-NO" dirty="0" err="1" smtClean="0"/>
              <a:t>result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manual </a:t>
            </a:r>
            <a:r>
              <a:rPr lang="nb-NO" dirty="0" err="1" smtClean="0"/>
              <a:t>routing</a:t>
            </a:r>
            <a:r>
              <a:rPr lang="nb-NO" dirty="0" smtClean="0"/>
              <a:t>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4980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DRC	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b-NO" dirty="0" smtClean="0"/>
              <a:t>Design Rules </a:t>
            </a:r>
            <a:r>
              <a:rPr lang="nb-NO" dirty="0" err="1" smtClean="0"/>
              <a:t>Check</a:t>
            </a:r>
            <a:endParaRPr lang="nb-NO" dirty="0" smtClean="0"/>
          </a:p>
          <a:p>
            <a:r>
              <a:rPr lang="nb-NO" dirty="0" err="1" smtClean="0"/>
              <a:t>We</a:t>
            </a:r>
            <a:r>
              <a:rPr lang="nb-NO" dirty="0" smtClean="0"/>
              <a:t> have a 1/32” </a:t>
            </a:r>
            <a:r>
              <a:rPr lang="nb-NO" dirty="0" err="1" smtClean="0"/>
              <a:t>square</a:t>
            </a:r>
            <a:r>
              <a:rPr lang="nb-NO" dirty="0" smtClean="0"/>
              <a:t> </a:t>
            </a:r>
            <a:r>
              <a:rPr lang="nb-NO" dirty="0" err="1" smtClean="0"/>
              <a:t>endmill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our</a:t>
            </a:r>
            <a:r>
              <a:rPr lang="nb-NO" dirty="0" smtClean="0"/>
              <a:t> </a:t>
            </a:r>
            <a:r>
              <a:rPr lang="nb-NO" dirty="0" err="1" smtClean="0"/>
              <a:t>machine</a:t>
            </a:r>
            <a:endParaRPr lang="nb-NO" dirty="0" smtClean="0"/>
          </a:p>
          <a:p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means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minimum </a:t>
            </a:r>
            <a:r>
              <a:rPr lang="nb-NO" dirty="0" err="1" smtClean="0"/>
              <a:t>distance</a:t>
            </a:r>
            <a:r>
              <a:rPr lang="nb-NO" dirty="0" smtClean="0"/>
              <a:t> </a:t>
            </a:r>
            <a:r>
              <a:rPr lang="nb-NO" dirty="0" err="1" smtClean="0"/>
              <a:t>between</a:t>
            </a:r>
            <a:r>
              <a:rPr lang="nb-NO" dirty="0" smtClean="0"/>
              <a:t> leads and </a:t>
            </a:r>
            <a:r>
              <a:rPr lang="nb-NO" dirty="0" err="1" smtClean="0"/>
              <a:t>footprints</a:t>
            </a:r>
            <a:r>
              <a:rPr lang="nb-NO" dirty="0" smtClean="0"/>
              <a:t> is 1/32”</a:t>
            </a:r>
          </a:p>
          <a:p>
            <a:r>
              <a:rPr lang="nb-NO" dirty="0" smtClean="0"/>
              <a:t>Eagle units is mil</a:t>
            </a:r>
          </a:p>
          <a:p>
            <a:r>
              <a:rPr lang="nb-NO" dirty="0"/>
              <a:t>1/32” =31.25 </a:t>
            </a:r>
            <a:r>
              <a:rPr lang="nb-NO" dirty="0" smtClean="0"/>
              <a:t>mil </a:t>
            </a:r>
          </a:p>
          <a:p>
            <a:r>
              <a:rPr lang="nb-NO" dirty="0" smtClean="0"/>
              <a:t>In </a:t>
            </a:r>
            <a:r>
              <a:rPr lang="nb-NO" dirty="0" err="1" smtClean="0"/>
              <a:t>drc</a:t>
            </a:r>
            <a:r>
              <a:rPr lang="nb-NO" dirty="0" smtClean="0"/>
              <a:t> holes and </a:t>
            </a:r>
            <a:r>
              <a:rPr lang="nb-NO" dirty="0" err="1" smtClean="0"/>
              <a:t>distance</a:t>
            </a:r>
            <a:r>
              <a:rPr lang="nb-NO" dirty="0" smtClean="0"/>
              <a:t> must be over </a:t>
            </a:r>
            <a:r>
              <a:rPr lang="nb-NO" dirty="0" err="1" smtClean="0"/>
              <a:t>this</a:t>
            </a:r>
            <a:r>
              <a:rPr lang="nb-NO" dirty="0" smtClean="0"/>
              <a:t>. </a:t>
            </a:r>
          </a:p>
          <a:p>
            <a:r>
              <a:rPr lang="nb-NO" dirty="0" smtClean="0"/>
              <a:t>32 mil is a </a:t>
            </a:r>
            <a:r>
              <a:rPr lang="nb-NO" dirty="0" err="1" smtClean="0"/>
              <a:t>nice</a:t>
            </a:r>
            <a:r>
              <a:rPr lang="nb-NO" dirty="0" smtClean="0"/>
              <a:t> </a:t>
            </a:r>
            <a:r>
              <a:rPr lang="nb-NO" dirty="0" err="1" smtClean="0"/>
              <a:t>number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5251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Copperblanks</a:t>
            </a:r>
            <a:r>
              <a:rPr lang="nb-NO" dirty="0" smtClean="0"/>
              <a:t> and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othermill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b-NO" dirty="0" smtClean="0"/>
              <a:t>To </a:t>
            </a:r>
            <a:r>
              <a:rPr lang="nb-NO" dirty="0" err="1" smtClean="0"/>
              <a:t>get</a:t>
            </a:r>
            <a:r>
              <a:rPr lang="nb-NO" dirty="0" smtClean="0"/>
              <a:t> </a:t>
            </a:r>
            <a:r>
              <a:rPr lang="nb-NO" dirty="0" err="1" smtClean="0"/>
              <a:t>this</a:t>
            </a:r>
            <a:r>
              <a:rPr lang="nb-NO" dirty="0" smtClean="0"/>
              <a:t> right </a:t>
            </a:r>
            <a:r>
              <a:rPr lang="nb-NO" dirty="0" err="1" smtClean="0"/>
              <a:t>every</a:t>
            </a:r>
            <a:r>
              <a:rPr lang="nb-NO" dirty="0" smtClean="0"/>
              <a:t> part must be </a:t>
            </a:r>
            <a:r>
              <a:rPr lang="nb-NO" dirty="0" err="1" smtClean="0"/>
              <a:t>mirrored</a:t>
            </a:r>
            <a:r>
              <a:rPr lang="nb-NO" dirty="0" smtClean="0"/>
              <a:t>.</a:t>
            </a:r>
          </a:p>
          <a:p>
            <a:r>
              <a:rPr lang="nb-NO" dirty="0" smtClean="0"/>
              <a:t>To </a:t>
            </a:r>
            <a:r>
              <a:rPr lang="nb-NO" dirty="0" err="1" smtClean="0"/>
              <a:t>get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/>
              <a:t> </a:t>
            </a:r>
            <a:r>
              <a:rPr lang="nb-NO" dirty="0" smtClean="0"/>
              <a:t>parts </a:t>
            </a:r>
            <a:r>
              <a:rPr lang="nb-NO" dirty="0" err="1" smtClean="0"/>
              <a:t>soldered</a:t>
            </a:r>
            <a:r>
              <a:rPr lang="nb-NO" dirty="0" smtClean="0"/>
              <a:t> and </a:t>
            </a:r>
            <a:r>
              <a:rPr lang="nb-NO" dirty="0" err="1" smtClean="0"/>
              <a:t>correctly</a:t>
            </a:r>
            <a:r>
              <a:rPr lang="nb-NO" dirty="0" smtClean="0"/>
              <a:t> </a:t>
            </a:r>
            <a:r>
              <a:rPr lang="nb-NO" dirty="0" err="1" smtClean="0"/>
              <a:t>placed</a:t>
            </a:r>
            <a:r>
              <a:rPr lang="nb-NO" dirty="0" smtClean="0"/>
              <a:t>.</a:t>
            </a:r>
          </a:p>
          <a:p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create</a:t>
            </a:r>
            <a:r>
              <a:rPr lang="nb-NO" dirty="0" smtClean="0"/>
              <a:t> </a:t>
            </a:r>
            <a:r>
              <a:rPr lang="nb-NO" dirty="0" err="1" smtClean="0"/>
              <a:t>new</a:t>
            </a:r>
            <a:r>
              <a:rPr lang="nb-NO" dirty="0" smtClean="0"/>
              <a:t> </a:t>
            </a:r>
            <a:r>
              <a:rPr lang="nb-NO" dirty="0" err="1" smtClean="0"/>
              <a:t>footprints</a:t>
            </a:r>
            <a:endParaRPr lang="nb-NO" dirty="0" smtClean="0"/>
          </a:p>
          <a:p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rotate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part in </a:t>
            </a:r>
            <a:r>
              <a:rPr lang="nb-NO" dirty="0" err="1" smtClean="0"/>
              <a:t>place</a:t>
            </a:r>
            <a:r>
              <a:rPr lang="nb-NO" dirty="0" smtClean="0"/>
              <a:t> and </a:t>
            </a:r>
            <a:r>
              <a:rPr lang="nb-NO" dirty="0" err="1" smtClean="0"/>
              <a:t>place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parts </a:t>
            </a:r>
            <a:r>
              <a:rPr lang="nb-NO" dirty="0" err="1" smtClean="0"/>
              <a:t>rightin</a:t>
            </a:r>
            <a:r>
              <a:rPr lang="nb-NO" dirty="0" smtClean="0"/>
              <a:t> </a:t>
            </a:r>
            <a:r>
              <a:rPr lang="nb-NO" dirty="0" err="1" smtClean="0"/>
              <a:t>assembly</a:t>
            </a:r>
            <a:r>
              <a:rPr lang="nb-NO" dirty="0" smtClean="0"/>
              <a:t>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0959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eagle</a:t>
            </a:r>
            <a:r>
              <a:rPr lang="nb-NO" dirty="0" smtClean="0"/>
              <a:t> </a:t>
            </a:r>
            <a:r>
              <a:rPr lang="nb-NO" dirty="0" err="1" smtClean="0"/>
              <a:t>free</a:t>
            </a:r>
            <a:r>
              <a:rPr lang="nb-NO" dirty="0" smtClean="0"/>
              <a:t>	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b-NO" dirty="0" err="1" smtClean="0"/>
              <a:t>CADsoft</a:t>
            </a:r>
            <a:r>
              <a:rPr lang="nb-NO" dirty="0" smtClean="0"/>
              <a:t> Eagle </a:t>
            </a:r>
            <a:r>
              <a:rPr lang="nb-NO" dirty="0" err="1" smtClean="0"/>
              <a:t>Light</a:t>
            </a:r>
            <a:r>
              <a:rPr lang="nb-NO" dirty="0" smtClean="0"/>
              <a:t> Edition is </a:t>
            </a:r>
            <a:r>
              <a:rPr lang="nb-NO" dirty="0" err="1"/>
              <a:t>f</a:t>
            </a:r>
            <a:r>
              <a:rPr lang="nb-NO" dirty="0" err="1" smtClean="0"/>
              <a:t>ree</a:t>
            </a:r>
            <a:endParaRPr lang="nb-NO" dirty="0" smtClean="0"/>
          </a:p>
          <a:p>
            <a:r>
              <a:rPr lang="nb-NO" dirty="0" smtClean="0"/>
              <a:t>CAD-</a:t>
            </a:r>
            <a:r>
              <a:rPr lang="nb-NO" dirty="0" err="1" smtClean="0"/>
              <a:t>tool</a:t>
            </a:r>
            <a:r>
              <a:rPr lang="nb-NO" dirty="0" smtClean="0"/>
              <a:t> for </a:t>
            </a:r>
            <a:r>
              <a:rPr lang="nb-NO" dirty="0" err="1" smtClean="0"/>
              <a:t>electronics</a:t>
            </a:r>
            <a:endParaRPr lang="nb-NO" dirty="0" smtClean="0"/>
          </a:p>
          <a:p>
            <a:r>
              <a:rPr lang="nb-NO" dirty="0" smtClean="0"/>
              <a:t>A </a:t>
            </a:r>
            <a:r>
              <a:rPr lang="nb-NO" dirty="0" err="1" smtClean="0"/>
              <a:t>deverse</a:t>
            </a:r>
            <a:r>
              <a:rPr lang="nb-NO" dirty="0" smtClean="0"/>
              <a:t> and </a:t>
            </a:r>
            <a:r>
              <a:rPr lang="nb-NO" dirty="0" err="1" smtClean="0"/>
              <a:t>rich</a:t>
            </a:r>
            <a:r>
              <a:rPr lang="nb-NO" dirty="0" smtClean="0"/>
              <a:t> </a:t>
            </a:r>
            <a:r>
              <a:rPr lang="nb-NO" dirty="0" err="1" smtClean="0"/>
              <a:t>library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parts and </a:t>
            </a:r>
            <a:r>
              <a:rPr lang="nb-NO" dirty="0" err="1" smtClean="0"/>
              <a:t>footprints</a:t>
            </a:r>
            <a:endParaRPr lang="nb-NO" dirty="0" smtClean="0"/>
          </a:p>
          <a:p>
            <a:r>
              <a:rPr lang="nb-NO" dirty="0" smtClean="0"/>
              <a:t>Layout and </a:t>
            </a:r>
            <a:r>
              <a:rPr lang="nb-NO" dirty="0" err="1" smtClean="0"/>
              <a:t>schematic</a:t>
            </a:r>
            <a:endParaRPr lang="nb-NO" dirty="0" smtClean="0"/>
          </a:p>
          <a:p>
            <a:r>
              <a:rPr lang="nb-NO" dirty="0" err="1" smtClean="0"/>
              <a:t>Limitations</a:t>
            </a:r>
            <a:r>
              <a:rPr lang="nb-NO" dirty="0" smtClean="0"/>
              <a:t> for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free</a:t>
            </a:r>
            <a:r>
              <a:rPr lang="nb-NO" dirty="0" smtClean="0"/>
              <a:t> </a:t>
            </a:r>
            <a:r>
              <a:rPr lang="nb-NO" dirty="0" err="1" smtClean="0"/>
              <a:t>tool</a:t>
            </a:r>
            <a:endParaRPr lang="nb-NO" dirty="0" smtClean="0"/>
          </a:p>
          <a:p>
            <a:pPr lvl="1"/>
            <a:r>
              <a:rPr lang="nb-NO" dirty="0" err="1" smtClean="0"/>
              <a:t>Size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layout (Board) </a:t>
            </a:r>
            <a:r>
              <a:rPr lang="nb-NO" dirty="0"/>
              <a:t>100 x 80 mm </a:t>
            </a:r>
            <a:endParaRPr lang="nb-NO" dirty="0" smtClean="0"/>
          </a:p>
          <a:p>
            <a:pPr lvl="1"/>
            <a:r>
              <a:rPr lang="nb-NO" dirty="0" smtClean="0"/>
              <a:t>The </a:t>
            </a:r>
            <a:r>
              <a:rPr lang="nb-NO" i="1" dirty="0" err="1"/>
              <a:t>useable</a:t>
            </a:r>
            <a:r>
              <a:rPr lang="nb-NO" i="1" dirty="0"/>
              <a:t> </a:t>
            </a:r>
            <a:r>
              <a:rPr lang="nb-NO" i="1" dirty="0" err="1"/>
              <a:t>board</a:t>
            </a:r>
            <a:r>
              <a:rPr lang="nb-NO" i="1" dirty="0"/>
              <a:t> area</a:t>
            </a:r>
            <a:r>
              <a:rPr lang="nb-NO" dirty="0"/>
              <a:t> is </a:t>
            </a:r>
            <a:r>
              <a:rPr lang="nb-NO" dirty="0" err="1"/>
              <a:t>limited</a:t>
            </a:r>
            <a:r>
              <a:rPr lang="nb-NO" dirty="0"/>
              <a:t> to 100 x 80 mm (4 x 3.2 inches).   </a:t>
            </a:r>
            <a:endParaRPr lang="nb-NO" dirty="0" smtClean="0"/>
          </a:p>
          <a:p>
            <a:pPr lvl="1"/>
            <a:r>
              <a:rPr lang="nb-NO" dirty="0" smtClean="0"/>
              <a:t> 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 smtClean="0"/>
              <a:t>Top</a:t>
            </a:r>
            <a:r>
              <a:rPr lang="nb-NO" dirty="0" smtClean="0"/>
              <a:t> </a:t>
            </a:r>
            <a:r>
              <a:rPr lang="nb-NO" dirty="0"/>
              <a:t>and </a:t>
            </a:r>
            <a:r>
              <a:rPr lang="nb-NO" dirty="0" err="1" smtClean="0"/>
              <a:t>Bottom</a:t>
            </a:r>
            <a:r>
              <a:rPr lang="nb-NO" dirty="0" smtClean="0"/>
              <a:t> signal </a:t>
            </a:r>
            <a:r>
              <a:rPr lang="nb-NO" dirty="0" err="1" smtClean="0"/>
              <a:t>layers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be used.</a:t>
            </a:r>
            <a:r>
              <a:rPr lang="nb-NO" dirty="0"/>
              <a:t>    </a:t>
            </a:r>
            <a:endParaRPr lang="nb-NO" dirty="0" smtClean="0"/>
          </a:p>
          <a:p>
            <a:pPr lvl="1"/>
            <a:r>
              <a:rPr lang="nb-NO" dirty="0" smtClean="0"/>
              <a:t>The </a:t>
            </a:r>
            <a:r>
              <a:rPr lang="nb-NO" dirty="0" err="1"/>
              <a:t>schematic</a:t>
            </a:r>
            <a:r>
              <a:rPr lang="nb-NO" dirty="0"/>
              <a:t> editor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create</a:t>
            </a:r>
            <a:r>
              <a:rPr lang="nb-NO" dirty="0"/>
              <a:t>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sheet</a:t>
            </a:r>
            <a:r>
              <a:rPr lang="nb-NO" dirty="0" smtClean="0"/>
              <a:t>.</a:t>
            </a:r>
          </a:p>
          <a:p>
            <a:pPr lvl="1"/>
            <a:r>
              <a:rPr lang="nb-NO" dirty="0" smtClean="0"/>
              <a:t>Non-</a:t>
            </a:r>
            <a:r>
              <a:rPr lang="nb-NO" dirty="0" err="1" smtClean="0"/>
              <a:t>profit</a:t>
            </a:r>
            <a:r>
              <a:rPr lang="nb-NO" dirty="0" smtClean="0"/>
              <a:t> </a:t>
            </a:r>
            <a:r>
              <a:rPr lang="nb-NO" dirty="0" smtClean="0">
                <a:sym typeface="Wingdings"/>
              </a:rPr>
              <a:t>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133370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ATMEGA328p-PU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076" y="3054729"/>
            <a:ext cx="2960202" cy="1670695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Let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fun</a:t>
            </a:r>
            <a:r>
              <a:rPr lang="nb-NO" dirty="0" smtClean="0"/>
              <a:t> </a:t>
            </a:r>
            <a:r>
              <a:rPr lang="nb-NO" dirty="0" err="1" smtClean="0"/>
              <a:t>begin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b-NO" dirty="0" smtClean="0"/>
              <a:t>ATMEGA328P-PU – a microcontroller, it is used (</a:t>
            </a:r>
            <a:r>
              <a:rPr lang="nb-NO" dirty="0" err="1" smtClean="0"/>
              <a:t>among</a:t>
            </a:r>
            <a:r>
              <a:rPr lang="nb-NO" dirty="0" smtClean="0"/>
              <a:t> </a:t>
            </a:r>
            <a:r>
              <a:rPr lang="nb-NO" dirty="0" err="1" smtClean="0"/>
              <a:t>others</a:t>
            </a:r>
            <a:r>
              <a:rPr lang="nb-NO" dirty="0" smtClean="0"/>
              <a:t>)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Arduino</a:t>
            </a:r>
            <a:r>
              <a:rPr lang="nb-NO" dirty="0" smtClean="0"/>
              <a:t> UNO</a:t>
            </a:r>
          </a:p>
          <a:p>
            <a:pPr lvl="1"/>
            <a:r>
              <a:rPr lang="nb-NO" dirty="0" err="1" smtClean="0"/>
              <a:t>Naming</a:t>
            </a:r>
            <a:endParaRPr lang="nb-NO" dirty="0" smtClean="0"/>
          </a:p>
          <a:p>
            <a:pPr lvl="1"/>
            <a:r>
              <a:rPr lang="nb-NO" dirty="0" smtClean="0"/>
              <a:t>AT =</a:t>
            </a:r>
            <a:r>
              <a:rPr lang="nb-NO" dirty="0" err="1" smtClean="0"/>
              <a:t>Atmel</a:t>
            </a:r>
            <a:endParaRPr lang="nb-NO" dirty="0" smtClean="0"/>
          </a:p>
          <a:p>
            <a:pPr lvl="1"/>
            <a:r>
              <a:rPr lang="nb-NO" dirty="0" smtClean="0"/>
              <a:t>MEGA series</a:t>
            </a:r>
          </a:p>
          <a:p>
            <a:pPr lvl="1"/>
            <a:r>
              <a:rPr lang="nb-NO" dirty="0" smtClean="0"/>
              <a:t>328P chip </a:t>
            </a:r>
            <a:r>
              <a:rPr lang="nb-NO" dirty="0" err="1" smtClean="0"/>
              <a:t>specification</a:t>
            </a:r>
            <a:r>
              <a:rPr lang="nb-NO" dirty="0" smtClean="0"/>
              <a:t>- 32kb flash </a:t>
            </a:r>
            <a:r>
              <a:rPr lang="nb-NO" dirty="0" err="1" smtClean="0"/>
              <a:t>memory</a:t>
            </a:r>
            <a:r>
              <a:rPr lang="nb-NO" dirty="0" smtClean="0"/>
              <a:t> 2k  sRAM,8P is 28pin </a:t>
            </a:r>
            <a:r>
              <a:rPr lang="nb-NO" dirty="0" err="1" smtClean="0"/>
              <a:t>dip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</a:p>
          <a:p>
            <a:pPr lvl="1"/>
            <a:r>
              <a:rPr lang="nb-NO" dirty="0" smtClean="0"/>
              <a:t>PU </a:t>
            </a:r>
            <a:r>
              <a:rPr lang="nb-NO" dirty="0" err="1" smtClean="0"/>
              <a:t>means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it is </a:t>
            </a:r>
            <a:r>
              <a:rPr lang="nb-NO" dirty="0" err="1" smtClean="0"/>
              <a:t>pinned</a:t>
            </a:r>
            <a:r>
              <a:rPr lang="nb-NO" dirty="0" smtClean="0"/>
              <a:t> (DIP)</a:t>
            </a:r>
          </a:p>
          <a:p>
            <a:pPr lvl="1"/>
            <a:r>
              <a:rPr lang="nb-NO" dirty="0" smtClean="0"/>
              <a:t>AU </a:t>
            </a:r>
            <a:r>
              <a:rPr lang="nb-NO" dirty="0" err="1" smtClean="0"/>
              <a:t>means</a:t>
            </a:r>
            <a:r>
              <a:rPr lang="nb-NO" dirty="0" smtClean="0"/>
              <a:t> </a:t>
            </a:r>
            <a:r>
              <a:rPr lang="nb-NO" dirty="0" err="1" smtClean="0"/>
              <a:t>surface</a:t>
            </a:r>
            <a:r>
              <a:rPr lang="nb-NO" dirty="0" smtClean="0"/>
              <a:t> </a:t>
            </a:r>
            <a:r>
              <a:rPr lang="nb-NO" dirty="0" err="1" smtClean="0"/>
              <a:t>mounted</a:t>
            </a:r>
            <a:r>
              <a:rPr lang="nb-NO" dirty="0" smtClean="0"/>
              <a:t> (TQFP)</a:t>
            </a:r>
          </a:p>
          <a:p>
            <a:pPr lvl="1"/>
            <a:r>
              <a:rPr lang="nb-NO" dirty="0" smtClean="0"/>
              <a:t>Eagle </a:t>
            </a:r>
            <a:r>
              <a:rPr lang="nb-NO" dirty="0" err="1" smtClean="0"/>
              <a:t>library</a:t>
            </a:r>
            <a:r>
              <a:rPr lang="nb-NO" dirty="0" smtClean="0"/>
              <a:t> for </a:t>
            </a:r>
            <a:r>
              <a:rPr lang="nb-NO" dirty="0" err="1" smtClean="0"/>
              <a:t>this</a:t>
            </a:r>
            <a:r>
              <a:rPr lang="nb-NO" dirty="0" smtClean="0"/>
              <a:t> part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found</a:t>
            </a:r>
            <a:r>
              <a:rPr lang="nb-NO" dirty="0" smtClean="0"/>
              <a:t> </a:t>
            </a:r>
            <a:r>
              <a:rPr lang="nb-NO" dirty="0" err="1" smtClean="0"/>
              <a:t>here</a:t>
            </a:r>
            <a:r>
              <a:rPr lang="nb-NO" dirty="0"/>
              <a:t>: </a:t>
            </a:r>
            <a:r>
              <a:rPr lang="nb-NO" dirty="0">
                <a:hlinkClick r:id="rId4"/>
              </a:rPr>
              <a:t>http://www.ladyada.net/wiki/partfinder/</a:t>
            </a:r>
            <a:r>
              <a:rPr lang="nb-NO" dirty="0" smtClean="0">
                <a:hlinkClick r:id="rId4"/>
              </a:rPr>
              <a:t>microcontroller</a:t>
            </a:r>
            <a:endParaRPr lang="nb-NO" dirty="0" smtClean="0"/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3043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ATTINY</a:t>
            </a:r>
            <a:endParaRPr lang="nb-NO" dirty="0"/>
          </a:p>
        </p:txBody>
      </p:sp>
      <p:pic>
        <p:nvPicPr>
          <p:cNvPr id="4" name="Plassholder for innhold 3" descr="ATTINY 2313-20PU ATTINY8S-20PU.jp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201" r="-105201"/>
          <a:stretch>
            <a:fillRect/>
          </a:stretch>
        </p:blipFill>
        <p:spPr>
          <a:xfrm>
            <a:off x="1444625" y="2190750"/>
            <a:ext cx="6151563" cy="3194050"/>
          </a:xfrm>
        </p:spPr>
      </p:pic>
    </p:spTree>
    <p:extLst>
      <p:ext uri="{BB962C8B-B14F-4D97-AF65-F5344CB8AC3E}">
        <p14:creationId xmlns:p14="http://schemas.microsoft.com/office/powerpoint/2010/main" val="375358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Datasheet</a:t>
            </a:r>
            <a:r>
              <a:rPr lang="nb-NO" dirty="0" smtClean="0"/>
              <a:t> for </a:t>
            </a:r>
            <a:r>
              <a:rPr lang="nb-NO" dirty="0" err="1" smtClean="0"/>
              <a:t>the</a:t>
            </a:r>
            <a:r>
              <a:rPr lang="nb-NO" dirty="0" smtClean="0"/>
              <a:t> ATMEGA328p-pu</a:t>
            </a:r>
            <a:endParaRPr lang="nb-NO" dirty="0"/>
          </a:p>
        </p:txBody>
      </p:sp>
      <p:pic>
        <p:nvPicPr>
          <p:cNvPr id="8" name="Plassholder for innhold 7" descr="ATmega168_328_Arduino_Pin_Mapping.JPG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75" b="101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3688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Bare-bone </a:t>
            </a:r>
            <a:r>
              <a:rPr lang="nb-NO" dirty="0" err="1" smtClean="0"/>
              <a:t>avr</a:t>
            </a:r>
            <a:r>
              <a:rPr lang="nb-NO" dirty="0" smtClean="0"/>
              <a:t> programmer-BOM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680672" cy="4114800"/>
          </a:xfrm>
        </p:spPr>
        <p:txBody>
          <a:bodyPr/>
          <a:lstStyle/>
          <a:p>
            <a:pPr marL="0" indent="0">
              <a:buNone/>
            </a:pPr>
            <a:r>
              <a:rPr lang="nb-NO" dirty="0" smtClean="0"/>
              <a:t>Bill </a:t>
            </a:r>
            <a:r>
              <a:rPr lang="nb-NO" dirty="0" err="1" smtClean="0"/>
              <a:t>of</a:t>
            </a:r>
            <a:r>
              <a:rPr lang="nb-NO" dirty="0" smtClean="0"/>
              <a:t> Materials:</a:t>
            </a:r>
          </a:p>
          <a:p>
            <a:r>
              <a:rPr lang="nb-NO" dirty="0" smtClean="0"/>
              <a:t>16mHz </a:t>
            </a:r>
            <a:r>
              <a:rPr lang="nb-NO" dirty="0" err="1" smtClean="0"/>
              <a:t>crystal</a:t>
            </a:r>
            <a:endParaRPr lang="nb-NO" dirty="0" smtClean="0"/>
          </a:p>
          <a:p>
            <a:r>
              <a:rPr lang="nb-NO" dirty="0" smtClean="0"/>
              <a:t>Leds</a:t>
            </a:r>
          </a:p>
          <a:p>
            <a:r>
              <a:rPr lang="nb-NO" dirty="0" smtClean="0"/>
              <a:t>22pF </a:t>
            </a:r>
            <a:r>
              <a:rPr lang="nb-NO" dirty="0" err="1" smtClean="0"/>
              <a:t>ceramic</a:t>
            </a:r>
            <a:r>
              <a:rPr lang="nb-NO" dirty="0" smtClean="0"/>
              <a:t> </a:t>
            </a:r>
            <a:r>
              <a:rPr lang="nb-NO" dirty="0" err="1" smtClean="0"/>
              <a:t>capacitors</a:t>
            </a:r>
            <a:r>
              <a:rPr lang="nb-NO" dirty="0" smtClean="0"/>
              <a:t> </a:t>
            </a:r>
          </a:p>
          <a:p>
            <a:r>
              <a:rPr lang="nb-NO" dirty="0" smtClean="0"/>
              <a:t>10uF </a:t>
            </a:r>
            <a:r>
              <a:rPr lang="nb-NO" dirty="0" err="1" smtClean="0"/>
              <a:t>capacitor</a:t>
            </a:r>
            <a:endParaRPr lang="nb-NO" dirty="0" smtClean="0"/>
          </a:p>
          <a:p>
            <a:r>
              <a:rPr lang="nb-NO" dirty="0" smtClean="0"/>
              <a:t>220 ohm </a:t>
            </a:r>
            <a:r>
              <a:rPr lang="nb-NO" dirty="0" err="1" smtClean="0"/>
              <a:t>resistor</a:t>
            </a:r>
            <a:endParaRPr lang="nb-NO" dirty="0" smtClean="0"/>
          </a:p>
          <a:p>
            <a:r>
              <a:rPr lang="nb-NO" dirty="0" smtClean="0"/>
              <a:t>10k ohm </a:t>
            </a:r>
            <a:r>
              <a:rPr lang="nb-NO" dirty="0" err="1" smtClean="0"/>
              <a:t>resistor</a:t>
            </a:r>
            <a:endParaRPr lang="nb-NO" dirty="0" smtClean="0"/>
          </a:p>
          <a:p>
            <a:r>
              <a:rPr lang="nb-NO" dirty="0" err="1" smtClean="0"/>
              <a:t>Atmel</a:t>
            </a:r>
            <a:r>
              <a:rPr lang="nb-NO" dirty="0" smtClean="0"/>
              <a:t> atmega328p-pu</a:t>
            </a:r>
          </a:p>
          <a:p>
            <a:r>
              <a:rPr lang="nb-NO" dirty="0" err="1" smtClean="0"/>
              <a:t>pinheaders</a:t>
            </a:r>
            <a:endParaRPr lang="nb-NO" dirty="0" smtClean="0"/>
          </a:p>
          <a:p>
            <a:endParaRPr lang="nb-NO" dirty="0" smtClean="0"/>
          </a:p>
          <a:p>
            <a:endParaRPr lang="nb-NO" dirty="0"/>
          </a:p>
        </p:txBody>
      </p:sp>
      <p:sp>
        <p:nvSpPr>
          <p:cNvPr id="4" name="TekstSylinder 3"/>
          <p:cNvSpPr txBox="1"/>
          <p:nvPr/>
        </p:nvSpPr>
        <p:spPr>
          <a:xfrm>
            <a:off x="4484763" y="1600199"/>
            <a:ext cx="35123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nb-NO" dirty="0" smtClean="0"/>
              <a:t>16mHz </a:t>
            </a:r>
            <a:r>
              <a:rPr lang="nb-NO" dirty="0" err="1" smtClean="0"/>
              <a:t>crystal</a:t>
            </a:r>
            <a:endParaRPr lang="nb-NO" dirty="0" smtClean="0"/>
          </a:p>
          <a:p>
            <a:pPr marL="285750" indent="-285750">
              <a:buFont typeface="Arial"/>
              <a:buChar char="•"/>
            </a:pPr>
            <a:r>
              <a:rPr lang="nb-NO" dirty="0" err="1" smtClean="0"/>
              <a:t>Momentary</a:t>
            </a:r>
            <a:r>
              <a:rPr lang="nb-NO" dirty="0" smtClean="0"/>
              <a:t> </a:t>
            </a:r>
            <a:r>
              <a:rPr lang="nb-NO" dirty="0" err="1" smtClean="0"/>
              <a:t>switch</a:t>
            </a:r>
            <a:endParaRPr lang="nb-NO" dirty="0" smtClean="0"/>
          </a:p>
          <a:p>
            <a:pPr marL="285750" indent="-285750">
              <a:buFont typeface="Arial"/>
              <a:buChar char="•"/>
            </a:pPr>
            <a:r>
              <a:rPr lang="nb-NO" dirty="0" smtClean="0"/>
              <a:t>9v </a:t>
            </a:r>
            <a:r>
              <a:rPr lang="nb-NO" dirty="0" err="1" smtClean="0"/>
              <a:t>battery</a:t>
            </a:r>
            <a:r>
              <a:rPr lang="nb-NO" dirty="0" smtClean="0"/>
              <a:t> </a:t>
            </a:r>
            <a:r>
              <a:rPr lang="nb-NO" dirty="0" err="1" smtClean="0"/>
              <a:t>connector</a:t>
            </a:r>
            <a:r>
              <a:rPr lang="nb-NO" dirty="0" smtClean="0"/>
              <a:t> (</a:t>
            </a:r>
            <a:r>
              <a:rPr lang="nb-NO" dirty="0" err="1" smtClean="0"/>
              <a:t>barrel</a:t>
            </a:r>
            <a:r>
              <a:rPr lang="nb-NO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nb-NO" dirty="0" smtClean="0"/>
              <a:t>9v </a:t>
            </a:r>
            <a:r>
              <a:rPr lang="nb-NO" dirty="0" err="1" smtClean="0"/>
              <a:t>battery</a:t>
            </a:r>
            <a:endParaRPr lang="nb-NO" dirty="0" smtClean="0"/>
          </a:p>
          <a:p>
            <a:pPr marL="285750" indent="-285750">
              <a:buFont typeface="Arial"/>
              <a:buChar char="•"/>
            </a:pPr>
            <a:r>
              <a:rPr lang="nb-NO" dirty="0" err="1" smtClean="0"/>
              <a:t>Voltage</a:t>
            </a:r>
            <a:r>
              <a:rPr lang="nb-NO" dirty="0" smtClean="0"/>
              <a:t> regulator 5V and 3.3 V (TO-220)</a:t>
            </a:r>
          </a:p>
          <a:p>
            <a:pPr marL="285750" indent="-285750">
              <a:buFont typeface="Arial"/>
              <a:buChar char="•"/>
            </a:pPr>
            <a:r>
              <a:rPr lang="nb-NO" dirty="0" err="1" smtClean="0"/>
              <a:t>barrel</a:t>
            </a:r>
            <a:r>
              <a:rPr lang="nb-NO" dirty="0" smtClean="0"/>
              <a:t> </a:t>
            </a:r>
            <a:r>
              <a:rPr lang="nb-NO" dirty="0" err="1" smtClean="0"/>
              <a:t>connector</a:t>
            </a:r>
            <a:endParaRPr lang="nb-NO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1695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Adding</a:t>
            </a:r>
            <a:r>
              <a:rPr lang="nb-NO" dirty="0"/>
              <a:t> </a:t>
            </a:r>
            <a:r>
              <a:rPr lang="nb-NO" dirty="0" err="1" smtClean="0"/>
              <a:t>libraries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b-NO" dirty="0" smtClean="0"/>
              <a:t>Libraries </a:t>
            </a:r>
            <a:r>
              <a:rPr lang="nb-NO" dirty="0" err="1" smtClean="0"/>
              <a:t>contain</a:t>
            </a:r>
            <a:r>
              <a:rPr lang="nb-NO" dirty="0" smtClean="0"/>
              <a:t> </a:t>
            </a:r>
            <a:r>
              <a:rPr lang="nb-NO" dirty="0" err="1" smtClean="0"/>
              <a:t>schematic</a:t>
            </a:r>
            <a:r>
              <a:rPr lang="nb-NO" dirty="0" smtClean="0"/>
              <a:t> symbols and </a:t>
            </a:r>
            <a:r>
              <a:rPr lang="nb-NO" dirty="0" err="1" smtClean="0"/>
              <a:t>footprints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parts.</a:t>
            </a:r>
          </a:p>
          <a:p>
            <a:r>
              <a:rPr lang="nb-NO" dirty="0" err="1" smtClean="0"/>
              <a:t>Smd</a:t>
            </a:r>
            <a:r>
              <a:rPr lang="nb-NO" dirty="0" smtClean="0"/>
              <a:t>, </a:t>
            </a:r>
            <a:r>
              <a:rPr lang="nb-NO" dirty="0" err="1" smtClean="0"/>
              <a:t>connectors</a:t>
            </a:r>
            <a:r>
              <a:rPr lang="nb-NO" dirty="0" smtClean="0"/>
              <a:t>, </a:t>
            </a:r>
            <a:r>
              <a:rPr lang="nb-NO" dirty="0" err="1" smtClean="0"/>
              <a:t>headers</a:t>
            </a:r>
            <a:r>
              <a:rPr lang="nb-NO" dirty="0" smtClean="0"/>
              <a:t>, jumpers, passives, ICs, ++</a:t>
            </a:r>
          </a:p>
          <a:p>
            <a:r>
              <a:rPr lang="nb-NO" dirty="0" smtClean="0"/>
              <a:t>It </a:t>
            </a:r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some</a:t>
            </a:r>
            <a:r>
              <a:rPr lang="nb-NO" dirty="0" smtClean="0"/>
              <a:t> times be </a:t>
            </a:r>
            <a:r>
              <a:rPr lang="nb-NO" dirty="0" err="1" smtClean="0"/>
              <a:t>critical</a:t>
            </a:r>
            <a:r>
              <a:rPr lang="nb-NO" dirty="0" smtClean="0"/>
              <a:t> to </a:t>
            </a:r>
            <a:r>
              <a:rPr lang="nb-NO" dirty="0" err="1" smtClean="0"/>
              <a:t>choose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right part, </a:t>
            </a:r>
            <a:r>
              <a:rPr lang="nb-NO" dirty="0" err="1" smtClean="0"/>
              <a:t>but</a:t>
            </a:r>
            <a:r>
              <a:rPr lang="nb-NO" dirty="0" smtClean="0"/>
              <a:t> must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times a </a:t>
            </a:r>
            <a:r>
              <a:rPr lang="nb-NO" dirty="0" err="1" smtClean="0"/>
              <a:t>footprint</a:t>
            </a:r>
            <a:r>
              <a:rPr lang="nb-NO" dirty="0" smtClean="0"/>
              <a:t> </a:t>
            </a:r>
            <a:r>
              <a:rPr lang="nb-NO" dirty="0" err="1" smtClean="0"/>
              <a:t>tha</a:t>
            </a:r>
            <a:r>
              <a:rPr lang="nb-NO" dirty="0" smtClean="0"/>
              <a:t> </a:t>
            </a:r>
            <a:r>
              <a:rPr lang="nb-NO" dirty="0" err="1" smtClean="0"/>
              <a:t>resembles</a:t>
            </a:r>
            <a:r>
              <a:rPr lang="nb-NO" dirty="0" smtClean="0"/>
              <a:t> </a:t>
            </a:r>
            <a:r>
              <a:rPr lang="nb-NO" dirty="0" err="1" smtClean="0"/>
              <a:t>what</a:t>
            </a:r>
            <a:r>
              <a:rPr lang="nb-NO" dirty="0" smtClean="0"/>
              <a:t>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want</a:t>
            </a:r>
            <a:r>
              <a:rPr lang="nb-NO" dirty="0" smtClean="0"/>
              <a:t> is </a:t>
            </a:r>
            <a:r>
              <a:rPr lang="nb-NO" dirty="0" err="1" smtClean="0"/>
              <a:t>enough</a:t>
            </a:r>
            <a:r>
              <a:rPr lang="nb-NO" dirty="0" smtClean="0"/>
              <a:t>.</a:t>
            </a:r>
          </a:p>
          <a:p>
            <a:r>
              <a:rPr lang="nb-NO" dirty="0" smtClean="0"/>
              <a:t>It is </a:t>
            </a:r>
            <a:r>
              <a:rPr lang="nb-NO" dirty="0" err="1" smtClean="0"/>
              <a:t>possible</a:t>
            </a:r>
            <a:r>
              <a:rPr lang="nb-NO" dirty="0" smtClean="0"/>
              <a:t> to </a:t>
            </a:r>
            <a:r>
              <a:rPr lang="nb-NO" dirty="0" err="1" smtClean="0"/>
              <a:t>create</a:t>
            </a:r>
            <a:r>
              <a:rPr lang="nb-NO" dirty="0" smtClean="0"/>
              <a:t> </a:t>
            </a:r>
            <a:r>
              <a:rPr lang="nb-NO" dirty="0" err="1" smtClean="0"/>
              <a:t>yout</a:t>
            </a:r>
            <a:r>
              <a:rPr lang="nb-NO" dirty="0" smtClean="0"/>
              <a:t> </a:t>
            </a:r>
            <a:r>
              <a:rPr lang="nb-NO" dirty="0" err="1" smtClean="0"/>
              <a:t>own</a:t>
            </a:r>
            <a:r>
              <a:rPr lang="nb-NO" dirty="0" smtClean="0"/>
              <a:t> </a:t>
            </a:r>
            <a:r>
              <a:rPr lang="nb-NO" dirty="0" err="1" smtClean="0"/>
              <a:t>schematic</a:t>
            </a:r>
            <a:r>
              <a:rPr lang="nb-NO" dirty="0" smtClean="0"/>
              <a:t> symbols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attached</a:t>
            </a:r>
            <a:r>
              <a:rPr lang="nb-NO" dirty="0" smtClean="0"/>
              <a:t> </a:t>
            </a:r>
            <a:r>
              <a:rPr lang="nb-NO" dirty="0" err="1" smtClean="0"/>
              <a:t>footprint</a:t>
            </a:r>
            <a:r>
              <a:rPr lang="nb-NO" dirty="0" smtClean="0"/>
              <a:t>, 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2277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Lets </a:t>
            </a:r>
            <a:r>
              <a:rPr lang="nb-NO" dirty="0" err="1" smtClean="0"/>
              <a:t>place</a:t>
            </a:r>
            <a:r>
              <a:rPr lang="nb-NO" dirty="0" smtClean="0"/>
              <a:t> </a:t>
            </a:r>
            <a:r>
              <a:rPr lang="nb-NO" dirty="0" err="1" smtClean="0"/>
              <a:t>some</a:t>
            </a:r>
            <a:r>
              <a:rPr lang="nb-NO" dirty="0" smtClean="0"/>
              <a:t> parts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b-NO" dirty="0" smtClean="0"/>
              <a:t>Open Eagle and </a:t>
            </a:r>
            <a:r>
              <a:rPr lang="nb-NO" dirty="0" err="1" smtClean="0"/>
              <a:t>follow</a:t>
            </a:r>
            <a:r>
              <a:rPr lang="nb-NO" dirty="0" smtClean="0"/>
              <a:t> my lead.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1669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Net, bus or wire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b-NO" dirty="0" smtClean="0"/>
              <a:t>Net </a:t>
            </a:r>
            <a:r>
              <a:rPr lang="nb-NO" dirty="0" err="1" smtClean="0"/>
              <a:t>builds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rastnet</a:t>
            </a:r>
            <a:r>
              <a:rPr lang="nb-NO" dirty="0" smtClean="0"/>
              <a:t> for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board</a:t>
            </a:r>
            <a:r>
              <a:rPr lang="nb-NO" dirty="0"/>
              <a:t> </a:t>
            </a:r>
            <a:r>
              <a:rPr lang="nb-NO" dirty="0" smtClean="0"/>
              <a:t>-&gt; links </a:t>
            </a:r>
            <a:r>
              <a:rPr lang="nb-NO" dirty="0" err="1" smtClean="0"/>
              <a:t>the</a:t>
            </a:r>
            <a:r>
              <a:rPr lang="nb-NO" dirty="0" smtClean="0"/>
              <a:t> different parts.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0513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orisont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Horisont.thmx</Template>
  <TotalTime>2438</TotalTime>
  <Words>852</Words>
  <Application>Microsoft Macintosh PowerPoint</Application>
  <PresentationFormat>Skjermfremvisning (4:3)</PresentationFormat>
  <Paragraphs>115</Paragraphs>
  <Slides>15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15</vt:i4>
      </vt:variant>
    </vt:vector>
  </HeadingPairs>
  <TitlesOfParts>
    <vt:vector size="16" baseType="lpstr">
      <vt:lpstr>Horisont</vt:lpstr>
      <vt:lpstr>Circuit design in eagle</vt:lpstr>
      <vt:lpstr>eagle free </vt:lpstr>
      <vt:lpstr>Let the fun begin</vt:lpstr>
      <vt:lpstr>ATTINY</vt:lpstr>
      <vt:lpstr>Datasheet for the ATMEGA328p-pu</vt:lpstr>
      <vt:lpstr>Bare-bone avr programmer-BOM</vt:lpstr>
      <vt:lpstr>Adding libraries</vt:lpstr>
      <vt:lpstr>Lets place some parts</vt:lpstr>
      <vt:lpstr>Net, bus or wire</vt:lpstr>
      <vt:lpstr>ERC </vt:lpstr>
      <vt:lpstr>RASTnest</vt:lpstr>
      <vt:lpstr>Why mirror</vt:lpstr>
      <vt:lpstr>Autorouter</vt:lpstr>
      <vt:lpstr>DRC </vt:lpstr>
      <vt:lpstr>Copperblanks and the othermill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Kretskort design i eagle</dc:title>
  <dc:creator>Krister Borge</dc:creator>
  <cp:lastModifiedBy>Krister Borge</cp:lastModifiedBy>
  <cp:revision>14</cp:revision>
  <dcterms:created xsi:type="dcterms:W3CDTF">2015-03-31T06:00:18Z</dcterms:created>
  <dcterms:modified xsi:type="dcterms:W3CDTF">2015-04-06T17:31:51Z</dcterms:modified>
</cp:coreProperties>
</file>