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11.08.15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11.08.15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11.08.15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11.08.15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11.08.15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11.08.15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11.08.15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11.08.15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11.08.15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11.08.15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 bildet til plassholderen eller klikk ikonet for å legge 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11.08.15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11.08.15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dertittel 1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619119"/>
          </a:xfrm>
        </p:spPr>
        <p:txBody>
          <a:bodyPr/>
          <a:lstStyle/>
          <a:p>
            <a:r>
              <a:rPr lang="nb-NO" dirty="0" smtClean="0"/>
              <a:t>Få til et grafisk programmering på null komma niks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PRocessing</a:t>
            </a:r>
            <a:endParaRPr lang="nb-NO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>
            <a:alphaModFix amt="94000"/>
          </a:blip>
          <a:stretch>
            <a:fillRect/>
          </a:stretch>
        </p:blipFill>
        <p:spPr>
          <a:xfrm>
            <a:off x="3390975" y="421331"/>
            <a:ext cx="2361878" cy="2361878"/>
          </a:xfrm>
          <a:prstGeom prst="rect">
            <a:avLst/>
          </a:prstGeom>
          <a:ln>
            <a:noFill/>
          </a:ln>
          <a:effectLst>
            <a:softEdge rad="1125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33353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er </a:t>
            </a:r>
            <a:r>
              <a:rPr lang="nb-NO" dirty="0" err="1" smtClean="0"/>
              <a:t>processing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b-NO" dirty="0" smtClean="0"/>
              <a:t>Et verktøy for å programmere visuelle, grafiske og interaktive programmer.</a:t>
            </a:r>
          </a:p>
          <a:p>
            <a:pPr lvl="1"/>
            <a:r>
              <a:rPr lang="nb-NO" dirty="0" smtClean="0"/>
              <a:t>Spill</a:t>
            </a:r>
          </a:p>
          <a:p>
            <a:r>
              <a:rPr lang="nb-NO" dirty="0" smtClean="0"/>
              <a:t>Processing er basert på </a:t>
            </a:r>
            <a:r>
              <a:rPr lang="nb-NO" dirty="0" err="1" smtClean="0"/>
              <a:t>programmeringspråket</a:t>
            </a:r>
            <a:r>
              <a:rPr lang="nb-NO" dirty="0" smtClean="0"/>
              <a:t> </a:t>
            </a:r>
            <a:r>
              <a:rPr lang="nb-NO" dirty="0" err="1" smtClean="0"/>
              <a:t>java</a:t>
            </a:r>
            <a:r>
              <a:rPr lang="nb-NO" dirty="0" smtClean="0"/>
              <a:t>, men med en forenklet syntaks</a:t>
            </a:r>
          </a:p>
          <a:p>
            <a:endParaRPr lang="nb-NO" dirty="0" smtClean="0"/>
          </a:p>
          <a:p>
            <a:endParaRPr lang="nb-NO" dirty="0" smtClean="0"/>
          </a:p>
          <a:p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18764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IDE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b-NO" dirty="0" smtClean="0"/>
              <a:t>Integrated Development Environment</a:t>
            </a:r>
          </a:p>
          <a:p>
            <a:r>
              <a:rPr lang="nb-NO" dirty="0" smtClean="0"/>
              <a:t>Processing består av et vindu, vi går nærmere inn på hva alle delene er.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7637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ssholder for innhold 3" descr="Skjermbilde 2015-08-11 kl. 21.38.38.png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1" r="178"/>
          <a:stretch/>
        </p:blipFill>
        <p:spPr>
          <a:xfrm>
            <a:off x="4505676" y="557213"/>
            <a:ext cx="4209938" cy="5357105"/>
          </a:xfrm>
        </p:spPr>
      </p:pic>
      <p:sp>
        <p:nvSpPr>
          <p:cNvPr id="5" name="TekstSylinder 4"/>
          <p:cNvSpPr txBox="1"/>
          <p:nvPr/>
        </p:nvSpPr>
        <p:spPr>
          <a:xfrm>
            <a:off x="695857" y="557213"/>
            <a:ext cx="3809819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Øverst er noen knapper: </a:t>
            </a:r>
          </a:p>
          <a:p>
            <a:r>
              <a:rPr lang="nb-NO" dirty="0" smtClean="0"/>
              <a:t>Kompiler og kjør, stop, ny, åpne lagre og </a:t>
            </a:r>
            <a:r>
              <a:rPr lang="nb-NO" dirty="0" err="1" smtClean="0"/>
              <a:t>eskporter</a:t>
            </a:r>
            <a:r>
              <a:rPr lang="nb-NO" dirty="0" smtClean="0"/>
              <a:t> som kjørbar fil. Den siste er modus.</a:t>
            </a:r>
          </a:p>
          <a:p>
            <a:endParaRPr lang="nb-NO" dirty="0"/>
          </a:p>
          <a:p>
            <a:r>
              <a:rPr lang="nb-NO" dirty="0" smtClean="0"/>
              <a:t>Det hvite feltet er stedet vi skriver kode. Her m</a:t>
            </a:r>
            <a:r>
              <a:rPr lang="nb-NO" dirty="0" smtClean="0"/>
              <a:t>å vi ha to metoder!</a:t>
            </a:r>
          </a:p>
          <a:p>
            <a:endParaRPr lang="nb-NO" dirty="0"/>
          </a:p>
          <a:p>
            <a:r>
              <a:rPr lang="nb-NO" dirty="0" err="1" smtClean="0"/>
              <a:t>void</a:t>
            </a:r>
            <a:r>
              <a:rPr lang="nb-NO" dirty="0" smtClean="0"/>
              <a:t> Setup(){…} og </a:t>
            </a:r>
            <a:r>
              <a:rPr lang="nb-NO" dirty="0" err="1" smtClean="0"/>
              <a:t>void</a:t>
            </a:r>
            <a:r>
              <a:rPr lang="nb-NO" dirty="0" smtClean="0"/>
              <a:t> Draw(){…}</a:t>
            </a:r>
          </a:p>
          <a:p>
            <a:endParaRPr lang="nb-NO" dirty="0"/>
          </a:p>
          <a:p>
            <a:r>
              <a:rPr lang="nb-NO" dirty="0" smtClean="0"/>
              <a:t>Disse to skal vi ha med i hvert </a:t>
            </a:r>
            <a:r>
              <a:rPr lang="nb-NO" dirty="0" err="1" smtClean="0"/>
              <a:t>Proessingprogram</a:t>
            </a:r>
            <a:r>
              <a:rPr lang="nb-NO" dirty="0" smtClean="0"/>
              <a:t>. </a:t>
            </a:r>
          </a:p>
          <a:p>
            <a:endParaRPr lang="nb-NO" dirty="0"/>
          </a:p>
          <a:p>
            <a:r>
              <a:rPr lang="nb-NO" dirty="0" smtClean="0"/>
              <a:t>Setup() er kode som kjøres kun en gang. </a:t>
            </a:r>
          </a:p>
          <a:p>
            <a:r>
              <a:rPr lang="nb-NO" dirty="0" smtClean="0"/>
              <a:t>Draw() er kode som  kjøres hele tiden.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85580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Et lite </a:t>
            </a:r>
            <a:r>
              <a:rPr lang="nb-NO" dirty="0" err="1" smtClean="0"/>
              <a:t>processing</a:t>
            </a:r>
            <a:r>
              <a:rPr lang="nb-NO" dirty="0" smtClean="0"/>
              <a:t> program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b-NO" dirty="0" smtClean="0"/>
              <a:t>La oss lage </a:t>
            </a:r>
            <a:r>
              <a:rPr lang="nb-NO" dirty="0" err="1"/>
              <a:t>H</a:t>
            </a:r>
            <a:r>
              <a:rPr lang="nb-NO" dirty="0" err="1" smtClean="0"/>
              <a:t>ello</a:t>
            </a:r>
            <a:r>
              <a:rPr lang="nb-NO" dirty="0" smtClean="0"/>
              <a:t> World og se hva mer vi kan gjøre.</a:t>
            </a:r>
          </a:p>
          <a:p>
            <a:endParaRPr lang="nb-NO" dirty="0"/>
          </a:p>
          <a:p>
            <a:endParaRPr lang="nb-NO" dirty="0" smtClean="0"/>
          </a:p>
          <a:p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9064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Resurser for å lage spill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b-NO" dirty="0" err="1" smtClean="0"/>
              <a:t>Processing.org</a:t>
            </a:r>
            <a:r>
              <a:rPr lang="nb-NO" dirty="0"/>
              <a:t> </a:t>
            </a:r>
            <a:endParaRPr lang="nb-NO" dirty="0" smtClean="0"/>
          </a:p>
          <a:p>
            <a:r>
              <a:rPr lang="nb-NO" dirty="0" smtClean="0"/>
              <a:t>Google.</a:t>
            </a:r>
          </a:p>
          <a:p>
            <a:r>
              <a:rPr lang="nb-NO" dirty="0" smtClean="0"/>
              <a:t>Et tegneprogram (krita, </a:t>
            </a:r>
            <a:r>
              <a:rPr lang="nb-NO" dirty="0" err="1" smtClean="0"/>
              <a:t>photoshop</a:t>
            </a:r>
            <a:r>
              <a:rPr lang="nb-NO" dirty="0" smtClean="0"/>
              <a:t> </a:t>
            </a:r>
            <a:r>
              <a:rPr lang="nb-NO" dirty="0" err="1" smtClean="0"/>
              <a:t>etc</a:t>
            </a:r>
            <a:r>
              <a:rPr lang="nb-NO" dirty="0" smtClean="0"/>
              <a:t>)</a:t>
            </a:r>
          </a:p>
          <a:p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5226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Variabler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b-NO" dirty="0" smtClean="0"/>
              <a:t>En variabel er et navn vi kan bruke for å lagre en verdi. I </a:t>
            </a:r>
            <a:r>
              <a:rPr lang="nb-NO" dirty="0" err="1" smtClean="0"/>
              <a:t>processing</a:t>
            </a:r>
            <a:r>
              <a:rPr lang="nb-NO" dirty="0" smtClean="0"/>
              <a:t> har vi disse variabeltypene:</a:t>
            </a:r>
          </a:p>
          <a:p>
            <a:endParaRPr lang="nb-NO" dirty="0" smtClean="0"/>
          </a:p>
          <a:p>
            <a:r>
              <a:rPr lang="nb-NO" dirty="0" err="1" smtClean="0"/>
              <a:t>String</a:t>
            </a:r>
            <a:r>
              <a:rPr lang="nb-NO" dirty="0" smtClean="0"/>
              <a:t>  - </a:t>
            </a:r>
            <a:r>
              <a:rPr lang="nb-NO" dirty="0" err="1" smtClean="0"/>
              <a:t>text</a:t>
            </a:r>
            <a:r>
              <a:rPr lang="nb-NO" dirty="0" smtClean="0"/>
              <a:t> – </a:t>
            </a:r>
            <a:r>
              <a:rPr lang="nb-NO" dirty="0" err="1" smtClean="0"/>
              <a:t>String</a:t>
            </a:r>
            <a:r>
              <a:rPr lang="nb-NO" dirty="0" smtClean="0"/>
              <a:t> navn=”Krister Borge”;</a:t>
            </a:r>
          </a:p>
          <a:p>
            <a:r>
              <a:rPr lang="nb-NO" dirty="0" smtClean="0"/>
              <a:t>Int  -  heltall – </a:t>
            </a:r>
            <a:r>
              <a:rPr lang="nb-NO" dirty="0" err="1" smtClean="0"/>
              <a:t>int</a:t>
            </a:r>
            <a:r>
              <a:rPr lang="nb-NO" dirty="0" smtClean="0"/>
              <a:t> alder=33;</a:t>
            </a:r>
          </a:p>
          <a:p>
            <a:r>
              <a:rPr lang="nb-NO" dirty="0" smtClean="0"/>
              <a:t>Float  - desimaltall – float pi=3.14;</a:t>
            </a:r>
          </a:p>
          <a:p>
            <a:r>
              <a:rPr lang="nb-NO" dirty="0" err="1" smtClean="0"/>
              <a:t>Boolean</a:t>
            </a:r>
            <a:r>
              <a:rPr lang="nb-NO" dirty="0" smtClean="0"/>
              <a:t> – sant/usant – </a:t>
            </a:r>
            <a:r>
              <a:rPr lang="nb-NO" dirty="0" err="1" smtClean="0"/>
              <a:t>boolean</a:t>
            </a:r>
            <a:r>
              <a:rPr lang="nb-NO" dirty="0" smtClean="0"/>
              <a:t> sant=true;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49833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Text</a:t>
            </a:r>
            <a:r>
              <a:rPr lang="nb-NO" dirty="0" smtClean="0"/>
              <a:t>()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b-NO" dirty="0" smtClean="0"/>
              <a:t>Skrive tekst i det grafiske vinduet</a:t>
            </a:r>
          </a:p>
          <a:p>
            <a:r>
              <a:rPr lang="nb-NO" dirty="0" err="1" smtClean="0"/>
              <a:t>String</a:t>
            </a:r>
            <a:r>
              <a:rPr lang="nb-NO" dirty="0" smtClean="0"/>
              <a:t> </a:t>
            </a:r>
            <a:r>
              <a:rPr lang="nb-NO" dirty="0" err="1" smtClean="0"/>
              <a:t>tekstenmin</a:t>
            </a:r>
            <a:r>
              <a:rPr lang="nb-NO" dirty="0" smtClean="0"/>
              <a:t>=”Jeg synes laban er digg”;</a:t>
            </a:r>
          </a:p>
          <a:p>
            <a:r>
              <a:rPr lang="nb-NO" dirty="0" err="1" smtClean="0"/>
              <a:t>text</a:t>
            </a:r>
            <a:r>
              <a:rPr lang="nb-NO" dirty="0" smtClean="0"/>
              <a:t>(</a:t>
            </a:r>
            <a:r>
              <a:rPr lang="nb-NO" dirty="0" err="1" smtClean="0"/>
              <a:t>tekstenmin</a:t>
            </a:r>
            <a:r>
              <a:rPr lang="nb-NO" dirty="0" smtClean="0"/>
              <a:t>, 10, 50);</a:t>
            </a:r>
          </a:p>
          <a:p>
            <a:r>
              <a:rPr lang="nb-NO" dirty="0" err="1" smtClean="0"/>
              <a:t>text</a:t>
            </a:r>
            <a:r>
              <a:rPr lang="nb-NO" dirty="0" smtClean="0"/>
              <a:t>( </a:t>
            </a:r>
            <a:r>
              <a:rPr lang="nb-NO" dirty="0" err="1" smtClean="0"/>
              <a:t>String</a:t>
            </a:r>
            <a:r>
              <a:rPr lang="nb-NO" smtClean="0"/>
              <a:t>  tekst, </a:t>
            </a:r>
            <a:r>
              <a:rPr lang="nb-NO" dirty="0" err="1" smtClean="0"/>
              <a:t>int</a:t>
            </a:r>
            <a:r>
              <a:rPr lang="nb-NO" dirty="0" smtClean="0"/>
              <a:t> x,  </a:t>
            </a:r>
            <a:r>
              <a:rPr lang="nb-NO" dirty="0" err="1" smtClean="0"/>
              <a:t>int</a:t>
            </a:r>
            <a:r>
              <a:rPr lang="nb-NO" dirty="0" smtClean="0"/>
              <a:t> y); </a:t>
            </a:r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70943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Løkker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b-NO" dirty="0" err="1" smtClean="0"/>
              <a:t>While</a:t>
            </a:r>
            <a:r>
              <a:rPr lang="nb-NO" dirty="0" smtClean="0"/>
              <a:t>(i&lt;3){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 smtClean="0"/>
              <a:t>text</a:t>
            </a:r>
            <a:r>
              <a:rPr lang="nb-NO" dirty="0"/>
              <a:t>(” i er ” + </a:t>
            </a:r>
            <a:r>
              <a:rPr lang="nb-NO" dirty="0" smtClean="0"/>
              <a:t>i, 10,50)</a:t>
            </a:r>
            <a:r>
              <a:rPr lang="nb-NO" dirty="0"/>
              <a:t>;</a:t>
            </a:r>
          </a:p>
          <a:p>
            <a:pPr marL="0" indent="0">
              <a:buNone/>
            </a:pPr>
            <a:r>
              <a:rPr lang="nb-NO" dirty="0" smtClean="0"/>
              <a:t>     }</a:t>
            </a:r>
          </a:p>
          <a:p>
            <a:endParaRPr lang="nb-NO" dirty="0"/>
          </a:p>
          <a:p>
            <a:r>
              <a:rPr lang="nb-NO" dirty="0" smtClean="0"/>
              <a:t>For{</a:t>
            </a:r>
            <a:r>
              <a:rPr lang="nb-NO" dirty="0" err="1" smtClean="0"/>
              <a:t>int</a:t>
            </a:r>
            <a:r>
              <a:rPr lang="nb-NO" dirty="0" smtClean="0"/>
              <a:t> i=0</a:t>
            </a:r>
            <a:r>
              <a:rPr lang="nb-NO" dirty="0"/>
              <a:t>;</a:t>
            </a:r>
            <a:r>
              <a:rPr lang="nb-NO" dirty="0" smtClean="0"/>
              <a:t> i&lt;3; i++){</a:t>
            </a:r>
          </a:p>
          <a:p>
            <a:pPr marL="0" indent="0">
              <a:buNone/>
            </a:pPr>
            <a:r>
              <a:rPr lang="nb-NO" dirty="0" smtClean="0"/>
              <a:t>	</a:t>
            </a:r>
            <a:r>
              <a:rPr lang="nb-NO" dirty="0" err="1"/>
              <a:t>t</a:t>
            </a:r>
            <a:r>
              <a:rPr lang="nb-NO" dirty="0" err="1" smtClean="0"/>
              <a:t>ext</a:t>
            </a:r>
            <a:r>
              <a:rPr lang="nb-NO" dirty="0" smtClean="0"/>
              <a:t>(” i er ” + i, 10,50);</a:t>
            </a:r>
          </a:p>
          <a:p>
            <a:pPr marL="0" indent="0">
              <a:buNone/>
            </a:pPr>
            <a:r>
              <a:rPr lang="nb-NO" dirty="0"/>
              <a:t> </a:t>
            </a:r>
            <a:r>
              <a:rPr lang="nb-NO" dirty="0" smtClean="0"/>
              <a:t>     }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88568631"/>
      </p:ext>
    </p:extLst>
  </p:cSld>
  <p:clrMapOvr>
    <a:masterClrMapping/>
  </p:clrMapOvr>
</p:sld>
</file>

<file path=ppt/theme/theme1.xml><?xml version="1.0" encoding="utf-8"?>
<a:theme xmlns:a="http://schemas.openxmlformats.org/drawingml/2006/main" name="Horisont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Horisont.thmx</Template>
  <TotalTime>195</TotalTime>
  <Words>291</Words>
  <Application>Microsoft Macintosh PowerPoint</Application>
  <PresentationFormat>Skjermfremvisning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0" baseType="lpstr">
      <vt:lpstr>Horisont</vt:lpstr>
      <vt:lpstr>PRocessing</vt:lpstr>
      <vt:lpstr>Hva er processing</vt:lpstr>
      <vt:lpstr>IDE</vt:lpstr>
      <vt:lpstr>PowerPoint-presentasjon</vt:lpstr>
      <vt:lpstr>Et lite processing program</vt:lpstr>
      <vt:lpstr>Resurser for å lage spill</vt:lpstr>
      <vt:lpstr>Variabler</vt:lpstr>
      <vt:lpstr>Text()</vt:lpstr>
      <vt:lpstr>Løkker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</dc:title>
  <dc:creator>Krister Borge</dc:creator>
  <cp:lastModifiedBy>Krister Borge</cp:lastModifiedBy>
  <cp:revision>6</cp:revision>
  <dcterms:created xsi:type="dcterms:W3CDTF">2015-08-11T19:27:29Z</dcterms:created>
  <dcterms:modified xsi:type="dcterms:W3CDTF">2015-08-11T22:43:03Z</dcterms:modified>
</cp:coreProperties>
</file>