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9D6CD4-A545-4728-8C92-F11D4EFAD9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POS in Reddit AITA &amp; Relationships data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4449BD-E1DA-400F-A0E2-BA175B86A1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6/7/21 1:58:01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53A0A387-DD1A-419A-B368-A611A7328E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52450"/>
            <a:ext cx="5105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2021-06-07T20:58:01Z</dcterms:created>
  <dcterms:modified xsi:type="dcterms:W3CDTF">2021-06-07T20:58:01Z</dcterms:modified>
</cp:coreProperties>
</file>