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5a5cdbb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5a5cdbb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a5cdbb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5a5cdbb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a5cdbb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a5cdbb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5a5cdbb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5a5cdbb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d211992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d211992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5d211992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5d211992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d211992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d211992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a5cdbb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a5cdbb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ce8e1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ce8e1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a5cdbb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a5cdbb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5a5cdbb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5a5cdbb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5a5cdbb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5a5cdbb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a5cdbb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a5cdbb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ce8e1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ce8e1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en-us/sql/t-sql/language-reference?view=sql-server-2017" TargetMode="External"/><Relationship Id="rId4" Type="http://schemas.openxmlformats.org/officeDocument/2006/relationships/hyperlink" Target="https://www.amazon.com/Gurus-Guide-Transact-SQL-Ken-Henderson/dp/0201615762/" TargetMode="External"/><Relationship Id="rId9" Type="http://schemas.openxmlformats.org/officeDocument/2006/relationships/image" Target="../media/image11.jpg"/><Relationship Id="rId5" Type="http://schemas.openxmlformats.org/officeDocument/2006/relationships/hyperlink" Target="https://www.sqlshack.com/sql-server-blogs/" TargetMode="External"/><Relationship Id="rId6" Type="http://schemas.openxmlformats.org/officeDocument/2006/relationships/hyperlink" Target="https://blog.sqlauthority.com/" TargetMode="External"/><Relationship Id="rId7" Type="http://schemas.openxmlformats.org/officeDocument/2006/relationships/hyperlink" Target="https://www.mssqltips.com/" TargetMode="External"/><Relationship Id="rId8" Type="http://schemas.openxmlformats.org/officeDocument/2006/relationships/hyperlink" Target="https://www.red-gate.com/simple-talk/sq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github.com/kristenkinnearohlmann" TargetMode="External"/><Relationship Id="rId7" Type="http://schemas.openxmlformats.org/officeDocument/2006/relationships/hyperlink" Target="https://twitter.com/kinnear_ohlmann" TargetMode="External"/><Relationship Id="rId8" Type="http://schemas.openxmlformats.org/officeDocument/2006/relationships/hyperlink" Target="https://www.linkedin.com/in/kristenkinnearohlman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Tackle SQL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Wrench: GROUP BY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aggregation of data within the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selected fields, changes the granularity of the returned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can be further refined with the HAVING clause, which allows conditional logic on the grouped data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775" y="168325"/>
            <a:ext cx="17907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Planer: ORDER BY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Sorts the returned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if the results will be further processed as ordered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use if you are able to use the dataset unsorted - there is extra processing power used that can cause queries to run longer than needed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25" y="160375"/>
            <a:ext cx="28479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Clamp: UNION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2094400"/>
            <a:ext cx="33120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combinations of returned result sets to be viewed as a single set of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UNION =&gt; returns distinct rows between the 2 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UNION ALL (recommended) =&gt; returns sets with no further operations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advanced variations outside the scope of this talk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50" y="141775"/>
            <a:ext cx="1962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280325"/>
            <a:ext cx="70305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Transact-SQL Documentation (SQL Server 2017):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https://docs.microsoft.com/en-us/sql/t-sql/language-reference?view=sql-server-2017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Guru’s Guide to Transact-SQL: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https://www.amazon.com/Gurus-Guide-Transact-SQL-Ken-Henderson/dp/0201615762/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Shack’s List of Top SQL Server Blogs: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https://www.sqlshack.com/sql-server-blogs/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 recommend </a:t>
            </a:r>
            <a:r>
              <a:rPr lang="en" u="sng">
                <a:solidFill>
                  <a:schemeClr val="hlink"/>
                </a:solidFill>
                <a:hlinkClick r:id="rId6"/>
              </a:rPr>
              <a:t>SQL Authority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MSSQLTips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8"/>
              </a:rPr>
              <a:t>Simple Talk (RedGate)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friendly DBA or SQL guru - contact me anytime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7144" y="117900"/>
            <a:ext cx="2413204" cy="164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 Kinnear-Ohlmann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25717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50" y="25717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150" y="257175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173600" y="3524250"/>
            <a:ext cx="2253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kristenkinnearohlmann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2626250" y="3524250"/>
            <a:ext cx="2253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@kinnear_ohlmann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4933750" y="3524250"/>
            <a:ext cx="2253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kristenkinnearohlmann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0" lang="en" sz="1200">
                <a:latin typeface="Nunito"/>
                <a:ea typeface="Nunito"/>
                <a:cs typeface="Nunito"/>
                <a:sym typeface="Nunito"/>
              </a:rPr>
              <a:t>Self-taught SQL programmer working with SQL Server 10+ years</a:t>
            </a:r>
            <a:endParaRPr b="0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Full-stack web developer</a:t>
            </a:r>
            <a:endParaRPr b="0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Enjoy learning new languages and techniques</a:t>
            </a:r>
            <a:endParaRPr b="0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Runner and musician</a:t>
            </a:r>
            <a:endParaRPr b="0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n" sz="1200"/>
              <a:t>Contractor presently with Mayo Clinic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25" y="2427450"/>
            <a:ext cx="3420430" cy="256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Stack For This Talk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35550"/>
            <a:ext cx="70305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OS</a:t>
            </a:r>
            <a:r>
              <a:rPr lang="en"/>
              <a:t>: Windows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RDBMS (Relational Database Management System)</a:t>
            </a:r>
            <a:r>
              <a:rPr lang="en"/>
              <a:t>: SQL Server 2012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Application</a:t>
            </a:r>
            <a:r>
              <a:rPr lang="en"/>
              <a:t>: SQL Server Management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Database</a:t>
            </a:r>
            <a:r>
              <a:rPr lang="en"/>
              <a:t>: AdventureWorks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Language</a:t>
            </a:r>
            <a:r>
              <a:rPr lang="en"/>
              <a:t>: T-SQL (Transact-SQL)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many other RDBMS’, language versions and datasets that can be used for practice purposes on both Windows and macOS.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Versions of SQL vary slightly - once you understand the basics, you will be able to target the differences, just as you would with any other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About The Data You Need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kind of data am I looking for?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I know what tables this data is in?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I need all the attributes or only a portion?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Imagine tables as containers you can take things out of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about how pieces of data may match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questions are you trying to answer?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Materials</a:t>
            </a:r>
            <a:r>
              <a:rPr lang="en"/>
              <a:t>: FROM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2 pieces you need to create a simple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a specific table to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contain JOINs to link tables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Aliasing your tables for more complex queries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525" y="96675"/>
            <a:ext cx="11715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050" y="96675"/>
            <a:ext cx="1171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Swiss Army Knife</a:t>
            </a:r>
            <a:r>
              <a:rPr lang="en"/>
              <a:t>: SELECT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2 pieces you need to create a simple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you to peek inside tables and take a look around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a portion of records for review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925" y="197850"/>
            <a:ext cx="20383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Saw</a:t>
            </a:r>
            <a:r>
              <a:rPr lang="en"/>
              <a:t>: WHERE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Refine your simple query with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parentheses to ensure logic is evaluated correctly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475" y="136475"/>
            <a:ext cx="17716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Screwdriver: JOINs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Brings data together from multiple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Primary/foreign key relationships make it easier to determine which columns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INNER JOIN is the most common =&gt; matches data between all the tables in the join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350" y="160375"/>
            <a:ext cx="1905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Screwdriver: JOINs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679975"/>
            <a:ext cx="33120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LEFT (OUTER) JOIN =&gt; all of the data from the “left” table, only matching data from the “right”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 (OUTER) JOIN =&gt; all of the data from the “right” table, only matching data from the “left”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(OUTER) JOIN =&gt; brings back all rows from both tables, filling in missing values with NULLs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selected cases where you would not use a JOIN but beware of Cartesian products!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0" y="160350"/>
            <a:ext cx="1905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