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1" d="100"/>
          <a:sy n="51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453-62F7-4F9D-ADF4-DF3DD8E6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8A7AA-2CB4-4797-817B-32449027E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5D81-B443-4B5A-9408-3F65EACC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EF9A-2A74-4688-BE9E-86DF7B7B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902B-FEBF-49EA-A8AD-195D9A02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AE1E-68C0-4194-BF5A-22118535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83C84-AB10-461A-ABB0-8715990A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CC1E-3915-4230-B270-7AA36647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FDCB-7FE2-4CBB-AD74-DF56A428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C679-50F7-4EBD-B65F-24F7B35B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23914-288E-49DC-8663-558F54321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9EAC7-CF86-46E4-84B1-987810F8B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15CF-A5A8-4784-AA50-0D896D34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632A-1746-4614-A5D8-D0E63228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D258-36B9-47E4-B33E-263A19E9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5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3913-B1FC-4784-ADF3-1817766C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B58A-D5EF-4497-AD97-E2937ECE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5A33-6771-4DDE-BE2B-9260800B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D205-57C1-4B2D-9C14-F50BA2D7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30D4-C240-47BB-A46D-0D739AA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E279-6EC0-430B-BD7B-F3A0DCF6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F317B-68BF-4A92-A9FB-4B34BBE4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1924-0EE5-4476-8B11-D9DE941B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FBD9-EB66-4DC4-BCD1-3FA2A625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C771-8EF7-44BC-BCBD-D8618A8F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0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3780-CAA7-4B30-86CA-7083C8ED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584F-6E1F-456E-8AED-8263B7B0C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8F1BB-9057-4BE4-AE8D-6CFFF9ED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45991-4345-4B89-9594-A80BE8BA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D209-5E40-4029-BE2B-22279AD4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AA3D2-79B2-48BD-A0A2-7EAD6731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74F0-167F-4504-8F57-9006244F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383FF-5B86-4F41-9560-81B08CA13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0AB46-F234-4B7D-BD55-0BB8548B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08853-830A-416D-ABA1-92BCE072A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91559-009F-4270-BA44-4F95D74D5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39501-4B4D-4D54-899E-42E91449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EAE0F-37A0-4122-8841-10E9C84B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14CD6-7D3A-4CA3-8657-B35D070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0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0388-2D0F-4A23-91F0-99B87599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FABFE-F793-4F37-B384-00BF57E0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19888-4967-415F-8DE1-F379569A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FB2A-C232-4ADA-923B-3F1B046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6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15E06-5504-491B-BDD0-67C1EA03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3925-6ADD-40BE-9BEA-AE8DC55C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DBF6B-32A7-4D4E-B534-CD4FA42B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00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5E92-E6C4-4AE6-BF89-41F5E37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90DC-6DAC-4C51-BA7A-E85F3B55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0B090-ABF0-4615-A703-6C67BB43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A58A-DA43-413E-A0AC-C670A3D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C9AD-44C0-4236-B3FE-E27B1DEF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7B6D-32E9-40BB-AD54-54C27E33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CB55-C582-46B5-B2E1-2FBE066E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41162-A05F-41C2-9A7C-8D11BD258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1EC8E-F9D1-423F-AEE1-B737C2C06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AADF-591B-4319-A414-1CCE8D47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22573-2760-4662-872C-6636AD07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5B9D-F9DB-4DEC-B388-2AD40794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3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70103-1312-44A2-910D-615B95B5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6F000-7639-4EA4-B9B0-0A8747CE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2D41-A5F0-4406-B500-9D6199ED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DC3E-12AC-4C96-9ACF-C9057201B493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481F-41FF-45E9-8B80-C8FED7F1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187E-248D-45C5-97E0-F0C7D74E1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8874-5D0C-433E-9D70-FAC1327CD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8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AF2F-FC94-4D59-8EF0-9E106FF63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407FA-2A20-4ED4-8D80-77D468FF0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4866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78ADD-BD8B-4B2F-ACB5-D937A77B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123786" rIns="91411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6E0941-D2FE-4B48-83C6-47F6B68A3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3A0F5-F496-49AC-9C77-5DE861CC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642"/>
            <a:ext cx="12396866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</a:pPr>
            <a:r>
              <a:rPr kumimoji="0" lang="en-GB" altLang="en-US" sz="3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Codiene</a:t>
            </a: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, Tramadol, Morphine, Fentanyl, Buprenorphine etc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 4000 people died from opioid poisoning in 2018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GPs prescribed 23.8m opioids in 2018 </a:t>
            </a:r>
            <a:r>
              <a:rPr kumimoji="0" lang="en-GB" altLang="en-US" sz="3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2700 pack/hour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Pain killers are prescribed 4x more in N/England than London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21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Drowsiness, Respiratory depression, Pinpoint pupils, Falls etc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</a:pPr>
            <a:r>
              <a:rPr kumimoji="0" lang="en-GB" altLang="en-US" sz="54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OPIOIDS CAN KILL TOO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</a:pPr>
            <a:b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GB" altLang="en-US" sz="3200" b="1" i="0" u="none" strike="noStrike" cap="none" normalizeH="0" baseline="0" dirty="0">
              <a:ln>
                <a:noFill/>
              </a:ln>
              <a:solidFill>
                <a:srgbClr val="4472C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</a:pPr>
            <a:endParaRPr lang="en-GB" altLang="en-US" sz="3200" b="1" dirty="0">
              <a:solidFill>
                <a:srgbClr val="4472C4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</a:pPr>
            <a:endParaRPr kumimoji="0" lang="en-GB" altLang="en-US" sz="3200" b="1" i="0" u="none" strike="noStrike" cap="none" normalizeH="0" baseline="0" dirty="0">
              <a:ln>
                <a:noFill/>
              </a:ln>
              <a:solidFill>
                <a:srgbClr val="4472C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</a:pP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2100" algn="l"/>
              </a:tabLst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Arial Black" panose="020B0A04020102020204" pitchFamily="34" charset="0"/>
                <a:cs typeface="Arial" panose="020B0604020202020204" pitchFamily="34" charset="0"/>
              </a:rPr>
              <a:t>Source: www.practicalpainmanagement.com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6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usifoh</dc:creator>
  <cp:lastModifiedBy>kristian usifoh</cp:lastModifiedBy>
  <cp:revision>1</cp:revision>
  <dcterms:created xsi:type="dcterms:W3CDTF">2019-12-29T15:07:42Z</dcterms:created>
  <dcterms:modified xsi:type="dcterms:W3CDTF">2019-12-29T15:11:53Z</dcterms:modified>
</cp:coreProperties>
</file>