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067B-9D39-47F0-9109-8D815069C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68DCE-5002-4FAC-BA77-DBC98C8DE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EDF1-6EED-4560-BF9D-2DAAAC8A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C2B-6B3A-4F30-9211-8108157FEB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F9C9-3ABE-4D75-AEA0-D6BBFFC1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F82C3-AD2A-42A3-A882-A043FFE5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CEDC-68D1-43B7-B41F-EC2D2D8C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6254-AC07-45F7-BD2E-2A7DFF26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9A549-07CF-4D1F-ACF3-B90640908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463AE-D2F7-4B84-ACC3-3112CEE1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C2B-6B3A-4F30-9211-8108157FEB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839D3-6741-47BE-9192-279AA5A1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2E73-7678-4372-987D-FEEF99AF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CEDC-68D1-43B7-B41F-EC2D2D8C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92D2C-0702-46A3-8E13-735F56421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2084F-C440-4B0E-AED8-BB8C4EAE1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C568-E9D1-4126-BAF9-532654C9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C2B-6B3A-4F30-9211-8108157FEB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C09F-E577-45E2-B676-CE7F9077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B642-92BC-4FD3-A067-CDC4CEE6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CEDC-68D1-43B7-B41F-EC2D2D8C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6D18E-39F0-4C18-B304-CC3E51B5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2903-A65C-476F-841D-E61B6254C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E2A8-7519-4E96-8539-17C86F49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C2B-6B3A-4F30-9211-8108157FEB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EB9A-C081-4E90-8DE8-225EAE0E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3067-AE84-41D1-9162-BF2F8C6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CEDC-68D1-43B7-B41F-EC2D2D8C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2740-54A1-4A49-9EB6-1D6C1D8C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25A69-CD8D-4335-8064-C30B93B6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2A88E-E2D7-4AC9-8223-1CFE1B19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C2B-6B3A-4F30-9211-8108157FEB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3718-58AB-416E-B6DB-D333814C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6F2F-F5A3-4C8B-B42F-C45010ED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CEDC-68D1-43B7-B41F-EC2D2D8C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37FD-1184-4120-AFC1-4BF9126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7F0A-7E4E-49BD-859D-AD21E2305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35A1F-5EE4-4AFD-949F-F17B9B195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2478A-C45F-42B0-B952-55C903D2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C2B-6B3A-4F30-9211-8108157FEB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9CF06-72C6-4B79-869A-1100BDA3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FE3F8-7DF3-4EEE-9970-8FA1D200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CEDC-68D1-43B7-B41F-EC2D2D8C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5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41B1-8FBE-415B-94C6-6863ECC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EAF4-3A6E-4FDD-95A7-A1720D593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8ABD5-C09B-45AB-B753-C26122E3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FDE4B-914C-4049-AC57-744AAC31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4080B-6FA9-4963-AFFA-9839DC4D8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4CAC2-3415-4E63-974E-E7121108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C2B-6B3A-4F30-9211-8108157FEB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5D50-6B9F-4EB3-A3E5-37619043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BEF4C-7F9E-416C-814F-90A9024D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CEDC-68D1-43B7-B41F-EC2D2D8C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A11B-7D8D-4B56-AD51-53D28531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0A06C-0D3D-4894-A4AE-2A5DA2C8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C2B-6B3A-4F30-9211-8108157FEB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7FD4D-9240-4D78-89E9-B22543B6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61A3E-7915-4C2A-9C1E-9189E426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CEDC-68D1-43B7-B41F-EC2D2D8C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7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6450F-4412-4075-BBD5-6001A878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C2B-6B3A-4F30-9211-8108157FEB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895CF-882B-46AB-8C0D-0424F8A9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9D662-3441-426B-B1FB-3675C04A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CEDC-68D1-43B7-B41F-EC2D2D8C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8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325C-F23D-4201-9F7A-386E6131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7C0A-158D-4A01-A2DD-0A718C7B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890FE-34AE-4BF1-9544-8ED17D1D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5B5B-1FBB-43E5-B254-8B68E7DD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C2B-6B3A-4F30-9211-8108157FEB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B0086-3AA6-426E-974D-C7E2FDCD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9AEB6-7A18-49C3-9EF6-E9F91251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CEDC-68D1-43B7-B41F-EC2D2D8C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4C65-9B31-4B08-A614-30EA58AC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6A559-E6F3-40B5-9281-D4A5AD753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ECF47-209B-490F-88C8-C75A2BB1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B03B4-1F6B-41E7-859F-888AA4E3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3C2B-6B3A-4F30-9211-8108157FEB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19F05-366A-4AD4-9F0A-0C11CBAB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E96EB-F819-4851-BA88-C7F54489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7CEDC-68D1-43B7-B41F-EC2D2D8C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1B078-CD4A-4AD4-A763-08332E37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61A59-36F6-4CA1-8E68-BDC93EDF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A16BF-9DB2-414E-9FCB-2AC57D5A9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33C2B-6B3A-4F30-9211-8108157FEB85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7817-F19B-465E-8083-4001A907A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1820-8F6B-4891-9A0D-9A1DA76F4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CEDC-68D1-43B7-B41F-EC2D2D8CD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1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E0F8-9BA8-4F0D-B8D3-DA881E821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b="1" dirty="0"/>
              <a:t>OXFORD DATA SCIENCE </a:t>
            </a:r>
            <a:br>
              <a:rPr lang="en-US" sz="4800" b="1" dirty="0"/>
            </a:br>
            <a:r>
              <a:rPr lang="en-US" sz="4800" b="1" dirty="0"/>
              <a:t>PRE-INTERVIEW TASK: 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SAS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78BC2-40BC-4D10-A5BA-A5E8B9DD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988"/>
            <a:ext cx="9144000" cy="1317812"/>
          </a:xfrm>
        </p:spPr>
        <p:txBody>
          <a:bodyPr/>
          <a:lstStyle/>
          <a:p>
            <a:pPr algn="l"/>
            <a:r>
              <a:rPr lang="en-US" dirty="0"/>
              <a:t>Kristiana Dhillon</a:t>
            </a:r>
          </a:p>
          <a:p>
            <a:pPr algn="l"/>
            <a:r>
              <a:rPr lang="en-US" dirty="0"/>
              <a:t>Feb 20, 2022</a:t>
            </a:r>
          </a:p>
        </p:txBody>
      </p:sp>
    </p:spTree>
    <p:extLst>
      <p:ext uri="{BB962C8B-B14F-4D97-AF65-F5344CB8AC3E}">
        <p14:creationId xmlns:p14="http://schemas.microsoft.com/office/powerpoint/2010/main" val="238209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E215-D993-49EA-B742-628B6A89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873"/>
            <a:ext cx="10515600" cy="1325563"/>
          </a:xfrm>
        </p:spPr>
        <p:txBody>
          <a:bodyPr/>
          <a:lstStyle/>
          <a:p>
            <a:r>
              <a:rPr lang="en-US" dirty="0"/>
              <a:t>CSV Import: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C2B72D-9B7E-44B2-8127-0B4C2052A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91" y="1107610"/>
            <a:ext cx="98679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6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0BA8-FE6E-4B53-9154-2536EC67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33040A0-2AA7-4727-9CAF-B75899E3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10" y="2755643"/>
            <a:ext cx="1044117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9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E778-5453-4001-9630-7C376D8B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B549C40-9846-44F2-A346-283FB1EE4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7" y="38100"/>
            <a:ext cx="3705225" cy="678180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BF6E5B1-3B61-4F7E-A6EC-6751ADB3F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612" y="2017713"/>
            <a:ext cx="3752850" cy="31813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AA413AD-8FFE-4DE6-ACDF-6473EAC0DFED}"/>
              </a:ext>
            </a:extLst>
          </p:cNvPr>
          <p:cNvSpPr/>
          <p:nvPr/>
        </p:nvSpPr>
        <p:spPr>
          <a:xfrm>
            <a:off x="8090874" y="4807520"/>
            <a:ext cx="3569110" cy="2064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E0D6-9D7D-4241-BBB1-91DC896C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F7F0300-33CF-4716-B1CD-976A6A875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52" y="1690688"/>
            <a:ext cx="10131496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4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0067-2C94-4153-8A48-8F3A5C0D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45C9E2-24E4-4E37-BFD5-7DB4C9D6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78" y="1278313"/>
            <a:ext cx="6959844" cy="5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0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95B1-4E9C-4F71-8F69-127F4D8B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</a:t>
            </a:r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F192C410-51B6-4A46-881A-79A1A593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37" y="266700"/>
            <a:ext cx="36385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1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EB74-2659-4688-94E4-6F859114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B94026A-68AC-4142-B7C0-1BAFD2B9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582981"/>
            <a:ext cx="62103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8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OXFORD DATA SCIENCE  PRE-INTERVIEW TASK:   SAS RESULTS</vt:lpstr>
      <vt:lpstr>CSV Import:</vt:lpstr>
      <vt:lpstr>Question 1:</vt:lpstr>
      <vt:lpstr>Question 2:</vt:lpstr>
      <vt:lpstr>Question 3:</vt:lpstr>
      <vt:lpstr>Question 4:</vt:lpstr>
      <vt:lpstr>Question 5:</vt:lpstr>
      <vt:lpstr>Question 6: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 DATA SCIENCE  PRE-INTERVIEW TASK:   SAS RESULTS</dc:title>
  <dc:creator>Dhillon, Kristiana@CDPH</dc:creator>
  <cp:lastModifiedBy>Dhillon, Kristiana@CDPH</cp:lastModifiedBy>
  <cp:revision>2</cp:revision>
  <dcterms:created xsi:type="dcterms:W3CDTF">2022-02-20T23:13:00Z</dcterms:created>
  <dcterms:modified xsi:type="dcterms:W3CDTF">2022-02-20T23:24:57Z</dcterms:modified>
</cp:coreProperties>
</file>