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1" r:id="rId6"/>
    <p:sldId id="257" r:id="rId7"/>
    <p:sldId id="263" r:id="rId8"/>
    <p:sldId id="259" r:id="rId9"/>
    <p:sldId id="268" r:id="rId10"/>
  </p:sldIdLst>
  <p:sldSz cx="9144000" cy="5143500" type="screen16x9"/>
  <p:notesSz cx="6858000" cy="9144000"/>
  <p:embeddedFontLst>
    <p:embeddedFont>
      <p:font typeface="IBM Plex Mono" panose="020B0509050203000203" pitchFamily="49" charset="-52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48694B-CBE3-4142-80BB-5AEC5F7C5FDF}">
  <a:tblStyle styleId="{A748694B-CBE3-4142-80BB-5AEC5F7C5F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70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kwi.com/projects/43373808487187456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49" y="3456250"/>
            <a:ext cx="5116573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Изготвили: Кристиана Стоянова и Виктор Иванов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255502" y="436916"/>
            <a:ext cx="7694879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bg-BG" dirty="0"/>
              <a:t>Игра на памет</a:t>
            </a:r>
            <a:br>
              <a:rPr lang="en-US" dirty="0"/>
            </a:br>
            <a:r>
              <a:rPr lang="bg-BG" sz="3500" b="0" dirty="0"/>
              <a:t>„Запомни</a:t>
            </a:r>
            <a:r>
              <a:rPr lang="en-US" sz="3500" b="0" dirty="0"/>
              <a:t> </a:t>
            </a:r>
            <a:r>
              <a:rPr lang="bg-BG" sz="3500" b="0" dirty="0"/>
              <a:t>последователността“</a:t>
            </a:r>
            <a:endParaRPr lang="en-US" sz="35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Съдържание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2148488"/>
            <a:ext cx="1723397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Описание на проекта</a:t>
            </a:r>
            <a:endParaRPr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6308997" y="1311660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3517900" y="1311660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720000" y="3228348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514500" y="2148488"/>
            <a:ext cx="155217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Блокова схема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6280185" y="2148488"/>
            <a:ext cx="246657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Електрическа схема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720000" y="4083852"/>
            <a:ext cx="204568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компоненти </a:t>
            </a:r>
            <a:endParaRPr dirty="0"/>
          </a:p>
        </p:txBody>
      </p:sp>
      <p:sp>
        <p:nvSpPr>
          <p:cNvPr id="10" name="Google Shape;1474;p37">
            <a:extLst>
              <a:ext uri="{FF2B5EF4-FFF2-40B4-BE49-F238E27FC236}">
                <a16:creationId xmlns:a16="http://schemas.microsoft.com/office/drawing/2014/main" id="{87B03636-53D5-58B6-B154-784D073C449B}"/>
              </a:ext>
            </a:extLst>
          </p:cNvPr>
          <p:cNvSpPr txBox="1">
            <a:spLocks/>
          </p:cNvSpPr>
          <p:nvPr/>
        </p:nvSpPr>
        <p:spPr>
          <a:xfrm>
            <a:off x="3514500" y="3221946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5</a:t>
            </a:r>
            <a:endParaRPr lang="en" dirty="0"/>
          </a:p>
        </p:txBody>
      </p:sp>
      <p:sp>
        <p:nvSpPr>
          <p:cNvPr id="11" name="Google Shape;1474;p37">
            <a:extLst>
              <a:ext uri="{FF2B5EF4-FFF2-40B4-BE49-F238E27FC236}">
                <a16:creationId xmlns:a16="http://schemas.microsoft.com/office/drawing/2014/main" id="{5EADAF55-56D7-E944-9977-D533EC3E31CC}"/>
              </a:ext>
            </a:extLst>
          </p:cNvPr>
          <p:cNvSpPr txBox="1">
            <a:spLocks/>
          </p:cNvSpPr>
          <p:nvPr/>
        </p:nvSpPr>
        <p:spPr>
          <a:xfrm>
            <a:off x="6308997" y="3228348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6</a:t>
            </a:r>
            <a:endParaRPr lang="en" dirty="0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AC81FAB6-48BF-5C06-9F59-E859B15B8ECE}"/>
              </a:ext>
            </a:extLst>
          </p:cNvPr>
          <p:cNvSpPr txBox="1"/>
          <p:nvPr/>
        </p:nvSpPr>
        <p:spPr>
          <a:xfrm>
            <a:off x="3407859" y="3745298"/>
            <a:ext cx="2245455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2400"/>
            </a:pPr>
            <a:r>
              <a:rPr lang="bg-BG" sz="1900" b="1" dirty="0">
                <a:solidFill>
                  <a:schemeClr val="dk1"/>
                </a:solidFill>
                <a:latin typeface="IBM Plex Mono"/>
                <a:sym typeface="IBM Plex Mono"/>
              </a:rPr>
              <a:t>Функционалност на кода</a:t>
            </a:r>
            <a:endParaRPr lang="en-US" sz="1900" b="1" dirty="0">
              <a:solidFill>
                <a:schemeClr val="dk1"/>
              </a:solidFill>
              <a:latin typeface="IBM Plex Mono"/>
              <a:sym typeface="IBM Plex Mono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67533554-8BC6-F07E-086F-7E60A5AAE2D8}"/>
              </a:ext>
            </a:extLst>
          </p:cNvPr>
          <p:cNvSpPr txBox="1"/>
          <p:nvPr/>
        </p:nvSpPr>
        <p:spPr>
          <a:xfrm>
            <a:off x="6280185" y="3811958"/>
            <a:ext cx="193514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900" b="1" dirty="0">
                <a:solidFill>
                  <a:schemeClr val="dk1"/>
                </a:solidFill>
                <a:latin typeface="IBM Plex Mono"/>
              </a:rPr>
              <a:t>Демонстрация</a:t>
            </a:r>
            <a:endParaRPr lang="en-US" sz="1900" b="1" dirty="0">
              <a:solidFill>
                <a:schemeClr val="dk1"/>
              </a:solidFill>
              <a:latin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О1.Описание на проекта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3603088" y="1495080"/>
            <a:ext cx="5008761" cy="2407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 	Проектът представлява електронна игра, подобна на "Саймън казва" или на английски: </a:t>
            </a:r>
            <a:r>
              <a:rPr lang="en-US" dirty="0"/>
              <a:t>Simon Says</a:t>
            </a:r>
            <a:r>
              <a:rPr lang="bg-BG" dirty="0"/>
              <a:t>. Целта е играчът да запомни и повтори последователност от светлини (LED), които се добавят една по една след всеки правилен отговор. Ако играчът допусне грешка или изтече времето за отговор, играта се рестартира. Проектът използва </a:t>
            </a:r>
            <a:r>
              <a:rPr lang="bg-BG" dirty="0" err="1"/>
              <a:t>Arduino</a:t>
            </a:r>
            <a:r>
              <a:rPr lang="bg-BG" dirty="0"/>
              <a:t> </a:t>
            </a:r>
            <a:r>
              <a:rPr lang="bg-BG" dirty="0" err="1"/>
              <a:t>Uno</a:t>
            </a:r>
            <a:r>
              <a:rPr lang="bg-BG" dirty="0"/>
              <a:t>, светодиоди, бутони и </a:t>
            </a:r>
            <a:r>
              <a:rPr lang="bg-BG" dirty="0" err="1"/>
              <a:t>Пиезозумер</a:t>
            </a:r>
            <a:r>
              <a:rPr lang="bg-BG" dirty="0"/>
              <a:t> за звукова обратна връзка.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1D6A70A7-987A-2896-E272-EC9CC89C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8" y="1338717"/>
            <a:ext cx="3604533" cy="2731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O2.</a:t>
            </a:r>
            <a:r>
              <a:rPr lang="bg-BG" dirty="0"/>
              <a:t>Блокова схема</a:t>
            </a:r>
            <a:endParaRPr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5D11DC1-2AF2-16F0-9458-263AC0B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158" y="1985227"/>
            <a:ext cx="2341067" cy="1322947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382A639E-F6E5-ED89-8A81-E2782BBBA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183" y="1216322"/>
            <a:ext cx="4983757" cy="3032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572000" y="2384233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subTitle" idx="1"/>
          </p:nvPr>
        </p:nvSpPr>
        <p:spPr>
          <a:xfrm>
            <a:off x="690156" y="3545348"/>
            <a:ext cx="5733369" cy="1239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bg-BG" sz="1500" dirty="0"/>
              <a:t>Описание:</a:t>
            </a:r>
            <a:br>
              <a:rPr lang="bg-BG" sz="1500" dirty="0"/>
            </a:br>
            <a:r>
              <a:rPr lang="bg-BG" sz="1500" dirty="0"/>
              <a:t>- 4 бутона свързани с пинове 2, 8, 10, 13</a:t>
            </a:r>
            <a:br>
              <a:rPr lang="bg-BG" sz="1500" dirty="0"/>
            </a:br>
            <a:r>
              <a:rPr lang="bg-BG" sz="1500" dirty="0"/>
              <a:t>- 4 LED светодиода – към същите пинове, но през резистори (~220Ω)</a:t>
            </a:r>
            <a:br>
              <a:rPr lang="bg-BG" sz="1500" dirty="0"/>
            </a:br>
            <a:r>
              <a:rPr lang="bg-BG" sz="1500" dirty="0"/>
              <a:t>- </a:t>
            </a:r>
            <a:r>
              <a:rPr lang="bg-BG" sz="1500" dirty="0" err="1"/>
              <a:t>Пиезозумер</a:t>
            </a:r>
            <a:r>
              <a:rPr lang="bg-BG" sz="1500" dirty="0"/>
              <a:t> (</a:t>
            </a:r>
            <a:r>
              <a:rPr lang="bg-BG" sz="1500" dirty="0" err="1"/>
              <a:t>buzzer</a:t>
            </a:r>
            <a:r>
              <a:rPr lang="bg-BG" sz="1500" dirty="0"/>
              <a:t>) – свързан към пин 5</a:t>
            </a:r>
            <a:endParaRPr lang="en-US"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34;p41">
            <a:extLst>
              <a:ext uri="{FF2B5EF4-FFF2-40B4-BE49-F238E27FC236}">
                <a16:creationId xmlns:a16="http://schemas.microsoft.com/office/drawing/2014/main" id="{B2E27EA0-0871-EB46-AC32-DC7E3FB83B6B}"/>
              </a:ext>
            </a:extLst>
          </p:cNvPr>
          <p:cNvSpPr txBox="1">
            <a:spLocks/>
          </p:cNvSpPr>
          <p:nvPr/>
        </p:nvSpPr>
        <p:spPr>
          <a:xfrm>
            <a:off x="2068280" y="29446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bg-BG" dirty="0"/>
              <a:t>О3.Електрическа схема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dirty="0"/>
              <a:t>О4.Използвани компоненти </a:t>
            </a:r>
            <a:br>
              <a:rPr lang="bg-BG" dirty="0"/>
            </a:br>
            <a:endParaRPr dirty="0"/>
          </a:p>
        </p:txBody>
      </p:sp>
      <p:graphicFrame>
        <p:nvGraphicFramePr>
          <p:cNvPr id="3" name="Google Shape;1459;p36">
            <a:extLst>
              <a:ext uri="{FF2B5EF4-FFF2-40B4-BE49-F238E27FC236}">
                <a16:creationId xmlns:a16="http://schemas.microsoft.com/office/drawing/2014/main" id="{1606A6E0-777E-2A6B-F17B-5F9B26F3DD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594828"/>
              </p:ext>
            </p:extLst>
          </p:nvPr>
        </p:nvGraphicFramePr>
        <p:xfrm>
          <a:off x="645050" y="1192992"/>
          <a:ext cx="7704000" cy="324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0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023">
                  <a:extLst>
                    <a:ext uri="{9D8B030D-6E8A-4147-A177-3AD203B41FA5}">
                      <a16:colId xmlns:a16="http://schemas.microsoft.com/office/drawing/2014/main" val="1856957566"/>
                    </a:ext>
                  </a:extLst>
                </a:gridCol>
                <a:gridCol w="2540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400" b="1" u="none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Номер</a:t>
                      </a:r>
                      <a:endParaRPr sz="1400" b="1" u="none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400" b="1" u="none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Част</a:t>
                      </a:r>
                      <a:endParaRPr sz="1400" b="1" u="none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400" b="1" i="0" u="none" strike="noStrike" cap="none" dirty="0">
                          <a:solidFill>
                            <a:schemeClr val="dk1"/>
                          </a:solidFill>
                          <a:latin typeface="IBM Plex Mono"/>
                          <a:ea typeface="Poppins"/>
                          <a:cs typeface="Poppins"/>
                          <a:sym typeface="Poppins"/>
                        </a:rPr>
                        <a:t>Количество</a:t>
                      </a:r>
                      <a:endParaRPr sz="1400" b="1" i="0" u="none" strike="noStrike" cap="none" dirty="0">
                        <a:solidFill>
                          <a:schemeClr val="dk1"/>
                        </a:solidFill>
                        <a:latin typeface="IBM Plex Mono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u="none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Arduino</a:t>
                      </a: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bg-BG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Uno</a:t>
                      </a:r>
                      <a:endParaRPr sz="12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1 бр.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u="none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Бутони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4 бр.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u="none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LED светодиоди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4 бр.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u="none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Резистори (220Ω за LED)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4 бр.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5</a:t>
                      </a:r>
                      <a:endParaRPr sz="10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Резистори (1kΩ за бутони)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4 бр.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022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6</a:t>
                      </a:r>
                      <a:endParaRPr sz="10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Пиезозумер</a:t>
                      </a: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</a:t>
                      </a:r>
                      <a:r>
                        <a:rPr lang="bg-BG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buzzer</a:t>
                      </a: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1 бр.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2447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7</a:t>
                      </a:r>
                      <a:endParaRPr sz="10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Кабели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Много бр.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460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8</a:t>
                      </a:r>
                      <a:endParaRPr sz="10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Breadboard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bg-BG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Poppins"/>
                        </a:rPr>
                        <a:t>1 бр.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О5.Функционалност на кода</a:t>
            </a:r>
            <a:br>
              <a:rPr lang="bg-BG" dirty="0"/>
            </a:br>
            <a:endParaRPr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9654D215-770A-EAAD-0E26-06FF4BF2DCF9}"/>
              </a:ext>
            </a:extLst>
          </p:cNvPr>
          <p:cNvSpPr txBox="1"/>
          <p:nvPr/>
        </p:nvSpPr>
        <p:spPr>
          <a:xfrm>
            <a:off x="4528458" y="4729442"/>
            <a:ext cx="416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u="sng" dirty="0">
                <a:hlinkClick r:id="rId3"/>
              </a:rPr>
              <a:t>https://wokwi.com/projects/433738084871874561</a:t>
            </a:r>
            <a:endParaRPr lang="en-US" dirty="0"/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B5048D8F-F17D-3458-A9A8-A90FDDCB9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218887"/>
            <a:ext cx="4822735" cy="3345855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948124A5-70F7-FB90-1D04-E33D83233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604" y="1560725"/>
            <a:ext cx="2453853" cy="20575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Демонстрацията ще бъде извършена на живо.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1804691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О6.Демонстрация</a:t>
            </a:r>
            <a:endParaRPr sz="3000"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/>
          <p:cNvSpPr txBox="1">
            <a:spLocks noGrp="1"/>
          </p:cNvSpPr>
          <p:nvPr>
            <p:ph type="title"/>
          </p:nvPr>
        </p:nvSpPr>
        <p:spPr>
          <a:xfrm>
            <a:off x="715039" y="1931341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500" dirty="0"/>
              <a:t>Благодарим за вниманието!</a:t>
            </a:r>
            <a:endParaRPr sz="5500" dirty="0"/>
          </a:p>
        </p:txBody>
      </p:sp>
      <p:grpSp>
        <p:nvGrpSpPr>
          <p:cNvPr id="1858" name="Google Shape;1858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59" name="Google Shape;1859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0" name="Google Shape;1860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5" name="Google Shape;1865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3" name="Google Shape;187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5" name="Google Shape;1875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6" name="Google Shape;1876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79" name="Google Shape;1879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3" name="Google Shape;1883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7" name="Google Shape;1887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1" name="Google Shape;1891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2" name="Google Shape;1892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9" name="Google Shape;1899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0" name="Google Shape;1900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7"/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09" name="Google Shape;1909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0" name="Google Shape;1910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258</Words>
  <Application>Microsoft Office PowerPoint</Application>
  <PresentationFormat>Презентация на цял екран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Roboto Condensed Light</vt:lpstr>
      <vt:lpstr>IBM Plex Mono</vt:lpstr>
      <vt:lpstr>Source Code Pro</vt:lpstr>
      <vt:lpstr>Poppins</vt:lpstr>
      <vt:lpstr>Introduction to Coding Workshop by Slidesgo</vt:lpstr>
      <vt:lpstr>Игра на памет „Запомни последователността“</vt:lpstr>
      <vt:lpstr>Съдържание</vt:lpstr>
      <vt:lpstr>О1.Описание на проекта</vt:lpstr>
      <vt:lpstr>O2.Блокова схема</vt:lpstr>
      <vt:lpstr>Презентация на PowerPoint</vt:lpstr>
      <vt:lpstr>О4.Използвани компоненти  </vt:lpstr>
      <vt:lpstr>О5.Функционалност на кода </vt:lpstr>
      <vt:lpstr>О6.Демонстрация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Виктор М. Иванов</cp:lastModifiedBy>
  <cp:revision>6</cp:revision>
  <dcterms:modified xsi:type="dcterms:W3CDTF">2025-06-21T11:28:35Z</dcterms:modified>
</cp:coreProperties>
</file>