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4" r:id="rId23"/>
    <p:sldId id="275" r:id="rId24"/>
  </p:sldIdLst>
  <p:sldSz cx="9144000" cy="5143500" type="screen16x9"/>
  <p:notesSz cx="6858000" cy="9144000"/>
  <p:embeddedFontLst>
    <p:embeddedFont>
      <p:font typeface="Viga"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4rQaB+6r4cTOY2gtFLKfE76kl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7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4" name="Google Shape;7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2" name="Google Shape;772;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f80896fd5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gf80896fd5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0" name="Google Shape;800;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896fd5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2" name="Google Shape;842;gf80896fd5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f80896fd5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f80896fd5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f80896fd5e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f80896fd5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f193bb3f8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4" name="Google Shape;864;gf193bb3f83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f80896fd5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5" name="Google Shape;885;gf80896fd5e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0" name="Google Shape;7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f80896fd5e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1" name="Google Shape;891;gf80896fd5e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f80896fd5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7" name="Google Shape;897;gf80896fd5e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9" name="Google Shape;879;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7" name="Google Shape;737;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f80896fd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1" name="Google Shape;751;gf80896fd5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f193bb3f8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f193bb3f8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f80896fd5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f80896fd5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68"/>
          <p:cNvSpPr txBox="1">
            <a:spLocks noGrp="1"/>
          </p:cNvSpPr>
          <p:nvPr>
            <p:ph type="ctrTitle"/>
          </p:nvPr>
        </p:nvSpPr>
        <p:spPr>
          <a:xfrm>
            <a:off x="2617200" y="2670948"/>
            <a:ext cx="3909600" cy="1316400"/>
          </a:xfrm>
          <a:prstGeom prst="rect">
            <a:avLst/>
          </a:prstGeom>
          <a:noFill/>
          <a:ln>
            <a:noFill/>
          </a:ln>
        </p:spPr>
        <p:txBody>
          <a:bodyPr spcFirstLastPara="1" wrap="square" lIns="91425" tIns="91425" rIns="91425" bIns="91425" anchor="b" anchorCtr="0">
            <a:noAutofit/>
          </a:bodyPr>
          <a:lstStyle>
            <a:lvl1pPr lvl="0" algn="ctr" rtl="0">
              <a:lnSpc>
                <a:spcPct val="90000"/>
              </a:lnSpc>
              <a:spcBef>
                <a:spcPts val="0"/>
              </a:spcBef>
              <a:spcAft>
                <a:spcPts val="0"/>
              </a:spcAft>
              <a:buClr>
                <a:schemeClr val="accent4"/>
              </a:buClr>
              <a:buSzPts val="4500"/>
              <a:buFont typeface="Viga"/>
              <a:buNone/>
              <a:defRPr sz="4500">
                <a:solidFill>
                  <a:schemeClr val="accent4"/>
                </a:solidFill>
                <a:latin typeface="Viga"/>
                <a:ea typeface="Viga"/>
                <a:cs typeface="Viga"/>
                <a:sym typeface="Viga"/>
              </a:defRPr>
            </a:lvl1pPr>
            <a:lvl2pPr lvl="1" algn="ctr" rtl="0">
              <a:lnSpc>
                <a:spcPct val="100000"/>
              </a:lnSpc>
              <a:spcBef>
                <a:spcPts val="0"/>
              </a:spcBef>
              <a:spcAft>
                <a:spcPts val="0"/>
              </a:spcAft>
              <a:buClr>
                <a:schemeClr val="accent4"/>
              </a:buClr>
              <a:buSzPts val="6100"/>
              <a:buNone/>
              <a:defRPr sz="6100">
                <a:solidFill>
                  <a:schemeClr val="accent4"/>
                </a:solidFill>
              </a:defRPr>
            </a:lvl2pPr>
            <a:lvl3pPr lvl="2" algn="ctr" rtl="0">
              <a:lnSpc>
                <a:spcPct val="100000"/>
              </a:lnSpc>
              <a:spcBef>
                <a:spcPts val="0"/>
              </a:spcBef>
              <a:spcAft>
                <a:spcPts val="0"/>
              </a:spcAft>
              <a:buClr>
                <a:schemeClr val="accent4"/>
              </a:buClr>
              <a:buSzPts val="6100"/>
              <a:buNone/>
              <a:defRPr sz="6100">
                <a:solidFill>
                  <a:schemeClr val="accent4"/>
                </a:solidFill>
              </a:defRPr>
            </a:lvl3pPr>
            <a:lvl4pPr lvl="3" algn="ctr" rtl="0">
              <a:lnSpc>
                <a:spcPct val="100000"/>
              </a:lnSpc>
              <a:spcBef>
                <a:spcPts val="0"/>
              </a:spcBef>
              <a:spcAft>
                <a:spcPts val="0"/>
              </a:spcAft>
              <a:buClr>
                <a:schemeClr val="accent4"/>
              </a:buClr>
              <a:buSzPts val="6100"/>
              <a:buNone/>
              <a:defRPr sz="6100">
                <a:solidFill>
                  <a:schemeClr val="accent4"/>
                </a:solidFill>
              </a:defRPr>
            </a:lvl4pPr>
            <a:lvl5pPr lvl="4" algn="ctr" rtl="0">
              <a:lnSpc>
                <a:spcPct val="100000"/>
              </a:lnSpc>
              <a:spcBef>
                <a:spcPts val="0"/>
              </a:spcBef>
              <a:spcAft>
                <a:spcPts val="0"/>
              </a:spcAft>
              <a:buClr>
                <a:schemeClr val="accent4"/>
              </a:buClr>
              <a:buSzPts val="6100"/>
              <a:buNone/>
              <a:defRPr sz="6100">
                <a:solidFill>
                  <a:schemeClr val="accent4"/>
                </a:solidFill>
              </a:defRPr>
            </a:lvl5pPr>
            <a:lvl6pPr lvl="5" algn="ctr" rtl="0">
              <a:lnSpc>
                <a:spcPct val="100000"/>
              </a:lnSpc>
              <a:spcBef>
                <a:spcPts val="0"/>
              </a:spcBef>
              <a:spcAft>
                <a:spcPts val="0"/>
              </a:spcAft>
              <a:buClr>
                <a:schemeClr val="accent4"/>
              </a:buClr>
              <a:buSzPts val="6100"/>
              <a:buNone/>
              <a:defRPr sz="6100">
                <a:solidFill>
                  <a:schemeClr val="accent4"/>
                </a:solidFill>
              </a:defRPr>
            </a:lvl6pPr>
            <a:lvl7pPr lvl="6" algn="ctr" rtl="0">
              <a:lnSpc>
                <a:spcPct val="100000"/>
              </a:lnSpc>
              <a:spcBef>
                <a:spcPts val="0"/>
              </a:spcBef>
              <a:spcAft>
                <a:spcPts val="0"/>
              </a:spcAft>
              <a:buClr>
                <a:schemeClr val="accent4"/>
              </a:buClr>
              <a:buSzPts val="6100"/>
              <a:buNone/>
              <a:defRPr sz="6100">
                <a:solidFill>
                  <a:schemeClr val="accent4"/>
                </a:solidFill>
              </a:defRPr>
            </a:lvl7pPr>
            <a:lvl8pPr lvl="7" algn="ctr" rtl="0">
              <a:lnSpc>
                <a:spcPct val="100000"/>
              </a:lnSpc>
              <a:spcBef>
                <a:spcPts val="0"/>
              </a:spcBef>
              <a:spcAft>
                <a:spcPts val="0"/>
              </a:spcAft>
              <a:buClr>
                <a:schemeClr val="accent4"/>
              </a:buClr>
              <a:buSzPts val="6100"/>
              <a:buNone/>
              <a:defRPr sz="6100">
                <a:solidFill>
                  <a:schemeClr val="accent4"/>
                </a:solidFill>
              </a:defRPr>
            </a:lvl8pPr>
            <a:lvl9pPr lvl="8" algn="ctr" rtl="0">
              <a:lnSpc>
                <a:spcPct val="100000"/>
              </a:lnSpc>
              <a:spcBef>
                <a:spcPts val="0"/>
              </a:spcBef>
              <a:spcAft>
                <a:spcPts val="0"/>
              </a:spcAft>
              <a:buClr>
                <a:schemeClr val="accent4"/>
              </a:buClr>
              <a:buSzPts val="6100"/>
              <a:buNone/>
              <a:defRPr sz="6100">
                <a:solidFill>
                  <a:schemeClr val="accent4"/>
                </a:solidFill>
              </a:defRPr>
            </a:lvl9pPr>
          </a:lstStyle>
          <a:p>
            <a:endParaRPr/>
          </a:p>
        </p:txBody>
      </p:sp>
      <p:sp>
        <p:nvSpPr>
          <p:cNvPr id="10" name="Google Shape;10;p68"/>
          <p:cNvSpPr txBox="1">
            <a:spLocks noGrp="1"/>
          </p:cNvSpPr>
          <p:nvPr>
            <p:ph type="subTitle" idx="1"/>
          </p:nvPr>
        </p:nvSpPr>
        <p:spPr>
          <a:xfrm>
            <a:off x="2617200" y="3984748"/>
            <a:ext cx="3909600" cy="486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None/>
              <a:defRPr>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1" name="Google Shape;11;p68"/>
          <p:cNvSpPr/>
          <p:nvPr/>
        </p:nvSpPr>
        <p:spPr>
          <a:xfrm>
            <a:off x="7465898" y="4589257"/>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8"/>
          <p:cNvSpPr/>
          <p:nvPr/>
        </p:nvSpPr>
        <p:spPr>
          <a:xfrm>
            <a:off x="7614620" y="4737944"/>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68"/>
          <p:cNvSpPr/>
          <p:nvPr/>
        </p:nvSpPr>
        <p:spPr>
          <a:xfrm>
            <a:off x="190007" y="410538"/>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8"/>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68"/>
          <p:cNvSpPr/>
          <p:nvPr/>
        </p:nvSpPr>
        <p:spPr>
          <a:xfrm>
            <a:off x="8535309" y="1618525"/>
            <a:ext cx="953304" cy="190643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68"/>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68"/>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68"/>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68"/>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8"/>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8"/>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8"/>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68"/>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8"/>
          <p:cNvSpPr/>
          <p:nvPr/>
        </p:nvSpPr>
        <p:spPr>
          <a:xfrm>
            <a:off x="8224655" y="1307837"/>
            <a:ext cx="1263955" cy="1263921"/>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8"/>
          <p:cNvSpPr/>
          <p:nvPr/>
        </p:nvSpPr>
        <p:spPr>
          <a:xfrm>
            <a:off x="8209238" y="2571733"/>
            <a:ext cx="1279372" cy="1279338"/>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68"/>
          <p:cNvSpPr/>
          <p:nvPr/>
        </p:nvSpPr>
        <p:spPr>
          <a:xfrm>
            <a:off x="8118701" y="1201883"/>
            <a:ext cx="1369908" cy="1369874"/>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68"/>
          <p:cNvSpPr/>
          <p:nvPr/>
        </p:nvSpPr>
        <p:spPr>
          <a:xfrm>
            <a:off x="8103249" y="2571733"/>
            <a:ext cx="1385360" cy="1385325"/>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8"/>
          <p:cNvSpPr/>
          <p:nvPr/>
        </p:nvSpPr>
        <p:spPr>
          <a:xfrm>
            <a:off x="7728158" y="91261"/>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8"/>
          <p:cNvSpPr/>
          <p:nvPr/>
        </p:nvSpPr>
        <p:spPr>
          <a:xfrm>
            <a:off x="7831042" y="0"/>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 name="Google Shape;30;p68"/>
          <p:cNvGrpSpPr/>
          <p:nvPr/>
        </p:nvGrpSpPr>
        <p:grpSpPr>
          <a:xfrm rot="-5400000">
            <a:off x="400282" y="4144995"/>
            <a:ext cx="686697" cy="1347673"/>
            <a:chOff x="200457" y="1184982"/>
            <a:chExt cx="686697" cy="1347673"/>
          </a:xfrm>
        </p:grpSpPr>
        <p:sp>
          <p:nvSpPr>
            <p:cNvPr id="31" name="Google Shape;31;p68"/>
            <p:cNvSpPr/>
            <p:nvPr/>
          </p:nvSpPr>
          <p:spPr>
            <a:xfrm>
              <a:off x="200457" y="1335946"/>
              <a:ext cx="30903" cy="30696"/>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8"/>
            <p:cNvSpPr/>
            <p:nvPr/>
          </p:nvSpPr>
          <p:spPr>
            <a:xfrm>
              <a:off x="311930" y="1348328"/>
              <a:ext cx="427055" cy="1020559"/>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8"/>
            <p:cNvSpPr/>
            <p:nvPr/>
          </p:nvSpPr>
          <p:spPr>
            <a:xfrm>
              <a:off x="200457" y="2350857"/>
              <a:ext cx="30903" cy="30903"/>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8"/>
            <p:cNvSpPr/>
            <p:nvPr/>
          </p:nvSpPr>
          <p:spPr>
            <a:xfrm>
              <a:off x="200457" y="1184982"/>
              <a:ext cx="30903" cy="30696"/>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8"/>
            <p:cNvSpPr/>
            <p:nvPr/>
          </p:nvSpPr>
          <p:spPr>
            <a:xfrm>
              <a:off x="336004" y="1199020"/>
              <a:ext cx="551150" cy="1319208"/>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8"/>
            <p:cNvSpPr/>
            <p:nvPr/>
          </p:nvSpPr>
          <p:spPr>
            <a:xfrm>
              <a:off x="200457" y="2501993"/>
              <a:ext cx="30903" cy="30662"/>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8"/>
            <p:cNvSpPr/>
            <p:nvPr/>
          </p:nvSpPr>
          <p:spPr>
            <a:xfrm>
              <a:off x="200457" y="1484358"/>
              <a:ext cx="30903" cy="30938"/>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8"/>
            <p:cNvSpPr/>
            <p:nvPr/>
          </p:nvSpPr>
          <p:spPr>
            <a:xfrm>
              <a:off x="291719" y="1496498"/>
              <a:ext cx="298545" cy="724256"/>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8"/>
            <p:cNvSpPr/>
            <p:nvPr/>
          </p:nvSpPr>
          <p:spPr>
            <a:xfrm>
              <a:off x="200457" y="2202445"/>
              <a:ext cx="30903" cy="30662"/>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8"/>
            <p:cNvSpPr/>
            <p:nvPr/>
          </p:nvSpPr>
          <p:spPr>
            <a:xfrm>
              <a:off x="200457" y="1632321"/>
              <a:ext cx="30903" cy="30869"/>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8"/>
            <p:cNvSpPr/>
            <p:nvPr/>
          </p:nvSpPr>
          <p:spPr>
            <a:xfrm>
              <a:off x="270714" y="1644979"/>
              <a:ext cx="169725" cy="427331"/>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8"/>
            <p:cNvSpPr/>
            <p:nvPr/>
          </p:nvSpPr>
          <p:spPr>
            <a:xfrm>
              <a:off x="200457" y="2054241"/>
              <a:ext cx="30903" cy="30972"/>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68"/>
          <p:cNvSpPr/>
          <p:nvPr/>
        </p:nvSpPr>
        <p:spPr>
          <a:xfrm>
            <a:off x="8306977" y="3976034"/>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8"/>
          <p:cNvSpPr/>
          <p:nvPr/>
        </p:nvSpPr>
        <p:spPr>
          <a:xfrm>
            <a:off x="8481773" y="4150831"/>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8"/>
          <p:cNvSpPr/>
          <p:nvPr/>
        </p:nvSpPr>
        <p:spPr>
          <a:xfrm>
            <a:off x="8656536" y="4325593"/>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8"/>
          <p:cNvSpPr/>
          <p:nvPr/>
        </p:nvSpPr>
        <p:spPr>
          <a:xfrm>
            <a:off x="8831367" y="450039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8"/>
          <p:cNvSpPr/>
          <p:nvPr/>
        </p:nvSpPr>
        <p:spPr>
          <a:xfrm>
            <a:off x="0" y="3712875"/>
            <a:ext cx="1181608" cy="370354"/>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8"/>
          <p:cNvSpPr/>
          <p:nvPr/>
        </p:nvSpPr>
        <p:spPr>
          <a:xfrm rot="5400000">
            <a:off x="1359437" y="-9963"/>
            <a:ext cx="750985" cy="122105"/>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8"/>
          <p:cNvSpPr/>
          <p:nvPr/>
        </p:nvSpPr>
        <p:spPr>
          <a:xfrm rot="5400000">
            <a:off x="1054231" y="-9981"/>
            <a:ext cx="750985" cy="12213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 name="Google Shape;50;p68"/>
          <p:cNvGrpSpPr/>
          <p:nvPr/>
        </p:nvGrpSpPr>
        <p:grpSpPr>
          <a:xfrm>
            <a:off x="8386399" y="795067"/>
            <a:ext cx="242051" cy="242051"/>
            <a:chOff x="8109724" y="768892"/>
            <a:chExt cx="242051" cy="242051"/>
          </a:xfrm>
        </p:grpSpPr>
        <p:sp>
          <p:nvSpPr>
            <p:cNvPr id="51" name="Google Shape;51;p68"/>
            <p:cNvSpPr/>
            <p:nvPr/>
          </p:nvSpPr>
          <p:spPr>
            <a:xfrm>
              <a:off x="8109724" y="768892"/>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8"/>
            <p:cNvSpPr/>
            <p:nvPr/>
          </p:nvSpPr>
          <p:spPr>
            <a:xfrm>
              <a:off x="8109724" y="768892"/>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68"/>
          <p:cNvSpPr/>
          <p:nvPr/>
        </p:nvSpPr>
        <p:spPr>
          <a:xfrm>
            <a:off x="734471" y="2670948"/>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8"/>
          <p:cNvSpPr/>
          <p:nvPr/>
        </p:nvSpPr>
        <p:spPr>
          <a:xfrm rot="5400000">
            <a:off x="-400722" y="1457547"/>
            <a:ext cx="1609493" cy="80805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8"/>
          <p:cNvSpPr/>
          <p:nvPr/>
        </p:nvSpPr>
        <p:spPr>
          <a:xfrm rot="5400000">
            <a:off x="-291458" y="1566012"/>
            <a:ext cx="1175902" cy="59038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8"/>
          <p:cNvSpPr/>
          <p:nvPr/>
        </p:nvSpPr>
        <p:spPr>
          <a:xfrm>
            <a:off x="163950" y="3504375"/>
            <a:ext cx="1181608" cy="370354"/>
          </a:xfrm>
          <a:custGeom>
            <a:avLst/>
            <a:gdLst/>
            <a:ahLst/>
            <a:cxnLst/>
            <a:rect l="l" t="t" r="r" b="b"/>
            <a:pathLst>
              <a:path w="16061" h="10738" extrusionOk="0">
                <a:moveTo>
                  <a:pt x="0" y="0"/>
                </a:moveTo>
                <a:lnTo>
                  <a:pt x="0" y="10738"/>
                </a:lnTo>
                <a:lnTo>
                  <a:pt x="16060" y="10738"/>
                </a:lnTo>
                <a:lnTo>
                  <a:pt x="16060"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1"/>
        <p:cNvGrpSpPr/>
        <p:nvPr/>
      </p:nvGrpSpPr>
      <p:grpSpPr>
        <a:xfrm>
          <a:off x="0" y="0"/>
          <a:ext cx="0" cy="0"/>
          <a:chOff x="0" y="0"/>
          <a:chExt cx="0" cy="0"/>
        </a:xfrm>
      </p:grpSpPr>
      <p:sp>
        <p:nvSpPr>
          <p:cNvPr id="222" name="Google Shape;222;p77"/>
          <p:cNvSpPr txBox="1">
            <a:spLocks noGrp="1"/>
          </p:cNvSpPr>
          <p:nvPr>
            <p:ph type="title"/>
          </p:nvPr>
        </p:nvSpPr>
        <p:spPr>
          <a:xfrm>
            <a:off x="4608350" y="1263263"/>
            <a:ext cx="3390900" cy="6765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223" name="Google Shape;223;p77"/>
          <p:cNvSpPr txBox="1">
            <a:spLocks noGrp="1"/>
          </p:cNvSpPr>
          <p:nvPr>
            <p:ph type="body" idx="1"/>
          </p:nvPr>
        </p:nvSpPr>
        <p:spPr>
          <a:xfrm>
            <a:off x="4608350" y="2018138"/>
            <a:ext cx="3390900" cy="14049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0"/>
              </a:spcBef>
              <a:spcAft>
                <a:spcPts val="0"/>
              </a:spcAft>
              <a:buSzPts val="1800"/>
              <a:buChar char="●"/>
              <a:defRPr/>
            </a:lvl1pPr>
            <a:lvl2pPr marL="914400" lvl="1" indent="-342900" algn="l" rtl="0">
              <a:lnSpc>
                <a:spcPct val="100000"/>
              </a:lnSpc>
              <a:spcBef>
                <a:spcPts val="1600"/>
              </a:spcBef>
              <a:spcAft>
                <a:spcPts val="0"/>
              </a:spcAft>
              <a:buSzPts val="1800"/>
              <a:buChar char="○"/>
              <a:defRPr sz="1800"/>
            </a:lvl2pPr>
            <a:lvl3pPr marL="1371600" lvl="2" indent="-342900" algn="l" rtl="0">
              <a:lnSpc>
                <a:spcPct val="100000"/>
              </a:lnSpc>
              <a:spcBef>
                <a:spcPts val="1600"/>
              </a:spcBef>
              <a:spcAft>
                <a:spcPts val="0"/>
              </a:spcAft>
              <a:buSzPts val="1800"/>
              <a:buChar char="■"/>
              <a:defRPr sz="1800"/>
            </a:lvl3pPr>
            <a:lvl4pPr marL="1828800" lvl="3" indent="-342900" algn="l" rtl="0">
              <a:lnSpc>
                <a:spcPct val="100000"/>
              </a:lnSpc>
              <a:spcBef>
                <a:spcPts val="1600"/>
              </a:spcBef>
              <a:spcAft>
                <a:spcPts val="0"/>
              </a:spcAft>
              <a:buSzPts val="1800"/>
              <a:buChar char="●"/>
              <a:defRPr sz="1800"/>
            </a:lvl4pPr>
            <a:lvl5pPr marL="2286000" lvl="4" indent="-342900" algn="l" rtl="0">
              <a:lnSpc>
                <a:spcPct val="100000"/>
              </a:lnSpc>
              <a:spcBef>
                <a:spcPts val="1600"/>
              </a:spcBef>
              <a:spcAft>
                <a:spcPts val="0"/>
              </a:spcAft>
              <a:buSzPts val="1800"/>
              <a:buChar char="○"/>
              <a:defRPr sz="1800"/>
            </a:lvl5pPr>
            <a:lvl6pPr marL="2743200" lvl="5" indent="-342900" algn="l" rtl="0">
              <a:lnSpc>
                <a:spcPct val="100000"/>
              </a:lnSpc>
              <a:spcBef>
                <a:spcPts val="1600"/>
              </a:spcBef>
              <a:spcAft>
                <a:spcPts val="0"/>
              </a:spcAft>
              <a:buSzPts val="1800"/>
              <a:buChar char="■"/>
              <a:defRPr sz="1800"/>
            </a:lvl6pPr>
            <a:lvl7pPr marL="3200400" lvl="6" indent="-342900" algn="l" rtl="0">
              <a:lnSpc>
                <a:spcPct val="100000"/>
              </a:lnSpc>
              <a:spcBef>
                <a:spcPts val="1600"/>
              </a:spcBef>
              <a:spcAft>
                <a:spcPts val="0"/>
              </a:spcAft>
              <a:buSzPts val="1800"/>
              <a:buChar char="●"/>
              <a:defRPr sz="1800"/>
            </a:lvl7pPr>
            <a:lvl8pPr marL="3657600" lvl="7" indent="-342900" algn="l" rtl="0">
              <a:lnSpc>
                <a:spcPct val="100000"/>
              </a:lnSpc>
              <a:spcBef>
                <a:spcPts val="1600"/>
              </a:spcBef>
              <a:spcAft>
                <a:spcPts val="0"/>
              </a:spcAft>
              <a:buSzPts val="1800"/>
              <a:buChar char="○"/>
              <a:defRPr sz="1800"/>
            </a:lvl8pPr>
            <a:lvl9pPr marL="4114800" lvl="8" indent="-342900" algn="l" rtl="0">
              <a:lnSpc>
                <a:spcPct val="100000"/>
              </a:lnSpc>
              <a:spcBef>
                <a:spcPts val="1600"/>
              </a:spcBef>
              <a:spcAft>
                <a:spcPts val="1600"/>
              </a:spcAft>
              <a:buSzPts val="1800"/>
              <a:buChar char="■"/>
              <a:defRPr sz="1800"/>
            </a:lvl9pPr>
          </a:lstStyle>
          <a:p>
            <a:endParaRPr/>
          </a:p>
        </p:txBody>
      </p:sp>
      <p:grpSp>
        <p:nvGrpSpPr>
          <p:cNvPr id="224" name="Google Shape;224;p77"/>
          <p:cNvGrpSpPr/>
          <p:nvPr/>
        </p:nvGrpSpPr>
        <p:grpSpPr>
          <a:xfrm>
            <a:off x="75107" y="117120"/>
            <a:ext cx="6679218" cy="5026387"/>
            <a:chOff x="75107" y="117120"/>
            <a:chExt cx="6679218" cy="5026387"/>
          </a:xfrm>
        </p:grpSpPr>
        <p:sp>
          <p:nvSpPr>
            <p:cNvPr id="225" name="Google Shape;225;p77"/>
            <p:cNvSpPr/>
            <p:nvPr/>
          </p:nvSpPr>
          <p:spPr>
            <a:xfrm rot="10800000">
              <a:off x="157435" y="4716934"/>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77"/>
            <p:cNvSpPr/>
            <p:nvPr/>
          </p:nvSpPr>
          <p:spPr>
            <a:xfrm rot="10800000">
              <a:off x="75107" y="4828786"/>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77"/>
            <p:cNvSpPr/>
            <p:nvPr/>
          </p:nvSpPr>
          <p:spPr>
            <a:xfrm rot="10800000">
              <a:off x="2389641" y="5020033"/>
              <a:ext cx="750985" cy="123474"/>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77"/>
            <p:cNvSpPr/>
            <p:nvPr/>
          </p:nvSpPr>
          <p:spPr>
            <a:xfrm rot="10800000">
              <a:off x="2389641" y="4711380"/>
              <a:ext cx="750985" cy="12350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77"/>
            <p:cNvSpPr/>
            <p:nvPr/>
          </p:nvSpPr>
          <p:spPr>
            <a:xfrm rot="10800000">
              <a:off x="3866829" y="4722353"/>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77"/>
            <p:cNvSpPr/>
            <p:nvPr/>
          </p:nvSpPr>
          <p:spPr>
            <a:xfrm rot="10800000">
              <a:off x="3866829" y="4722353"/>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77"/>
            <p:cNvSpPr/>
            <p:nvPr/>
          </p:nvSpPr>
          <p:spPr>
            <a:xfrm rot="10800000">
              <a:off x="6637300" y="11712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 name="Google Shape;232;p77"/>
          <p:cNvGrpSpPr/>
          <p:nvPr/>
        </p:nvGrpSpPr>
        <p:grpSpPr>
          <a:xfrm>
            <a:off x="7052198" y="-118383"/>
            <a:ext cx="1824294" cy="1016424"/>
            <a:chOff x="7052198" y="-118383"/>
            <a:chExt cx="1824294" cy="1016424"/>
          </a:xfrm>
        </p:grpSpPr>
        <p:sp>
          <p:nvSpPr>
            <p:cNvPr id="233" name="Google Shape;233;p77"/>
            <p:cNvSpPr/>
            <p:nvPr/>
          </p:nvSpPr>
          <p:spPr>
            <a:xfrm rot="10800000" flipH="1">
              <a:off x="7052198" y="-118383"/>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77"/>
            <p:cNvSpPr/>
            <p:nvPr/>
          </p:nvSpPr>
          <p:spPr>
            <a:xfrm rot="10800000" flipH="1">
              <a:off x="7200920" y="-117487"/>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77"/>
            <p:cNvSpPr/>
            <p:nvPr/>
          </p:nvSpPr>
          <p:spPr>
            <a:xfrm rot="10800000" flipH="1">
              <a:off x="8235077" y="785431"/>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77"/>
            <p:cNvSpPr/>
            <p:nvPr/>
          </p:nvSpPr>
          <p:spPr>
            <a:xfrm rot="10800000" flipH="1">
              <a:off x="8409873" y="610669"/>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7"/>
            <p:cNvSpPr/>
            <p:nvPr/>
          </p:nvSpPr>
          <p:spPr>
            <a:xfrm rot="10800000" flipH="1">
              <a:off x="8584636" y="435872"/>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77"/>
            <p:cNvSpPr/>
            <p:nvPr/>
          </p:nvSpPr>
          <p:spPr>
            <a:xfrm rot="10800000" flipH="1">
              <a:off x="8759467" y="261076"/>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9"/>
        <p:cNvGrpSpPr/>
        <p:nvPr/>
      </p:nvGrpSpPr>
      <p:grpSpPr>
        <a:xfrm>
          <a:off x="0" y="0"/>
          <a:ext cx="0" cy="0"/>
          <a:chOff x="0" y="0"/>
          <a:chExt cx="0" cy="0"/>
        </a:xfrm>
      </p:grpSpPr>
      <p:sp>
        <p:nvSpPr>
          <p:cNvPr id="240" name="Google Shape;240;p78"/>
          <p:cNvSpPr txBox="1">
            <a:spLocks noGrp="1"/>
          </p:cNvSpPr>
          <p:nvPr>
            <p:ph type="title"/>
          </p:nvPr>
        </p:nvSpPr>
        <p:spPr>
          <a:xfrm>
            <a:off x="5862700" y="2237725"/>
            <a:ext cx="3478800" cy="11121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SzPts val="3600"/>
              <a:buNone/>
              <a:defRPr sz="3600"/>
            </a:lvl1pPr>
            <a:lvl2pPr lvl="1" algn="l" rtl="0">
              <a:lnSpc>
                <a:spcPct val="80000"/>
              </a:lnSpc>
              <a:spcBef>
                <a:spcPts val="0"/>
              </a:spcBef>
              <a:spcAft>
                <a:spcPts val="0"/>
              </a:spcAft>
              <a:buSzPts val="3600"/>
              <a:buNone/>
              <a:defRPr sz="3600"/>
            </a:lvl2pPr>
            <a:lvl3pPr lvl="2" algn="l" rtl="0">
              <a:lnSpc>
                <a:spcPct val="80000"/>
              </a:lnSpc>
              <a:spcBef>
                <a:spcPts val="0"/>
              </a:spcBef>
              <a:spcAft>
                <a:spcPts val="0"/>
              </a:spcAft>
              <a:buSzPts val="3600"/>
              <a:buNone/>
              <a:defRPr sz="3600"/>
            </a:lvl3pPr>
            <a:lvl4pPr lvl="3" algn="l" rtl="0">
              <a:lnSpc>
                <a:spcPct val="80000"/>
              </a:lnSpc>
              <a:spcBef>
                <a:spcPts val="0"/>
              </a:spcBef>
              <a:spcAft>
                <a:spcPts val="0"/>
              </a:spcAft>
              <a:buSzPts val="3600"/>
              <a:buNone/>
              <a:defRPr sz="3600"/>
            </a:lvl4pPr>
            <a:lvl5pPr lvl="4" algn="l" rtl="0">
              <a:lnSpc>
                <a:spcPct val="80000"/>
              </a:lnSpc>
              <a:spcBef>
                <a:spcPts val="0"/>
              </a:spcBef>
              <a:spcAft>
                <a:spcPts val="0"/>
              </a:spcAft>
              <a:buSzPts val="3600"/>
              <a:buNone/>
              <a:defRPr sz="3600"/>
            </a:lvl5pPr>
            <a:lvl6pPr lvl="5" algn="l" rtl="0">
              <a:lnSpc>
                <a:spcPct val="80000"/>
              </a:lnSpc>
              <a:spcBef>
                <a:spcPts val="0"/>
              </a:spcBef>
              <a:spcAft>
                <a:spcPts val="0"/>
              </a:spcAft>
              <a:buSzPts val="3600"/>
              <a:buNone/>
              <a:defRPr sz="3600"/>
            </a:lvl6pPr>
            <a:lvl7pPr lvl="6" algn="l" rtl="0">
              <a:lnSpc>
                <a:spcPct val="80000"/>
              </a:lnSpc>
              <a:spcBef>
                <a:spcPts val="0"/>
              </a:spcBef>
              <a:spcAft>
                <a:spcPts val="0"/>
              </a:spcAft>
              <a:buSzPts val="3600"/>
              <a:buNone/>
              <a:defRPr sz="3600"/>
            </a:lvl7pPr>
            <a:lvl8pPr lvl="7" algn="l" rtl="0">
              <a:lnSpc>
                <a:spcPct val="80000"/>
              </a:lnSpc>
              <a:spcBef>
                <a:spcPts val="0"/>
              </a:spcBef>
              <a:spcAft>
                <a:spcPts val="0"/>
              </a:spcAft>
              <a:buSzPts val="3600"/>
              <a:buNone/>
              <a:defRPr sz="3600"/>
            </a:lvl8pPr>
            <a:lvl9pPr lvl="8" algn="l" rtl="0">
              <a:lnSpc>
                <a:spcPct val="80000"/>
              </a:lnSpc>
              <a:spcBef>
                <a:spcPts val="0"/>
              </a:spcBef>
              <a:spcAft>
                <a:spcPts val="0"/>
              </a:spcAft>
              <a:buSzPts val="3600"/>
              <a:buNone/>
              <a:defRPr sz="3600"/>
            </a:lvl9pPr>
          </a:lstStyle>
          <a:p>
            <a:endParaRPr/>
          </a:p>
        </p:txBody>
      </p:sp>
      <p:sp>
        <p:nvSpPr>
          <p:cNvPr id="241" name="Google Shape;241;p78"/>
          <p:cNvSpPr txBox="1">
            <a:spLocks noGrp="1"/>
          </p:cNvSpPr>
          <p:nvPr>
            <p:ph type="title" idx="2"/>
          </p:nvPr>
        </p:nvSpPr>
        <p:spPr>
          <a:xfrm>
            <a:off x="5862700" y="1017500"/>
            <a:ext cx="3478800" cy="1330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8000"/>
              <a:buNone/>
              <a:defRPr sz="8000"/>
            </a:lvl1pPr>
            <a:lvl2pPr lvl="1" algn="l" rtl="0">
              <a:lnSpc>
                <a:spcPct val="100000"/>
              </a:lnSpc>
              <a:spcBef>
                <a:spcPts val="0"/>
              </a:spcBef>
              <a:spcAft>
                <a:spcPts val="0"/>
              </a:spcAft>
              <a:buSzPts val="8000"/>
              <a:buNone/>
              <a:defRPr sz="8000"/>
            </a:lvl2pPr>
            <a:lvl3pPr lvl="2" algn="l" rtl="0">
              <a:lnSpc>
                <a:spcPct val="100000"/>
              </a:lnSpc>
              <a:spcBef>
                <a:spcPts val="0"/>
              </a:spcBef>
              <a:spcAft>
                <a:spcPts val="0"/>
              </a:spcAft>
              <a:buSzPts val="8000"/>
              <a:buNone/>
              <a:defRPr sz="8000"/>
            </a:lvl3pPr>
            <a:lvl4pPr lvl="3" algn="l" rtl="0">
              <a:lnSpc>
                <a:spcPct val="100000"/>
              </a:lnSpc>
              <a:spcBef>
                <a:spcPts val="0"/>
              </a:spcBef>
              <a:spcAft>
                <a:spcPts val="0"/>
              </a:spcAft>
              <a:buSzPts val="8000"/>
              <a:buNone/>
              <a:defRPr sz="8000"/>
            </a:lvl4pPr>
            <a:lvl5pPr lvl="4" algn="l" rtl="0">
              <a:lnSpc>
                <a:spcPct val="100000"/>
              </a:lnSpc>
              <a:spcBef>
                <a:spcPts val="0"/>
              </a:spcBef>
              <a:spcAft>
                <a:spcPts val="0"/>
              </a:spcAft>
              <a:buSzPts val="8000"/>
              <a:buNone/>
              <a:defRPr sz="8000"/>
            </a:lvl5pPr>
            <a:lvl6pPr lvl="5" algn="l" rtl="0">
              <a:lnSpc>
                <a:spcPct val="100000"/>
              </a:lnSpc>
              <a:spcBef>
                <a:spcPts val="0"/>
              </a:spcBef>
              <a:spcAft>
                <a:spcPts val="0"/>
              </a:spcAft>
              <a:buSzPts val="8000"/>
              <a:buNone/>
              <a:defRPr sz="8000"/>
            </a:lvl6pPr>
            <a:lvl7pPr lvl="6" algn="l" rtl="0">
              <a:lnSpc>
                <a:spcPct val="100000"/>
              </a:lnSpc>
              <a:spcBef>
                <a:spcPts val="0"/>
              </a:spcBef>
              <a:spcAft>
                <a:spcPts val="0"/>
              </a:spcAft>
              <a:buSzPts val="8000"/>
              <a:buNone/>
              <a:defRPr sz="8000"/>
            </a:lvl7pPr>
            <a:lvl8pPr lvl="7" algn="l" rtl="0">
              <a:lnSpc>
                <a:spcPct val="100000"/>
              </a:lnSpc>
              <a:spcBef>
                <a:spcPts val="0"/>
              </a:spcBef>
              <a:spcAft>
                <a:spcPts val="0"/>
              </a:spcAft>
              <a:buSzPts val="8000"/>
              <a:buNone/>
              <a:defRPr sz="8000"/>
            </a:lvl8pPr>
            <a:lvl9pPr lvl="8" algn="l" rtl="0">
              <a:lnSpc>
                <a:spcPct val="100000"/>
              </a:lnSpc>
              <a:spcBef>
                <a:spcPts val="0"/>
              </a:spcBef>
              <a:spcAft>
                <a:spcPts val="0"/>
              </a:spcAft>
              <a:buSzPts val="8000"/>
              <a:buNone/>
              <a:defRPr sz="8000"/>
            </a:lvl9pPr>
          </a:lstStyle>
          <a:p>
            <a:endParaRPr/>
          </a:p>
        </p:txBody>
      </p:sp>
      <p:sp>
        <p:nvSpPr>
          <p:cNvPr id="242" name="Google Shape;242;p78"/>
          <p:cNvSpPr txBox="1">
            <a:spLocks noGrp="1"/>
          </p:cNvSpPr>
          <p:nvPr>
            <p:ph type="subTitle" idx="1"/>
          </p:nvPr>
        </p:nvSpPr>
        <p:spPr>
          <a:xfrm>
            <a:off x="5862700" y="3425200"/>
            <a:ext cx="2540400" cy="700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1"/>
              </a:buClr>
              <a:buSzPts val="1800"/>
              <a:buNone/>
              <a:defRPr>
                <a:solidFill>
                  <a:schemeClr val="accent1"/>
                </a:solidFill>
              </a:defRPr>
            </a:lvl1pPr>
            <a:lvl2pPr lvl="1" algn="l" rtl="0">
              <a:lnSpc>
                <a:spcPct val="100000"/>
              </a:lnSpc>
              <a:spcBef>
                <a:spcPts val="0"/>
              </a:spcBef>
              <a:spcAft>
                <a:spcPts val="0"/>
              </a:spcAft>
              <a:buClr>
                <a:schemeClr val="accent1"/>
              </a:buClr>
              <a:buSzPts val="2800"/>
              <a:buNone/>
              <a:defRPr sz="2800">
                <a:solidFill>
                  <a:schemeClr val="accent1"/>
                </a:solidFill>
              </a:defRPr>
            </a:lvl2pPr>
            <a:lvl3pPr lvl="2" algn="l" rtl="0">
              <a:lnSpc>
                <a:spcPct val="100000"/>
              </a:lnSpc>
              <a:spcBef>
                <a:spcPts val="0"/>
              </a:spcBef>
              <a:spcAft>
                <a:spcPts val="0"/>
              </a:spcAft>
              <a:buClr>
                <a:schemeClr val="accent1"/>
              </a:buClr>
              <a:buSzPts val="2800"/>
              <a:buNone/>
              <a:defRPr sz="2800">
                <a:solidFill>
                  <a:schemeClr val="accent1"/>
                </a:solidFill>
              </a:defRPr>
            </a:lvl3pPr>
            <a:lvl4pPr lvl="3" algn="l" rtl="0">
              <a:lnSpc>
                <a:spcPct val="100000"/>
              </a:lnSpc>
              <a:spcBef>
                <a:spcPts val="0"/>
              </a:spcBef>
              <a:spcAft>
                <a:spcPts val="0"/>
              </a:spcAft>
              <a:buClr>
                <a:schemeClr val="accent1"/>
              </a:buClr>
              <a:buSzPts val="2800"/>
              <a:buNone/>
              <a:defRPr sz="2800">
                <a:solidFill>
                  <a:schemeClr val="accent1"/>
                </a:solidFill>
              </a:defRPr>
            </a:lvl4pPr>
            <a:lvl5pPr lvl="4" algn="l" rtl="0">
              <a:lnSpc>
                <a:spcPct val="100000"/>
              </a:lnSpc>
              <a:spcBef>
                <a:spcPts val="0"/>
              </a:spcBef>
              <a:spcAft>
                <a:spcPts val="0"/>
              </a:spcAft>
              <a:buClr>
                <a:schemeClr val="accent1"/>
              </a:buClr>
              <a:buSzPts val="2800"/>
              <a:buNone/>
              <a:defRPr sz="2800">
                <a:solidFill>
                  <a:schemeClr val="accent1"/>
                </a:solidFill>
              </a:defRPr>
            </a:lvl5pPr>
            <a:lvl6pPr lvl="5" algn="l" rtl="0">
              <a:lnSpc>
                <a:spcPct val="100000"/>
              </a:lnSpc>
              <a:spcBef>
                <a:spcPts val="0"/>
              </a:spcBef>
              <a:spcAft>
                <a:spcPts val="0"/>
              </a:spcAft>
              <a:buClr>
                <a:schemeClr val="accent1"/>
              </a:buClr>
              <a:buSzPts val="2800"/>
              <a:buNone/>
              <a:defRPr sz="2800">
                <a:solidFill>
                  <a:schemeClr val="accent1"/>
                </a:solidFill>
              </a:defRPr>
            </a:lvl6pPr>
            <a:lvl7pPr lvl="6" algn="l" rtl="0">
              <a:lnSpc>
                <a:spcPct val="100000"/>
              </a:lnSpc>
              <a:spcBef>
                <a:spcPts val="0"/>
              </a:spcBef>
              <a:spcAft>
                <a:spcPts val="0"/>
              </a:spcAft>
              <a:buClr>
                <a:schemeClr val="accent1"/>
              </a:buClr>
              <a:buSzPts val="2800"/>
              <a:buNone/>
              <a:defRPr sz="2800">
                <a:solidFill>
                  <a:schemeClr val="accent1"/>
                </a:solidFill>
              </a:defRPr>
            </a:lvl7pPr>
            <a:lvl8pPr lvl="7" algn="l" rtl="0">
              <a:lnSpc>
                <a:spcPct val="100000"/>
              </a:lnSpc>
              <a:spcBef>
                <a:spcPts val="0"/>
              </a:spcBef>
              <a:spcAft>
                <a:spcPts val="0"/>
              </a:spcAft>
              <a:buClr>
                <a:schemeClr val="accent1"/>
              </a:buClr>
              <a:buSzPts val="2800"/>
              <a:buNone/>
              <a:defRPr sz="2800">
                <a:solidFill>
                  <a:schemeClr val="accent1"/>
                </a:solidFill>
              </a:defRPr>
            </a:lvl8pPr>
            <a:lvl9pPr lvl="8" algn="l" rtl="0">
              <a:lnSpc>
                <a:spcPct val="100000"/>
              </a:lnSpc>
              <a:spcBef>
                <a:spcPts val="0"/>
              </a:spcBef>
              <a:spcAft>
                <a:spcPts val="0"/>
              </a:spcAft>
              <a:buClr>
                <a:schemeClr val="accent1"/>
              </a:buClr>
              <a:buSzPts val="2800"/>
              <a:buNone/>
              <a:defRPr sz="2800">
                <a:solidFill>
                  <a:schemeClr val="accent1"/>
                </a:solidFill>
              </a:defRPr>
            </a:lvl9pPr>
          </a:lstStyle>
          <a:p>
            <a:endParaRPr/>
          </a:p>
        </p:txBody>
      </p:sp>
      <p:grpSp>
        <p:nvGrpSpPr>
          <p:cNvPr id="243" name="Google Shape;243;p78"/>
          <p:cNvGrpSpPr/>
          <p:nvPr/>
        </p:nvGrpSpPr>
        <p:grpSpPr>
          <a:xfrm>
            <a:off x="-25790" y="-57949"/>
            <a:ext cx="848813" cy="1665822"/>
            <a:chOff x="1158575" y="2606800"/>
            <a:chExt cx="497750" cy="976850"/>
          </a:xfrm>
        </p:grpSpPr>
        <p:sp>
          <p:nvSpPr>
            <p:cNvPr id="244" name="Google Shape;244;p78"/>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78"/>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78"/>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78"/>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8"/>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8"/>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78"/>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8"/>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8"/>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8"/>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78"/>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78"/>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78"/>
          <p:cNvGrpSpPr/>
          <p:nvPr/>
        </p:nvGrpSpPr>
        <p:grpSpPr>
          <a:xfrm>
            <a:off x="8497863" y="4097150"/>
            <a:ext cx="500825" cy="850200"/>
            <a:chOff x="3558950" y="3191175"/>
            <a:chExt cx="500825" cy="850200"/>
          </a:xfrm>
        </p:grpSpPr>
        <p:sp>
          <p:nvSpPr>
            <p:cNvPr id="257" name="Google Shape;257;p78"/>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8"/>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78"/>
          <p:cNvGrpSpPr/>
          <p:nvPr/>
        </p:nvGrpSpPr>
        <p:grpSpPr>
          <a:xfrm>
            <a:off x="8612150" y="231475"/>
            <a:ext cx="641650" cy="332025"/>
            <a:chOff x="1151000" y="1881425"/>
            <a:chExt cx="641650" cy="332025"/>
          </a:xfrm>
        </p:grpSpPr>
        <p:sp>
          <p:nvSpPr>
            <p:cNvPr id="260" name="Google Shape;260;p78"/>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78"/>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TITLE_ONLY_1">
    <p:spTree>
      <p:nvGrpSpPr>
        <p:cNvPr id="1" name="Shape 262"/>
        <p:cNvGrpSpPr/>
        <p:nvPr/>
      </p:nvGrpSpPr>
      <p:grpSpPr>
        <a:xfrm>
          <a:off x="0" y="0"/>
          <a:ext cx="0" cy="0"/>
          <a:chOff x="0" y="0"/>
          <a:chExt cx="0" cy="0"/>
        </a:xfrm>
      </p:grpSpPr>
      <p:sp>
        <p:nvSpPr>
          <p:cNvPr id="263" name="Google Shape;263;p79"/>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264" name="Google Shape;264;p79"/>
          <p:cNvSpPr txBox="1">
            <a:spLocks noGrp="1"/>
          </p:cNvSpPr>
          <p:nvPr>
            <p:ph type="title" idx="2"/>
          </p:nvPr>
        </p:nvSpPr>
        <p:spPr>
          <a:xfrm>
            <a:off x="763000" y="3266100"/>
            <a:ext cx="2184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65" name="Google Shape;265;p79"/>
          <p:cNvSpPr txBox="1">
            <a:spLocks noGrp="1"/>
          </p:cNvSpPr>
          <p:nvPr>
            <p:ph type="subTitle" idx="1"/>
          </p:nvPr>
        </p:nvSpPr>
        <p:spPr>
          <a:xfrm>
            <a:off x="763000" y="3691700"/>
            <a:ext cx="21843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79"/>
          <p:cNvSpPr txBox="1">
            <a:spLocks noGrp="1"/>
          </p:cNvSpPr>
          <p:nvPr>
            <p:ph type="title" idx="3"/>
          </p:nvPr>
        </p:nvSpPr>
        <p:spPr>
          <a:xfrm>
            <a:off x="3479840" y="3266100"/>
            <a:ext cx="2184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67" name="Google Shape;267;p79"/>
          <p:cNvSpPr txBox="1">
            <a:spLocks noGrp="1"/>
          </p:cNvSpPr>
          <p:nvPr>
            <p:ph type="subTitle" idx="4"/>
          </p:nvPr>
        </p:nvSpPr>
        <p:spPr>
          <a:xfrm>
            <a:off x="3479840" y="3691700"/>
            <a:ext cx="21843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8" name="Google Shape;268;p79"/>
          <p:cNvSpPr txBox="1">
            <a:spLocks noGrp="1"/>
          </p:cNvSpPr>
          <p:nvPr>
            <p:ph type="title" idx="5"/>
          </p:nvPr>
        </p:nvSpPr>
        <p:spPr>
          <a:xfrm>
            <a:off x="6196681" y="3266100"/>
            <a:ext cx="2184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69" name="Google Shape;269;p79"/>
          <p:cNvSpPr txBox="1">
            <a:spLocks noGrp="1"/>
          </p:cNvSpPr>
          <p:nvPr>
            <p:ph type="subTitle" idx="6"/>
          </p:nvPr>
        </p:nvSpPr>
        <p:spPr>
          <a:xfrm>
            <a:off x="6196681" y="3691700"/>
            <a:ext cx="21843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70" name="Google Shape;270;p79"/>
          <p:cNvGrpSpPr/>
          <p:nvPr/>
        </p:nvGrpSpPr>
        <p:grpSpPr>
          <a:xfrm>
            <a:off x="-127992" y="208122"/>
            <a:ext cx="673089" cy="387303"/>
            <a:chOff x="4383475" y="1747875"/>
            <a:chExt cx="544350" cy="313225"/>
          </a:xfrm>
        </p:grpSpPr>
        <p:sp>
          <p:nvSpPr>
            <p:cNvPr id="271" name="Google Shape;271;p79"/>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79"/>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3" name="Google Shape;273;p79"/>
          <p:cNvSpPr/>
          <p:nvPr/>
        </p:nvSpPr>
        <p:spPr>
          <a:xfrm>
            <a:off x="741646" y="222232"/>
            <a:ext cx="179509" cy="359018"/>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4" name="Google Shape;274;p79"/>
          <p:cNvGrpSpPr/>
          <p:nvPr/>
        </p:nvGrpSpPr>
        <p:grpSpPr>
          <a:xfrm>
            <a:off x="-435405" y="938820"/>
            <a:ext cx="793400" cy="410549"/>
            <a:chOff x="1151000" y="1881425"/>
            <a:chExt cx="641650" cy="332025"/>
          </a:xfrm>
        </p:grpSpPr>
        <p:sp>
          <p:nvSpPr>
            <p:cNvPr id="275" name="Google Shape;275;p79"/>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79"/>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 name="Google Shape;277;p79"/>
          <p:cNvGrpSpPr/>
          <p:nvPr/>
        </p:nvGrpSpPr>
        <p:grpSpPr>
          <a:xfrm>
            <a:off x="1231081" y="116295"/>
            <a:ext cx="216944" cy="216944"/>
            <a:chOff x="5826950" y="2305200"/>
            <a:chExt cx="175450" cy="175450"/>
          </a:xfrm>
        </p:grpSpPr>
        <p:sp>
          <p:nvSpPr>
            <p:cNvPr id="278" name="Google Shape;278;p7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7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0" name="Google Shape;280;p79"/>
          <p:cNvGrpSpPr/>
          <p:nvPr/>
        </p:nvGrpSpPr>
        <p:grpSpPr>
          <a:xfrm rot="-5400000">
            <a:off x="7856267" y="-425913"/>
            <a:ext cx="861683" cy="1713690"/>
            <a:chOff x="5601325" y="2619050"/>
            <a:chExt cx="1004175" cy="1997075"/>
          </a:xfrm>
        </p:grpSpPr>
        <p:sp>
          <p:nvSpPr>
            <p:cNvPr id="281" name="Google Shape;281;p79"/>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79"/>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79"/>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9"/>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79"/>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79"/>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9"/>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79"/>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79"/>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79"/>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79"/>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79"/>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79"/>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1">
  <p:cSld name="SECTION_TITLE_AND_DESCRIPTION_1_1_1">
    <p:spTree>
      <p:nvGrpSpPr>
        <p:cNvPr id="1" name="Shape 294"/>
        <p:cNvGrpSpPr/>
        <p:nvPr/>
      </p:nvGrpSpPr>
      <p:grpSpPr>
        <a:xfrm>
          <a:off x="0" y="0"/>
          <a:ext cx="0" cy="0"/>
          <a:chOff x="0" y="0"/>
          <a:chExt cx="0" cy="0"/>
        </a:xfrm>
      </p:grpSpPr>
      <p:sp>
        <p:nvSpPr>
          <p:cNvPr id="295" name="Google Shape;295;p80"/>
          <p:cNvSpPr txBox="1">
            <a:spLocks noGrp="1"/>
          </p:cNvSpPr>
          <p:nvPr>
            <p:ph type="title"/>
          </p:nvPr>
        </p:nvSpPr>
        <p:spPr>
          <a:xfrm>
            <a:off x="1185576" y="2901350"/>
            <a:ext cx="2610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296" name="Google Shape;296;p80"/>
          <p:cNvSpPr txBox="1">
            <a:spLocks noGrp="1"/>
          </p:cNvSpPr>
          <p:nvPr>
            <p:ph type="subTitle" idx="1"/>
          </p:nvPr>
        </p:nvSpPr>
        <p:spPr>
          <a:xfrm>
            <a:off x="1185575" y="3403150"/>
            <a:ext cx="2610300" cy="933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7" name="Google Shape;297;p80"/>
          <p:cNvSpPr txBox="1">
            <a:spLocks noGrp="1"/>
          </p:cNvSpPr>
          <p:nvPr>
            <p:ph type="title" idx="2"/>
          </p:nvPr>
        </p:nvSpPr>
        <p:spPr>
          <a:xfrm>
            <a:off x="5348124" y="2901350"/>
            <a:ext cx="2610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3"/>
              </a:buClr>
              <a:buSzPts val="2800"/>
              <a:buNone/>
              <a:defRPr>
                <a:solidFill>
                  <a:schemeClr val="accent3"/>
                </a:solidFill>
              </a:defRPr>
            </a:lvl1pPr>
            <a:lvl2pPr lvl="1" algn="ctr" rtl="0">
              <a:lnSpc>
                <a:spcPct val="100000"/>
              </a:lnSpc>
              <a:spcBef>
                <a:spcPts val="0"/>
              </a:spcBef>
              <a:spcAft>
                <a:spcPts val="0"/>
              </a:spcAft>
              <a:buClr>
                <a:schemeClr val="accent3"/>
              </a:buClr>
              <a:buSzPts val="2800"/>
              <a:buNone/>
              <a:defRPr>
                <a:solidFill>
                  <a:schemeClr val="accent3"/>
                </a:solidFill>
              </a:defRPr>
            </a:lvl2pPr>
            <a:lvl3pPr lvl="2" algn="ctr" rtl="0">
              <a:lnSpc>
                <a:spcPct val="100000"/>
              </a:lnSpc>
              <a:spcBef>
                <a:spcPts val="0"/>
              </a:spcBef>
              <a:spcAft>
                <a:spcPts val="0"/>
              </a:spcAft>
              <a:buClr>
                <a:schemeClr val="accent3"/>
              </a:buClr>
              <a:buSzPts val="2800"/>
              <a:buNone/>
              <a:defRPr>
                <a:solidFill>
                  <a:schemeClr val="accent3"/>
                </a:solidFill>
              </a:defRPr>
            </a:lvl3pPr>
            <a:lvl4pPr lvl="3" algn="ctr" rtl="0">
              <a:lnSpc>
                <a:spcPct val="100000"/>
              </a:lnSpc>
              <a:spcBef>
                <a:spcPts val="0"/>
              </a:spcBef>
              <a:spcAft>
                <a:spcPts val="0"/>
              </a:spcAft>
              <a:buClr>
                <a:schemeClr val="accent3"/>
              </a:buClr>
              <a:buSzPts val="2800"/>
              <a:buNone/>
              <a:defRPr>
                <a:solidFill>
                  <a:schemeClr val="accent3"/>
                </a:solidFill>
              </a:defRPr>
            </a:lvl4pPr>
            <a:lvl5pPr lvl="4" algn="ctr" rtl="0">
              <a:lnSpc>
                <a:spcPct val="100000"/>
              </a:lnSpc>
              <a:spcBef>
                <a:spcPts val="0"/>
              </a:spcBef>
              <a:spcAft>
                <a:spcPts val="0"/>
              </a:spcAft>
              <a:buClr>
                <a:schemeClr val="accent3"/>
              </a:buClr>
              <a:buSzPts val="2800"/>
              <a:buNone/>
              <a:defRPr>
                <a:solidFill>
                  <a:schemeClr val="accent3"/>
                </a:solidFill>
              </a:defRPr>
            </a:lvl5pPr>
            <a:lvl6pPr lvl="5" algn="ctr" rtl="0">
              <a:lnSpc>
                <a:spcPct val="100000"/>
              </a:lnSpc>
              <a:spcBef>
                <a:spcPts val="0"/>
              </a:spcBef>
              <a:spcAft>
                <a:spcPts val="0"/>
              </a:spcAft>
              <a:buClr>
                <a:schemeClr val="accent3"/>
              </a:buClr>
              <a:buSzPts val="2800"/>
              <a:buNone/>
              <a:defRPr>
                <a:solidFill>
                  <a:schemeClr val="accent3"/>
                </a:solidFill>
              </a:defRPr>
            </a:lvl6pPr>
            <a:lvl7pPr lvl="6" algn="ctr" rtl="0">
              <a:lnSpc>
                <a:spcPct val="100000"/>
              </a:lnSpc>
              <a:spcBef>
                <a:spcPts val="0"/>
              </a:spcBef>
              <a:spcAft>
                <a:spcPts val="0"/>
              </a:spcAft>
              <a:buClr>
                <a:schemeClr val="accent3"/>
              </a:buClr>
              <a:buSzPts val="2800"/>
              <a:buNone/>
              <a:defRPr>
                <a:solidFill>
                  <a:schemeClr val="accent3"/>
                </a:solidFill>
              </a:defRPr>
            </a:lvl7pPr>
            <a:lvl8pPr lvl="7" algn="ctr" rtl="0">
              <a:lnSpc>
                <a:spcPct val="100000"/>
              </a:lnSpc>
              <a:spcBef>
                <a:spcPts val="0"/>
              </a:spcBef>
              <a:spcAft>
                <a:spcPts val="0"/>
              </a:spcAft>
              <a:buClr>
                <a:schemeClr val="accent3"/>
              </a:buClr>
              <a:buSzPts val="2800"/>
              <a:buNone/>
              <a:defRPr>
                <a:solidFill>
                  <a:schemeClr val="accent3"/>
                </a:solidFill>
              </a:defRPr>
            </a:lvl8pPr>
            <a:lvl9pPr lvl="8" algn="ctr" rtl="0">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298" name="Google Shape;298;p80"/>
          <p:cNvSpPr txBox="1">
            <a:spLocks noGrp="1"/>
          </p:cNvSpPr>
          <p:nvPr>
            <p:ph type="subTitle" idx="3"/>
          </p:nvPr>
        </p:nvSpPr>
        <p:spPr>
          <a:xfrm>
            <a:off x="5348125" y="3403150"/>
            <a:ext cx="2610300" cy="933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99" name="Google Shape;299;p80"/>
          <p:cNvGrpSpPr/>
          <p:nvPr/>
        </p:nvGrpSpPr>
        <p:grpSpPr>
          <a:xfrm>
            <a:off x="176465" y="118243"/>
            <a:ext cx="129823" cy="803428"/>
            <a:chOff x="5169950" y="3910650"/>
            <a:chExt cx="108150" cy="669300"/>
          </a:xfrm>
        </p:grpSpPr>
        <p:sp>
          <p:nvSpPr>
            <p:cNvPr id="300" name="Google Shape;300;p80"/>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80"/>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0"/>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80"/>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80"/>
          <p:cNvGrpSpPr/>
          <p:nvPr/>
        </p:nvGrpSpPr>
        <p:grpSpPr>
          <a:xfrm>
            <a:off x="543200" y="118250"/>
            <a:ext cx="642375" cy="642350"/>
            <a:chOff x="1154925" y="4692025"/>
            <a:chExt cx="642375" cy="642350"/>
          </a:xfrm>
        </p:grpSpPr>
        <p:sp>
          <p:nvSpPr>
            <p:cNvPr id="305" name="Google Shape;305;p80"/>
            <p:cNvSpPr/>
            <p:nvPr/>
          </p:nvSpPr>
          <p:spPr>
            <a:xfrm>
              <a:off x="1154925" y="4896200"/>
              <a:ext cx="438200" cy="438175"/>
            </a:xfrm>
            <a:custGeom>
              <a:avLst/>
              <a:gdLst/>
              <a:ahLst/>
              <a:cxnLst/>
              <a:rect l="l" t="t" r="r" b="b"/>
              <a:pathLst>
                <a:path w="17528" h="17527" extrusionOk="0">
                  <a:moveTo>
                    <a:pt x="16931" y="596"/>
                  </a:moveTo>
                  <a:lnTo>
                    <a:pt x="16931" y="16930"/>
                  </a:lnTo>
                  <a:lnTo>
                    <a:pt x="598" y="16930"/>
                  </a:lnTo>
                  <a:lnTo>
                    <a:pt x="598" y="596"/>
                  </a:lnTo>
                  <a:close/>
                  <a:moveTo>
                    <a:pt x="1" y="0"/>
                  </a:moveTo>
                  <a:lnTo>
                    <a:pt x="1" y="17526"/>
                  </a:lnTo>
                  <a:lnTo>
                    <a:pt x="17528" y="17526"/>
                  </a:lnTo>
                  <a:lnTo>
                    <a:pt x="1752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0"/>
            <p:cNvSpPr/>
            <p:nvPr/>
          </p:nvSpPr>
          <p:spPr>
            <a:xfrm>
              <a:off x="1374025" y="4692025"/>
              <a:ext cx="423275" cy="423250"/>
            </a:xfrm>
            <a:custGeom>
              <a:avLst/>
              <a:gdLst/>
              <a:ahLst/>
              <a:cxnLst/>
              <a:rect l="l" t="t" r="r" b="b"/>
              <a:pathLst>
                <a:path w="16931" h="16930" extrusionOk="0">
                  <a:moveTo>
                    <a:pt x="0" y="1"/>
                  </a:moveTo>
                  <a:lnTo>
                    <a:pt x="0" y="16930"/>
                  </a:lnTo>
                  <a:lnTo>
                    <a:pt x="16930" y="16930"/>
                  </a:lnTo>
                  <a:lnTo>
                    <a:pt x="16930"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80"/>
          <p:cNvGrpSpPr/>
          <p:nvPr/>
        </p:nvGrpSpPr>
        <p:grpSpPr>
          <a:xfrm>
            <a:off x="8819975" y="4091575"/>
            <a:ext cx="544350" cy="313225"/>
            <a:chOff x="4383475" y="1747875"/>
            <a:chExt cx="544350" cy="313225"/>
          </a:xfrm>
        </p:grpSpPr>
        <p:sp>
          <p:nvSpPr>
            <p:cNvPr id="308" name="Google Shape;308;p80"/>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80"/>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80"/>
          <p:cNvGrpSpPr/>
          <p:nvPr/>
        </p:nvGrpSpPr>
        <p:grpSpPr>
          <a:xfrm>
            <a:off x="8442200" y="4690825"/>
            <a:ext cx="175450" cy="175450"/>
            <a:chOff x="5826950" y="2305200"/>
            <a:chExt cx="175450" cy="175450"/>
          </a:xfrm>
        </p:grpSpPr>
        <p:sp>
          <p:nvSpPr>
            <p:cNvPr id="311" name="Google Shape;311;p80"/>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80"/>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3" name="Google Shape;313;p80"/>
          <p:cNvSpPr/>
          <p:nvPr/>
        </p:nvSpPr>
        <p:spPr>
          <a:xfrm>
            <a:off x="8935525" y="4633375"/>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4"/>
        <p:cNvGrpSpPr/>
        <p:nvPr/>
      </p:nvGrpSpPr>
      <p:grpSpPr>
        <a:xfrm>
          <a:off x="0" y="0"/>
          <a:ext cx="0" cy="0"/>
          <a:chOff x="0" y="0"/>
          <a:chExt cx="0" cy="0"/>
        </a:xfrm>
      </p:grpSpPr>
      <p:sp>
        <p:nvSpPr>
          <p:cNvPr id="315" name="Google Shape;315;p81"/>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316" name="Google Shape;316;p81"/>
          <p:cNvGrpSpPr/>
          <p:nvPr/>
        </p:nvGrpSpPr>
        <p:grpSpPr>
          <a:xfrm rot="5400000">
            <a:off x="366433" y="-478556"/>
            <a:ext cx="761508" cy="1494483"/>
            <a:chOff x="1158575" y="2606800"/>
            <a:chExt cx="497750" cy="976850"/>
          </a:xfrm>
        </p:grpSpPr>
        <p:sp>
          <p:nvSpPr>
            <p:cNvPr id="317" name="Google Shape;317;p81"/>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81"/>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1"/>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1"/>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1"/>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81"/>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81"/>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81"/>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81"/>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81"/>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81"/>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81"/>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81"/>
          <p:cNvGrpSpPr/>
          <p:nvPr/>
        </p:nvGrpSpPr>
        <p:grpSpPr>
          <a:xfrm rot="5400000">
            <a:off x="1518525" y="3475"/>
            <a:ext cx="544350" cy="313225"/>
            <a:chOff x="4383475" y="1747875"/>
            <a:chExt cx="544350" cy="313225"/>
          </a:xfrm>
        </p:grpSpPr>
        <p:sp>
          <p:nvSpPr>
            <p:cNvPr id="330" name="Google Shape;330;p81"/>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81"/>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2" name="Google Shape;332;p81"/>
          <p:cNvGrpSpPr/>
          <p:nvPr/>
        </p:nvGrpSpPr>
        <p:grpSpPr>
          <a:xfrm>
            <a:off x="7649568" y="150217"/>
            <a:ext cx="1334733" cy="391138"/>
            <a:chOff x="5550375" y="1747875"/>
            <a:chExt cx="1055125" cy="309200"/>
          </a:xfrm>
        </p:grpSpPr>
        <p:sp>
          <p:nvSpPr>
            <p:cNvPr id="333" name="Google Shape;333;p81"/>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81"/>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5" name="Google Shape;335;p81"/>
          <p:cNvGrpSpPr/>
          <p:nvPr/>
        </p:nvGrpSpPr>
        <p:grpSpPr>
          <a:xfrm rot="5400000">
            <a:off x="8519625" y="405600"/>
            <a:ext cx="108150" cy="669300"/>
            <a:chOff x="5169950" y="3910650"/>
            <a:chExt cx="108150" cy="669300"/>
          </a:xfrm>
        </p:grpSpPr>
        <p:sp>
          <p:nvSpPr>
            <p:cNvPr id="336" name="Google Shape;336;p81"/>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81"/>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81"/>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81"/>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ercentages">
  <p:cSld name="CAPTION_ONLY_1">
    <p:spTree>
      <p:nvGrpSpPr>
        <p:cNvPr id="1" name="Shape 340"/>
        <p:cNvGrpSpPr/>
        <p:nvPr/>
      </p:nvGrpSpPr>
      <p:grpSpPr>
        <a:xfrm>
          <a:off x="0" y="0"/>
          <a:ext cx="0" cy="0"/>
          <a:chOff x="0" y="0"/>
          <a:chExt cx="0" cy="0"/>
        </a:xfrm>
      </p:grpSpPr>
      <p:sp>
        <p:nvSpPr>
          <p:cNvPr id="341" name="Google Shape;341;p82"/>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342" name="Google Shape;342;p82"/>
          <p:cNvSpPr txBox="1">
            <a:spLocks noGrp="1"/>
          </p:cNvSpPr>
          <p:nvPr>
            <p:ph type="title" idx="2"/>
          </p:nvPr>
        </p:nvSpPr>
        <p:spPr>
          <a:xfrm>
            <a:off x="977700" y="1919400"/>
            <a:ext cx="1851000" cy="676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43" name="Google Shape;343;p82"/>
          <p:cNvSpPr txBox="1">
            <a:spLocks noGrp="1"/>
          </p:cNvSpPr>
          <p:nvPr>
            <p:ph type="title" idx="3"/>
          </p:nvPr>
        </p:nvSpPr>
        <p:spPr>
          <a:xfrm>
            <a:off x="773700" y="343697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44" name="Google Shape;344;p82"/>
          <p:cNvSpPr txBox="1">
            <a:spLocks noGrp="1"/>
          </p:cNvSpPr>
          <p:nvPr>
            <p:ph type="subTitle" idx="1"/>
          </p:nvPr>
        </p:nvSpPr>
        <p:spPr>
          <a:xfrm>
            <a:off x="773700" y="378637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5" name="Google Shape;345;p82"/>
          <p:cNvSpPr txBox="1">
            <a:spLocks noGrp="1"/>
          </p:cNvSpPr>
          <p:nvPr>
            <p:ph type="title" idx="4"/>
          </p:nvPr>
        </p:nvSpPr>
        <p:spPr>
          <a:xfrm>
            <a:off x="3646500" y="1919400"/>
            <a:ext cx="1851000" cy="676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46" name="Google Shape;346;p82"/>
          <p:cNvSpPr txBox="1">
            <a:spLocks noGrp="1"/>
          </p:cNvSpPr>
          <p:nvPr>
            <p:ph type="title" idx="5"/>
          </p:nvPr>
        </p:nvSpPr>
        <p:spPr>
          <a:xfrm>
            <a:off x="3442500" y="343697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47" name="Google Shape;347;p82"/>
          <p:cNvSpPr txBox="1">
            <a:spLocks noGrp="1"/>
          </p:cNvSpPr>
          <p:nvPr>
            <p:ph type="subTitle" idx="6"/>
          </p:nvPr>
        </p:nvSpPr>
        <p:spPr>
          <a:xfrm>
            <a:off x="3442500" y="378637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8" name="Google Shape;348;p82"/>
          <p:cNvSpPr txBox="1">
            <a:spLocks noGrp="1"/>
          </p:cNvSpPr>
          <p:nvPr>
            <p:ph type="title" idx="7"/>
          </p:nvPr>
        </p:nvSpPr>
        <p:spPr>
          <a:xfrm>
            <a:off x="6315300" y="1919400"/>
            <a:ext cx="1851000" cy="676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49" name="Google Shape;349;p82"/>
          <p:cNvSpPr txBox="1">
            <a:spLocks noGrp="1"/>
          </p:cNvSpPr>
          <p:nvPr>
            <p:ph type="title" idx="8"/>
          </p:nvPr>
        </p:nvSpPr>
        <p:spPr>
          <a:xfrm>
            <a:off x="6111300" y="343697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50" name="Google Shape;350;p82"/>
          <p:cNvSpPr txBox="1">
            <a:spLocks noGrp="1"/>
          </p:cNvSpPr>
          <p:nvPr>
            <p:ph type="subTitle" idx="9"/>
          </p:nvPr>
        </p:nvSpPr>
        <p:spPr>
          <a:xfrm>
            <a:off x="6111300" y="378637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51" name="Google Shape;351;p82"/>
          <p:cNvGrpSpPr/>
          <p:nvPr/>
        </p:nvGrpSpPr>
        <p:grpSpPr>
          <a:xfrm>
            <a:off x="195200" y="144138"/>
            <a:ext cx="618200" cy="760500"/>
            <a:chOff x="2434775" y="1800150"/>
            <a:chExt cx="618200" cy="760500"/>
          </a:xfrm>
        </p:grpSpPr>
        <p:sp>
          <p:nvSpPr>
            <p:cNvPr id="352" name="Google Shape;352;p82"/>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82"/>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4" name="Google Shape;354;p82"/>
          <p:cNvGrpSpPr/>
          <p:nvPr/>
        </p:nvGrpSpPr>
        <p:grpSpPr>
          <a:xfrm>
            <a:off x="1043875" y="144150"/>
            <a:ext cx="641650" cy="332025"/>
            <a:chOff x="1151000" y="1881425"/>
            <a:chExt cx="641650" cy="332025"/>
          </a:xfrm>
        </p:grpSpPr>
        <p:sp>
          <p:nvSpPr>
            <p:cNvPr id="355" name="Google Shape;355;p82"/>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82"/>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7" name="Google Shape;357;p82"/>
          <p:cNvGrpSpPr/>
          <p:nvPr/>
        </p:nvGrpSpPr>
        <p:grpSpPr>
          <a:xfrm>
            <a:off x="868425" y="622700"/>
            <a:ext cx="175450" cy="175450"/>
            <a:chOff x="5826950" y="2305200"/>
            <a:chExt cx="175450" cy="175450"/>
          </a:xfrm>
        </p:grpSpPr>
        <p:sp>
          <p:nvSpPr>
            <p:cNvPr id="358" name="Google Shape;358;p82"/>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82"/>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0" name="Google Shape;360;p82"/>
          <p:cNvGrpSpPr/>
          <p:nvPr/>
        </p:nvGrpSpPr>
        <p:grpSpPr>
          <a:xfrm rot="10800000">
            <a:off x="7972751" y="1"/>
            <a:ext cx="1286568" cy="645932"/>
            <a:chOff x="5008150" y="5073600"/>
            <a:chExt cx="801700" cy="402500"/>
          </a:xfrm>
        </p:grpSpPr>
        <p:sp>
          <p:nvSpPr>
            <p:cNvPr id="361" name="Google Shape;361;p82"/>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82"/>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3" name="Google Shape;363;p82"/>
          <p:cNvGrpSpPr/>
          <p:nvPr/>
        </p:nvGrpSpPr>
        <p:grpSpPr>
          <a:xfrm>
            <a:off x="7797300" y="436675"/>
            <a:ext cx="175450" cy="175450"/>
            <a:chOff x="5826950" y="2305200"/>
            <a:chExt cx="175450" cy="175450"/>
          </a:xfrm>
        </p:grpSpPr>
        <p:sp>
          <p:nvSpPr>
            <p:cNvPr id="364" name="Google Shape;364;p82"/>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82"/>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p:cSld name="CAPTION_ONLY_2_1">
    <p:spTree>
      <p:nvGrpSpPr>
        <p:cNvPr id="1" name="Shape 366"/>
        <p:cNvGrpSpPr/>
        <p:nvPr/>
      </p:nvGrpSpPr>
      <p:grpSpPr>
        <a:xfrm>
          <a:off x="0" y="0"/>
          <a:ext cx="0" cy="0"/>
          <a:chOff x="0" y="0"/>
          <a:chExt cx="0" cy="0"/>
        </a:xfrm>
      </p:grpSpPr>
      <p:sp>
        <p:nvSpPr>
          <p:cNvPr id="367" name="Google Shape;367;p83"/>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368" name="Google Shape;368;p83"/>
          <p:cNvSpPr txBox="1">
            <a:spLocks noGrp="1"/>
          </p:cNvSpPr>
          <p:nvPr>
            <p:ph type="title" idx="2"/>
          </p:nvPr>
        </p:nvSpPr>
        <p:spPr>
          <a:xfrm>
            <a:off x="948050" y="1842949"/>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69" name="Google Shape;369;p83"/>
          <p:cNvSpPr txBox="1">
            <a:spLocks noGrp="1"/>
          </p:cNvSpPr>
          <p:nvPr>
            <p:ph type="subTitle" idx="1"/>
          </p:nvPr>
        </p:nvSpPr>
        <p:spPr>
          <a:xfrm>
            <a:off x="948050" y="2192349"/>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0" name="Google Shape;370;p83"/>
          <p:cNvSpPr txBox="1">
            <a:spLocks noGrp="1"/>
          </p:cNvSpPr>
          <p:nvPr>
            <p:ph type="title" idx="3"/>
          </p:nvPr>
        </p:nvSpPr>
        <p:spPr>
          <a:xfrm>
            <a:off x="3442500" y="1842949"/>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71" name="Google Shape;371;p83"/>
          <p:cNvSpPr txBox="1">
            <a:spLocks noGrp="1"/>
          </p:cNvSpPr>
          <p:nvPr>
            <p:ph type="subTitle" idx="4"/>
          </p:nvPr>
        </p:nvSpPr>
        <p:spPr>
          <a:xfrm>
            <a:off x="3442500" y="2192349"/>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2" name="Google Shape;372;p83"/>
          <p:cNvSpPr txBox="1">
            <a:spLocks noGrp="1"/>
          </p:cNvSpPr>
          <p:nvPr>
            <p:ph type="title" idx="5"/>
          </p:nvPr>
        </p:nvSpPr>
        <p:spPr>
          <a:xfrm>
            <a:off x="5936950" y="1842949"/>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73" name="Google Shape;373;p83"/>
          <p:cNvSpPr txBox="1">
            <a:spLocks noGrp="1"/>
          </p:cNvSpPr>
          <p:nvPr>
            <p:ph type="subTitle" idx="6"/>
          </p:nvPr>
        </p:nvSpPr>
        <p:spPr>
          <a:xfrm>
            <a:off x="5936950" y="2192349"/>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4" name="Google Shape;374;p83"/>
          <p:cNvSpPr txBox="1">
            <a:spLocks noGrp="1"/>
          </p:cNvSpPr>
          <p:nvPr>
            <p:ph type="title" idx="7"/>
          </p:nvPr>
        </p:nvSpPr>
        <p:spPr>
          <a:xfrm>
            <a:off x="948050" y="3378648"/>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75" name="Google Shape;375;p83"/>
          <p:cNvSpPr txBox="1">
            <a:spLocks noGrp="1"/>
          </p:cNvSpPr>
          <p:nvPr>
            <p:ph type="subTitle" idx="8"/>
          </p:nvPr>
        </p:nvSpPr>
        <p:spPr>
          <a:xfrm>
            <a:off x="948050" y="3728048"/>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83"/>
          <p:cNvSpPr txBox="1">
            <a:spLocks noGrp="1"/>
          </p:cNvSpPr>
          <p:nvPr>
            <p:ph type="title" idx="9"/>
          </p:nvPr>
        </p:nvSpPr>
        <p:spPr>
          <a:xfrm>
            <a:off x="3442500" y="3378648"/>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77" name="Google Shape;377;p83"/>
          <p:cNvSpPr txBox="1">
            <a:spLocks noGrp="1"/>
          </p:cNvSpPr>
          <p:nvPr>
            <p:ph type="subTitle" idx="13"/>
          </p:nvPr>
        </p:nvSpPr>
        <p:spPr>
          <a:xfrm>
            <a:off x="3442500" y="3728048"/>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8" name="Google Shape;378;p83"/>
          <p:cNvSpPr txBox="1">
            <a:spLocks noGrp="1"/>
          </p:cNvSpPr>
          <p:nvPr>
            <p:ph type="title" idx="14"/>
          </p:nvPr>
        </p:nvSpPr>
        <p:spPr>
          <a:xfrm>
            <a:off x="5936950" y="3378648"/>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379" name="Google Shape;379;p83"/>
          <p:cNvSpPr txBox="1">
            <a:spLocks noGrp="1"/>
          </p:cNvSpPr>
          <p:nvPr>
            <p:ph type="subTitle" idx="15"/>
          </p:nvPr>
        </p:nvSpPr>
        <p:spPr>
          <a:xfrm>
            <a:off x="5936950" y="3728048"/>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80" name="Google Shape;380;p83"/>
          <p:cNvGrpSpPr/>
          <p:nvPr/>
        </p:nvGrpSpPr>
        <p:grpSpPr>
          <a:xfrm rot="-5400000">
            <a:off x="496450" y="-496450"/>
            <a:ext cx="1004175" cy="1997075"/>
            <a:chOff x="5601325" y="2619050"/>
            <a:chExt cx="1004175" cy="1997075"/>
          </a:xfrm>
        </p:grpSpPr>
        <p:sp>
          <p:nvSpPr>
            <p:cNvPr id="381" name="Google Shape;381;p83"/>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8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8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83"/>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83"/>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8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8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83"/>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83"/>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83"/>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83"/>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83"/>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83"/>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4" name="Google Shape;394;p83"/>
          <p:cNvGrpSpPr/>
          <p:nvPr/>
        </p:nvGrpSpPr>
        <p:grpSpPr>
          <a:xfrm>
            <a:off x="136375" y="906625"/>
            <a:ext cx="108150" cy="669300"/>
            <a:chOff x="5169950" y="3910650"/>
            <a:chExt cx="108150" cy="669300"/>
          </a:xfrm>
        </p:grpSpPr>
        <p:sp>
          <p:nvSpPr>
            <p:cNvPr id="395" name="Google Shape;395;p83"/>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83"/>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83"/>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83"/>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9" name="Google Shape;399;p83"/>
          <p:cNvGrpSpPr/>
          <p:nvPr/>
        </p:nvGrpSpPr>
        <p:grpSpPr>
          <a:xfrm>
            <a:off x="8371325" y="121825"/>
            <a:ext cx="618200" cy="760500"/>
            <a:chOff x="2434775" y="1800150"/>
            <a:chExt cx="618200" cy="760500"/>
          </a:xfrm>
        </p:grpSpPr>
        <p:sp>
          <p:nvSpPr>
            <p:cNvPr id="400" name="Google Shape;400;p83"/>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83"/>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2" name="Google Shape;402;p83"/>
          <p:cNvGrpSpPr/>
          <p:nvPr/>
        </p:nvGrpSpPr>
        <p:grpSpPr>
          <a:xfrm rot="5400000">
            <a:off x="7668425" y="115550"/>
            <a:ext cx="544350" cy="313225"/>
            <a:chOff x="4383475" y="1747875"/>
            <a:chExt cx="544350" cy="313225"/>
          </a:xfrm>
        </p:grpSpPr>
        <p:sp>
          <p:nvSpPr>
            <p:cNvPr id="403" name="Google Shape;403;p83"/>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83"/>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83"/>
          <p:cNvGrpSpPr/>
          <p:nvPr/>
        </p:nvGrpSpPr>
        <p:grpSpPr>
          <a:xfrm>
            <a:off x="8592700" y="1153550"/>
            <a:ext cx="175450" cy="175450"/>
            <a:chOff x="5826950" y="2305200"/>
            <a:chExt cx="175450" cy="175450"/>
          </a:xfrm>
        </p:grpSpPr>
        <p:sp>
          <p:nvSpPr>
            <p:cNvPr id="406" name="Google Shape;406;p83"/>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83"/>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8"/>
        <p:cNvGrpSpPr/>
        <p:nvPr/>
      </p:nvGrpSpPr>
      <p:grpSpPr>
        <a:xfrm>
          <a:off x="0" y="0"/>
          <a:ext cx="0" cy="0"/>
          <a:chOff x="0" y="0"/>
          <a:chExt cx="0" cy="0"/>
        </a:xfrm>
      </p:grpSpPr>
      <p:sp>
        <p:nvSpPr>
          <p:cNvPr id="409" name="Google Shape;409;p84"/>
          <p:cNvSpPr txBox="1">
            <a:spLocks noGrp="1"/>
          </p:cNvSpPr>
          <p:nvPr>
            <p:ph type="title"/>
          </p:nvPr>
        </p:nvSpPr>
        <p:spPr>
          <a:xfrm>
            <a:off x="4924950" y="377300"/>
            <a:ext cx="3382800" cy="40908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3"/>
              </a:buClr>
              <a:buSzPts val="3600"/>
              <a:buNone/>
              <a:defRPr sz="3600">
                <a:solidFill>
                  <a:schemeClr val="accent3"/>
                </a:solidFill>
              </a:defRPr>
            </a:lvl1pPr>
            <a:lvl2pPr lvl="1" algn="l" rtl="0">
              <a:lnSpc>
                <a:spcPct val="100000"/>
              </a:lnSpc>
              <a:spcBef>
                <a:spcPts val="0"/>
              </a:spcBef>
              <a:spcAft>
                <a:spcPts val="0"/>
              </a:spcAft>
              <a:buClr>
                <a:schemeClr val="accent3"/>
              </a:buClr>
              <a:buSzPts val="3600"/>
              <a:buNone/>
              <a:defRPr sz="3600">
                <a:solidFill>
                  <a:schemeClr val="accent3"/>
                </a:solidFill>
              </a:defRPr>
            </a:lvl2pPr>
            <a:lvl3pPr lvl="2" algn="l" rtl="0">
              <a:lnSpc>
                <a:spcPct val="100000"/>
              </a:lnSpc>
              <a:spcBef>
                <a:spcPts val="0"/>
              </a:spcBef>
              <a:spcAft>
                <a:spcPts val="0"/>
              </a:spcAft>
              <a:buClr>
                <a:schemeClr val="accent3"/>
              </a:buClr>
              <a:buSzPts val="3600"/>
              <a:buNone/>
              <a:defRPr sz="3600">
                <a:solidFill>
                  <a:schemeClr val="accent3"/>
                </a:solidFill>
              </a:defRPr>
            </a:lvl3pPr>
            <a:lvl4pPr lvl="3" algn="l" rtl="0">
              <a:lnSpc>
                <a:spcPct val="100000"/>
              </a:lnSpc>
              <a:spcBef>
                <a:spcPts val="0"/>
              </a:spcBef>
              <a:spcAft>
                <a:spcPts val="0"/>
              </a:spcAft>
              <a:buClr>
                <a:schemeClr val="accent3"/>
              </a:buClr>
              <a:buSzPts val="3600"/>
              <a:buNone/>
              <a:defRPr sz="3600">
                <a:solidFill>
                  <a:schemeClr val="accent3"/>
                </a:solidFill>
              </a:defRPr>
            </a:lvl4pPr>
            <a:lvl5pPr lvl="4" algn="l" rtl="0">
              <a:lnSpc>
                <a:spcPct val="100000"/>
              </a:lnSpc>
              <a:spcBef>
                <a:spcPts val="0"/>
              </a:spcBef>
              <a:spcAft>
                <a:spcPts val="0"/>
              </a:spcAft>
              <a:buClr>
                <a:schemeClr val="accent3"/>
              </a:buClr>
              <a:buSzPts val="3600"/>
              <a:buNone/>
              <a:defRPr sz="3600">
                <a:solidFill>
                  <a:schemeClr val="accent3"/>
                </a:solidFill>
              </a:defRPr>
            </a:lvl5pPr>
            <a:lvl6pPr lvl="5" algn="l" rtl="0">
              <a:lnSpc>
                <a:spcPct val="100000"/>
              </a:lnSpc>
              <a:spcBef>
                <a:spcPts val="0"/>
              </a:spcBef>
              <a:spcAft>
                <a:spcPts val="0"/>
              </a:spcAft>
              <a:buClr>
                <a:schemeClr val="accent3"/>
              </a:buClr>
              <a:buSzPts val="3600"/>
              <a:buNone/>
              <a:defRPr sz="3600">
                <a:solidFill>
                  <a:schemeClr val="accent3"/>
                </a:solidFill>
              </a:defRPr>
            </a:lvl6pPr>
            <a:lvl7pPr lvl="6" algn="l" rtl="0">
              <a:lnSpc>
                <a:spcPct val="100000"/>
              </a:lnSpc>
              <a:spcBef>
                <a:spcPts val="0"/>
              </a:spcBef>
              <a:spcAft>
                <a:spcPts val="0"/>
              </a:spcAft>
              <a:buClr>
                <a:schemeClr val="accent3"/>
              </a:buClr>
              <a:buSzPts val="3600"/>
              <a:buNone/>
              <a:defRPr sz="3600">
                <a:solidFill>
                  <a:schemeClr val="accent3"/>
                </a:solidFill>
              </a:defRPr>
            </a:lvl7pPr>
            <a:lvl8pPr lvl="7" algn="l" rtl="0">
              <a:lnSpc>
                <a:spcPct val="100000"/>
              </a:lnSpc>
              <a:spcBef>
                <a:spcPts val="0"/>
              </a:spcBef>
              <a:spcAft>
                <a:spcPts val="0"/>
              </a:spcAft>
              <a:buClr>
                <a:schemeClr val="accent3"/>
              </a:buClr>
              <a:buSzPts val="3600"/>
              <a:buNone/>
              <a:defRPr sz="3600">
                <a:solidFill>
                  <a:schemeClr val="accent3"/>
                </a:solidFill>
              </a:defRPr>
            </a:lvl8pPr>
            <a:lvl9pPr lvl="8" algn="l" rtl="0">
              <a:lnSpc>
                <a:spcPct val="100000"/>
              </a:lnSpc>
              <a:spcBef>
                <a:spcPts val="0"/>
              </a:spcBef>
              <a:spcAft>
                <a:spcPts val="0"/>
              </a:spcAft>
              <a:buClr>
                <a:schemeClr val="accent3"/>
              </a:buClr>
              <a:buSzPts val="3600"/>
              <a:buNone/>
              <a:defRPr sz="3600">
                <a:solidFill>
                  <a:schemeClr val="accent3"/>
                </a:solidFill>
              </a:defRPr>
            </a:lvl9pPr>
          </a:lstStyle>
          <a:p>
            <a:endParaRPr/>
          </a:p>
        </p:txBody>
      </p:sp>
      <p:grpSp>
        <p:nvGrpSpPr>
          <p:cNvPr id="410" name="Google Shape;410;p84"/>
          <p:cNvGrpSpPr/>
          <p:nvPr/>
        </p:nvGrpSpPr>
        <p:grpSpPr>
          <a:xfrm rot="5400000">
            <a:off x="-447679" y="398204"/>
            <a:ext cx="1599311" cy="802907"/>
            <a:chOff x="5008150" y="5073600"/>
            <a:chExt cx="801700" cy="402500"/>
          </a:xfrm>
        </p:grpSpPr>
        <p:sp>
          <p:nvSpPr>
            <p:cNvPr id="411" name="Google Shape;411;p84"/>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4"/>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84"/>
          <p:cNvGrpSpPr/>
          <p:nvPr/>
        </p:nvGrpSpPr>
        <p:grpSpPr>
          <a:xfrm>
            <a:off x="1097300" y="137975"/>
            <a:ext cx="641650" cy="332025"/>
            <a:chOff x="1151000" y="1881425"/>
            <a:chExt cx="641650" cy="332025"/>
          </a:xfrm>
        </p:grpSpPr>
        <p:sp>
          <p:nvSpPr>
            <p:cNvPr id="414" name="Google Shape;414;p84"/>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84"/>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6" name="Google Shape;416;p84"/>
          <p:cNvGrpSpPr/>
          <p:nvPr/>
        </p:nvGrpSpPr>
        <p:grpSpPr>
          <a:xfrm>
            <a:off x="325913" y="4171559"/>
            <a:ext cx="802905" cy="802873"/>
            <a:chOff x="1154925" y="4692025"/>
            <a:chExt cx="642375" cy="642350"/>
          </a:xfrm>
        </p:grpSpPr>
        <p:sp>
          <p:nvSpPr>
            <p:cNvPr id="417" name="Google Shape;417;p84"/>
            <p:cNvSpPr/>
            <p:nvPr/>
          </p:nvSpPr>
          <p:spPr>
            <a:xfrm>
              <a:off x="1154925" y="4896200"/>
              <a:ext cx="438200" cy="438175"/>
            </a:xfrm>
            <a:custGeom>
              <a:avLst/>
              <a:gdLst/>
              <a:ahLst/>
              <a:cxnLst/>
              <a:rect l="l" t="t" r="r" b="b"/>
              <a:pathLst>
                <a:path w="17528" h="17527" extrusionOk="0">
                  <a:moveTo>
                    <a:pt x="16931" y="596"/>
                  </a:moveTo>
                  <a:lnTo>
                    <a:pt x="16931" y="16930"/>
                  </a:lnTo>
                  <a:lnTo>
                    <a:pt x="598" y="16930"/>
                  </a:lnTo>
                  <a:lnTo>
                    <a:pt x="598" y="596"/>
                  </a:lnTo>
                  <a:close/>
                  <a:moveTo>
                    <a:pt x="1" y="0"/>
                  </a:moveTo>
                  <a:lnTo>
                    <a:pt x="1" y="17526"/>
                  </a:lnTo>
                  <a:lnTo>
                    <a:pt x="17528" y="17526"/>
                  </a:lnTo>
                  <a:lnTo>
                    <a:pt x="175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84"/>
            <p:cNvSpPr/>
            <p:nvPr/>
          </p:nvSpPr>
          <p:spPr>
            <a:xfrm>
              <a:off x="1374025" y="4692025"/>
              <a:ext cx="423275" cy="423250"/>
            </a:xfrm>
            <a:custGeom>
              <a:avLst/>
              <a:gdLst/>
              <a:ahLst/>
              <a:cxnLst/>
              <a:rect l="l" t="t" r="r" b="b"/>
              <a:pathLst>
                <a:path w="16931" h="16930" extrusionOk="0">
                  <a:moveTo>
                    <a:pt x="0" y="1"/>
                  </a:moveTo>
                  <a:lnTo>
                    <a:pt x="0" y="16930"/>
                  </a:lnTo>
                  <a:lnTo>
                    <a:pt x="16930" y="16930"/>
                  </a:lnTo>
                  <a:lnTo>
                    <a:pt x="16930"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2">
  <p:cSld name="CAPTION_ONLY_2_2_1">
    <p:spTree>
      <p:nvGrpSpPr>
        <p:cNvPr id="1" name="Shape 419"/>
        <p:cNvGrpSpPr/>
        <p:nvPr/>
      </p:nvGrpSpPr>
      <p:grpSpPr>
        <a:xfrm>
          <a:off x="0" y="0"/>
          <a:ext cx="0" cy="0"/>
          <a:chOff x="0" y="0"/>
          <a:chExt cx="0" cy="0"/>
        </a:xfrm>
      </p:grpSpPr>
      <p:sp>
        <p:nvSpPr>
          <p:cNvPr id="420" name="Google Shape;420;p85"/>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421" name="Google Shape;421;p85"/>
          <p:cNvGrpSpPr/>
          <p:nvPr/>
        </p:nvGrpSpPr>
        <p:grpSpPr>
          <a:xfrm>
            <a:off x="-11" y="-23336"/>
            <a:ext cx="747770" cy="1467522"/>
            <a:chOff x="1158575" y="2606800"/>
            <a:chExt cx="497750" cy="976850"/>
          </a:xfrm>
        </p:grpSpPr>
        <p:sp>
          <p:nvSpPr>
            <p:cNvPr id="422" name="Google Shape;422;p85"/>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85"/>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85"/>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85"/>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85"/>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85"/>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85"/>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85"/>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85"/>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85"/>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85"/>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85"/>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4" name="Google Shape;434;p85"/>
          <p:cNvGrpSpPr/>
          <p:nvPr/>
        </p:nvGrpSpPr>
        <p:grpSpPr>
          <a:xfrm>
            <a:off x="998075" y="375775"/>
            <a:ext cx="108150" cy="669300"/>
            <a:chOff x="5169950" y="3910650"/>
            <a:chExt cx="108150" cy="669300"/>
          </a:xfrm>
        </p:grpSpPr>
        <p:sp>
          <p:nvSpPr>
            <p:cNvPr id="435" name="Google Shape;435;p85"/>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85"/>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85"/>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85"/>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9" name="Google Shape;439;p85"/>
          <p:cNvGrpSpPr/>
          <p:nvPr/>
        </p:nvGrpSpPr>
        <p:grpSpPr>
          <a:xfrm>
            <a:off x="549613" y="1444170"/>
            <a:ext cx="398506" cy="676504"/>
            <a:chOff x="3558950" y="3191175"/>
            <a:chExt cx="500825" cy="850200"/>
          </a:xfrm>
        </p:grpSpPr>
        <p:sp>
          <p:nvSpPr>
            <p:cNvPr id="440" name="Google Shape;440;p85"/>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85"/>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85"/>
          <p:cNvGrpSpPr/>
          <p:nvPr/>
        </p:nvGrpSpPr>
        <p:grpSpPr>
          <a:xfrm>
            <a:off x="99050" y="2220400"/>
            <a:ext cx="175450" cy="175450"/>
            <a:chOff x="5826950" y="2305200"/>
            <a:chExt cx="175450" cy="175450"/>
          </a:xfrm>
        </p:grpSpPr>
        <p:sp>
          <p:nvSpPr>
            <p:cNvPr id="443" name="Google Shape;443;p85"/>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85"/>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5" name="Google Shape;445;p85"/>
          <p:cNvGrpSpPr/>
          <p:nvPr/>
        </p:nvGrpSpPr>
        <p:grpSpPr>
          <a:xfrm>
            <a:off x="8789425" y="4717075"/>
            <a:ext cx="544350" cy="313225"/>
            <a:chOff x="4383475" y="1747875"/>
            <a:chExt cx="544350" cy="313225"/>
          </a:xfrm>
        </p:grpSpPr>
        <p:sp>
          <p:nvSpPr>
            <p:cNvPr id="446" name="Google Shape;446;p85"/>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85"/>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85"/>
          <p:cNvGrpSpPr/>
          <p:nvPr/>
        </p:nvGrpSpPr>
        <p:grpSpPr>
          <a:xfrm flipH="1">
            <a:off x="8276975" y="4288475"/>
            <a:ext cx="464925" cy="461700"/>
            <a:chOff x="5865550" y="4739350"/>
            <a:chExt cx="464925" cy="461700"/>
          </a:xfrm>
        </p:grpSpPr>
        <p:sp>
          <p:nvSpPr>
            <p:cNvPr id="449" name="Google Shape;449;p85"/>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85"/>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85"/>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85"/>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85"/>
          <p:cNvGrpSpPr/>
          <p:nvPr/>
        </p:nvGrpSpPr>
        <p:grpSpPr>
          <a:xfrm>
            <a:off x="8789425" y="3879850"/>
            <a:ext cx="175450" cy="175450"/>
            <a:chOff x="5826950" y="2305200"/>
            <a:chExt cx="175450" cy="175450"/>
          </a:xfrm>
        </p:grpSpPr>
        <p:sp>
          <p:nvSpPr>
            <p:cNvPr id="454" name="Google Shape;454;p85"/>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85"/>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1">
  <p:cSld name="CAPTION_ONLY_2_1_1">
    <p:spTree>
      <p:nvGrpSpPr>
        <p:cNvPr id="1" name="Shape 456"/>
        <p:cNvGrpSpPr/>
        <p:nvPr/>
      </p:nvGrpSpPr>
      <p:grpSpPr>
        <a:xfrm>
          <a:off x="0" y="0"/>
          <a:ext cx="0" cy="0"/>
          <a:chOff x="0" y="0"/>
          <a:chExt cx="0" cy="0"/>
        </a:xfrm>
      </p:grpSpPr>
      <p:sp>
        <p:nvSpPr>
          <p:cNvPr id="457" name="Google Shape;457;p86"/>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458" name="Google Shape;458;p86"/>
          <p:cNvSpPr txBox="1">
            <a:spLocks noGrp="1"/>
          </p:cNvSpPr>
          <p:nvPr>
            <p:ph type="title" idx="2"/>
          </p:nvPr>
        </p:nvSpPr>
        <p:spPr>
          <a:xfrm>
            <a:off x="5340900" y="1349275"/>
            <a:ext cx="2797200" cy="442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900"/>
              <a:buNone/>
              <a:defRPr sz="1900"/>
            </a:lvl1pPr>
            <a:lvl2pPr lvl="1" algn="l" rtl="0">
              <a:lnSpc>
                <a:spcPct val="100000"/>
              </a:lnSpc>
              <a:spcBef>
                <a:spcPts val="0"/>
              </a:spcBef>
              <a:spcAft>
                <a:spcPts val="0"/>
              </a:spcAft>
              <a:buSzPts val="4300"/>
              <a:buNone/>
              <a:defRPr sz="4300"/>
            </a:lvl2pPr>
            <a:lvl3pPr lvl="2" algn="l" rtl="0">
              <a:lnSpc>
                <a:spcPct val="100000"/>
              </a:lnSpc>
              <a:spcBef>
                <a:spcPts val="0"/>
              </a:spcBef>
              <a:spcAft>
                <a:spcPts val="0"/>
              </a:spcAft>
              <a:buSzPts val="4300"/>
              <a:buNone/>
              <a:defRPr sz="4300"/>
            </a:lvl3pPr>
            <a:lvl4pPr lvl="3" algn="l" rtl="0">
              <a:lnSpc>
                <a:spcPct val="100000"/>
              </a:lnSpc>
              <a:spcBef>
                <a:spcPts val="0"/>
              </a:spcBef>
              <a:spcAft>
                <a:spcPts val="0"/>
              </a:spcAft>
              <a:buSzPts val="4300"/>
              <a:buNone/>
              <a:defRPr sz="4300"/>
            </a:lvl4pPr>
            <a:lvl5pPr lvl="4" algn="l" rtl="0">
              <a:lnSpc>
                <a:spcPct val="100000"/>
              </a:lnSpc>
              <a:spcBef>
                <a:spcPts val="0"/>
              </a:spcBef>
              <a:spcAft>
                <a:spcPts val="0"/>
              </a:spcAft>
              <a:buSzPts val="4300"/>
              <a:buNone/>
              <a:defRPr sz="4300"/>
            </a:lvl5pPr>
            <a:lvl6pPr lvl="5" algn="l" rtl="0">
              <a:lnSpc>
                <a:spcPct val="100000"/>
              </a:lnSpc>
              <a:spcBef>
                <a:spcPts val="0"/>
              </a:spcBef>
              <a:spcAft>
                <a:spcPts val="0"/>
              </a:spcAft>
              <a:buSzPts val="4300"/>
              <a:buNone/>
              <a:defRPr sz="4300"/>
            </a:lvl6pPr>
            <a:lvl7pPr lvl="6" algn="l" rtl="0">
              <a:lnSpc>
                <a:spcPct val="100000"/>
              </a:lnSpc>
              <a:spcBef>
                <a:spcPts val="0"/>
              </a:spcBef>
              <a:spcAft>
                <a:spcPts val="0"/>
              </a:spcAft>
              <a:buSzPts val="4300"/>
              <a:buNone/>
              <a:defRPr sz="4300"/>
            </a:lvl7pPr>
            <a:lvl8pPr lvl="7" algn="l" rtl="0">
              <a:lnSpc>
                <a:spcPct val="100000"/>
              </a:lnSpc>
              <a:spcBef>
                <a:spcPts val="0"/>
              </a:spcBef>
              <a:spcAft>
                <a:spcPts val="0"/>
              </a:spcAft>
              <a:buSzPts val="4300"/>
              <a:buNone/>
              <a:defRPr sz="4300"/>
            </a:lvl8pPr>
            <a:lvl9pPr lvl="8" algn="l" rtl="0">
              <a:lnSpc>
                <a:spcPct val="100000"/>
              </a:lnSpc>
              <a:spcBef>
                <a:spcPts val="0"/>
              </a:spcBef>
              <a:spcAft>
                <a:spcPts val="0"/>
              </a:spcAft>
              <a:buSzPts val="4300"/>
              <a:buNone/>
              <a:defRPr sz="4300"/>
            </a:lvl9pPr>
          </a:lstStyle>
          <a:p>
            <a:endParaRPr/>
          </a:p>
        </p:txBody>
      </p:sp>
      <p:sp>
        <p:nvSpPr>
          <p:cNvPr id="459" name="Google Shape;459;p86"/>
          <p:cNvSpPr txBox="1">
            <a:spLocks noGrp="1"/>
          </p:cNvSpPr>
          <p:nvPr>
            <p:ph type="subTitle" idx="1"/>
          </p:nvPr>
        </p:nvSpPr>
        <p:spPr>
          <a:xfrm>
            <a:off x="5340900" y="1622475"/>
            <a:ext cx="2797200" cy="628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460" name="Google Shape;460;p86"/>
          <p:cNvSpPr txBox="1">
            <a:spLocks noGrp="1"/>
          </p:cNvSpPr>
          <p:nvPr>
            <p:ph type="title" idx="3"/>
          </p:nvPr>
        </p:nvSpPr>
        <p:spPr>
          <a:xfrm>
            <a:off x="5340900" y="2446250"/>
            <a:ext cx="2797200" cy="442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900"/>
              <a:buNone/>
              <a:defRPr sz="1900"/>
            </a:lvl1pPr>
            <a:lvl2pPr lvl="1" algn="l" rtl="0">
              <a:lnSpc>
                <a:spcPct val="100000"/>
              </a:lnSpc>
              <a:spcBef>
                <a:spcPts val="0"/>
              </a:spcBef>
              <a:spcAft>
                <a:spcPts val="0"/>
              </a:spcAft>
              <a:buSzPts val="4300"/>
              <a:buNone/>
              <a:defRPr sz="4300"/>
            </a:lvl2pPr>
            <a:lvl3pPr lvl="2" algn="l" rtl="0">
              <a:lnSpc>
                <a:spcPct val="100000"/>
              </a:lnSpc>
              <a:spcBef>
                <a:spcPts val="0"/>
              </a:spcBef>
              <a:spcAft>
                <a:spcPts val="0"/>
              </a:spcAft>
              <a:buSzPts val="4300"/>
              <a:buNone/>
              <a:defRPr sz="4300"/>
            </a:lvl3pPr>
            <a:lvl4pPr lvl="3" algn="l" rtl="0">
              <a:lnSpc>
                <a:spcPct val="100000"/>
              </a:lnSpc>
              <a:spcBef>
                <a:spcPts val="0"/>
              </a:spcBef>
              <a:spcAft>
                <a:spcPts val="0"/>
              </a:spcAft>
              <a:buSzPts val="4300"/>
              <a:buNone/>
              <a:defRPr sz="4300"/>
            </a:lvl4pPr>
            <a:lvl5pPr lvl="4" algn="l" rtl="0">
              <a:lnSpc>
                <a:spcPct val="100000"/>
              </a:lnSpc>
              <a:spcBef>
                <a:spcPts val="0"/>
              </a:spcBef>
              <a:spcAft>
                <a:spcPts val="0"/>
              </a:spcAft>
              <a:buSzPts val="4300"/>
              <a:buNone/>
              <a:defRPr sz="4300"/>
            </a:lvl5pPr>
            <a:lvl6pPr lvl="5" algn="l" rtl="0">
              <a:lnSpc>
                <a:spcPct val="100000"/>
              </a:lnSpc>
              <a:spcBef>
                <a:spcPts val="0"/>
              </a:spcBef>
              <a:spcAft>
                <a:spcPts val="0"/>
              </a:spcAft>
              <a:buSzPts val="4300"/>
              <a:buNone/>
              <a:defRPr sz="4300"/>
            </a:lvl6pPr>
            <a:lvl7pPr lvl="6" algn="l" rtl="0">
              <a:lnSpc>
                <a:spcPct val="100000"/>
              </a:lnSpc>
              <a:spcBef>
                <a:spcPts val="0"/>
              </a:spcBef>
              <a:spcAft>
                <a:spcPts val="0"/>
              </a:spcAft>
              <a:buSzPts val="4300"/>
              <a:buNone/>
              <a:defRPr sz="4300"/>
            </a:lvl7pPr>
            <a:lvl8pPr lvl="7" algn="l" rtl="0">
              <a:lnSpc>
                <a:spcPct val="100000"/>
              </a:lnSpc>
              <a:spcBef>
                <a:spcPts val="0"/>
              </a:spcBef>
              <a:spcAft>
                <a:spcPts val="0"/>
              </a:spcAft>
              <a:buSzPts val="4300"/>
              <a:buNone/>
              <a:defRPr sz="4300"/>
            </a:lvl8pPr>
            <a:lvl9pPr lvl="8" algn="l" rtl="0">
              <a:lnSpc>
                <a:spcPct val="100000"/>
              </a:lnSpc>
              <a:spcBef>
                <a:spcPts val="0"/>
              </a:spcBef>
              <a:spcAft>
                <a:spcPts val="0"/>
              </a:spcAft>
              <a:buSzPts val="4300"/>
              <a:buNone/>
              <a:defRPr sz="4300"/>
            </a:lvl9pPr>
          </a:lstStyle>
          <a:p>
            <a:endParaRPr/>
          </a:p>
        </p:txBody>
      </p:sp>
      <p:sp>
        <p:nvSpPr>
          <p:cNvPr id="461" name="Google Shape;461;p86"/>
          <p:cNvSpPr txBox="1">
            <a:spLocks noGrp="1"/>
          </p:cNvSpPr>
          <p:nvPr>
            <p:ph type="subTitle" idx="4"/>
          </p:nvPr>
        </p:nvSpPr>
        <p:spPr>
          <a:xfrm>
            <a:off x="5340900" y="2719450"/>
            <a:ext cx="2797200" cy="628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462" name="Google Shape;462;p86"/>
          <p:cNvSpPr txBox="1">
            <a:spLocks noGrp="1"/>
          </p:cNvSpPr>
          <p:nvPr>
            <p:ph type="title" idx="5"/>
          </p:nvPr>
        </p:nvSpPr>
        <p:spPr>
          <a:xfrm>
            <a:off x="5340900" y="3543225"/>
            <a:ext cx="2797200" cy="442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900"/>
              <a:buNone/>
              <a:defRPr sz="1900"/>
            </a:lvl1pPr>
            <a:lvl2pPr lvl="1" algn="l" rtl="0">
              <a:lnSpc>
                <a:spcPct val="100000"/>
              </a:lnSpc>
              <a:spcBef>
                <a:spcPts val="0"/>
              </a:spcBef>
              <a:spcAft>
                <a:spcPts val="0"/>
              </a:spcAft>
              <a:buSzPts val="4300"/>
              <a:buNone/>
              <a:defRPr sz="4300"/>
            </a:lvl2pPr>
            <a:lvl3pPr lvl="2" algn="l" rtl="0">
              <a:lnSpc>
                <a:spcPct val="100000"/>
              </a:lnSpc>
              <a:spcBef>
                <a:spcPts val="0"/>
              </a:spcBef>
              <a:spcAft>
                <a:spcPts val="0"/>
              </a:spcAft>
              <a:buSzPts val="4300"/>
              <a:buNone/>
              <a:defRPr sz="4300"/>
            </a:lvl3pPr>
            <a:lvl4pPr lvl="3" algn="l" rtl="0">
              <a:lnSpc>
                <a:spcPct val="100000"/>
              </a:lnSpc>
              <a:spcBef>
                <a:spcPts val="0"/>
              </a:spcBef>
              <a:spcAft>
                <a:spcPts val="0"/>
              </a:spcAft>
              <a:buSzPts val="4300"/>
              <a:buNone/>
              <a:defRPr sz="4300"/>
            </a:lvl4pPr>
            <a:lvl5pPr lvl="4" algn="l" rtl="0">
              <a:lnSpc>
                <a:spcPct val="100000"/>
              </a:lnSpc>
              <a:spcBef>
                <a:spcPts val="0"/>
              </a:spcBef>
              <a:spcAft>
                <a:spcPts val="0"/>
              </a:spcAft>
              <a:buSzPts val="4300"/>
              <a:buNone/>
              <a:defRPr sz="4300"/>
            </a:lvl5pPr>
            <a:lvl6pPr lvl="5" algn="l" rtl="0">
              <a:lnSpc>
                <a:spcPct val="100000"/>
              </a:lnSpc>
              <a:spcBef>
                <a:spcPts val="0"/>
              </a:spcBef>
              <a:spcAft>
                <a:spcPts val="0"/>
              </a:spcAft>
              <a:buSzPts val="4300"/>
              <a:buNone/>
              <a:defRPr sz="4300"/>
            </a:lvl6pPr>
            <a:lvl7pPr lvl="6" algn="l" rtl="0">
              <a:lnSpc>
                <a:spcPct val="100000"/>
              </a:lnSpc>
              <a:spcBef>
                <a:spcPts val="0"/>
              </a:spcBef>
              <a:spcAft>
                <a:spcPts val="0"/>
              </a:spcAft>
              <a:buSzPts val="4300"/>
              <a:buNone/>
              <a:defRPr sz="4300"/>
            </a:lvl7pPr>
            <a:lvl8pPr lvl="7" algn="l" rtl="0">
              <a:lnSpc>
                <a:spcPct val="100000"/>
              </a:lnSpc>
              <a:spcBef>
                <a:spcPts val="0"/>
              </a:spcBef>
              <a:spcAft>
                <a:spcPts val="0"/>
              </a:spcAft>
              <a:buSzPts val="4300"/>
              <a:buNone/>
              <a:defRPr sz="4300"/>
            </a:lvl8pPr>
            <a:lvl9pPr lvl="8" algn="l" rtl="0">
              <a:lnSpc>
                <a:spcPct val="100000"/>
              </a:lnSpc>
              <a:spcBef>
                <a:spcPts val="0"/>
              </a:spcBef>
              <a:spcAft>
                <a:spcPts val="0"/>
              </a:spcAft>
              <a:buSzPts val="4300"/>
              <a:buNone/>
              <a:defRPr sz="4300"/>
            </a:lvl9pPr>
          </a:lstStyle>
          <a:p>
            <a:endParaRPr/>
          </a:p>
        </p:txBody>
      </p:sp>
      <p:sp>
        <p:nvSpPr>
          <p:cNvPr id="463" name="Google Shape;463;p86"/>
          <p:cNvSpPr txBox="1">
            <a:spLocks noGrp="1"/>
          </p:cNvSpPr>
          <p:nvPr>
            <p:ph type="subTitle" idx="6"/>
          </p:nvPr>
        </p:nvSpPr>
        <p:spPr>
          <a:xfrm>
            <a:off x="5340900" y="3816425"/>
            <a:ext cx="2797200" cy="628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grpSp>
        <p:nvGrpSpPr>
          <p:cNvPr id="464" name="Google Shape;464;p86"/>
          <p:cNvGrpSpPr/>
          <p:nvPr/>
        </p:nvGrpSpPr>
        <p:grpSpPr>
          <a:xfrm>
            <a:off x="8357975" y="196813"/>
            <a:ext cx="618200" cy="760500"/>
            <a:chOff x="2434775" y="1800150"/>
            <a:chExt cx="618200" cy="760500"/>
          </a:xfrm>
        </p:grpSpPr>
        <p:sp>
          <p:nvSpPr>
            <p:cNvPr id="465" name="Google Shape;465;p86"/>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86"/>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86"/>
          <p:cNvGrpSpPr/>
          <p:nvPr/>
        </p:nvGrpSpPr>
        <p:grpSpPr>
          <a:xfrm>
            <a:off x="8502350" y="1153300"/>
            <a:ext cx="641650" cy="332025"/>
            <a:chOff x="1151000" y="1881425"/>
            <a:chExt cx="641650" cy="332025"/>
          </a:xfrm>
        </p:grpSpPr>
        <p:sp>
          <p:nvSpPr>
            <p:cNvPr id="468" name="Google Shape;468;p86"/>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86"/>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0" name="Google Shape;470;p86"/>
          <p:cNvGrpSpPr/>
          <p:nvPr/>
        </p:nvGrpSpPr>
        <p:grpSpPr>
          <a:xfrm>
            <a:off x="194050" y="196825"/>
            <a:ext cx="1055125" cy="309200"/>
            <a:chOff x="5550375" y="1747875"/>
            <a:chExt cx="1055125" cy="309200"/>
          </a:xfrm>
        </p:grpSpPr>
        <p:sp>
          <p:nvSpPr>
            <p:cNvPr id="471" name="Google Shape;471;p86"/>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86"/>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86"/>
          <p:cNvGrpSpPr/>
          <p:nvPr/>
        </p:nvGrpSpPr>
        <p:grpSpPr>
          <a:xfrm>
            <a:off x="194050" y="816025"/>
            <a:ext cx="108150" cy="669300"/>
            <a:chOff x="5169950" y="3910650"/>
            <a:chExt cx="108150" cy="669300"/>
          </a:xfrm>
        </p:grpSpPr>
        <p:sp>
          <p:nvSpPr>
            <p:cNvPr id="474" name="Google Shape;474;p86"/>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86"/>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86"/>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86"/>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8" name="Google Shape;478;p86"/>
          <p:cNvGrpSpPr/>
          <p:nvPr/>
        </p:nvGrpSpPr>
        <p:grpSpPr>
          <a:xfrm>
            <a:off x="610575" y="816025"/>
            <a:ext cx="175450" cy="175450"/>
            <a:chOff x="5826950" y="2305200"/>
            <a:chExt cx="175450" cy="175450"/>
          </a:xfrm>
        </p:grpSpPr>
        <p:sp>
          <p:nvSpPr>
            <p:cNvPr id="479" name="Google Shape;479;p86"/>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86"/>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69"/>
          <p:cNvSpPr txBox="1">
            <a:spLocks noGrp="1"/>
          </p:cNvSpPr>
          <p:nvPr>
            <p:ph type="body" idx="1"/>
          </p:nvPr>
        </p:nvSpPr>
        <p:spPr>
          <a:xfrm>
            <a:off x="773700" y="901425"/>
            <a:ext cx="7596600" cy="3416400"/>
          </a:xfrm>
          <a:prstGeom prst="rect">
            <a:avLst/>
          </a:prstGeom>
          <a:noFill/>
          <a:ln>
            <a:noFill/>
          </a:ln>
        </p:spPr>
        <p:txBody>
          <a:bodyPr spcFirstLastPara="1" wrap="square" lIns="91425" tIns="91425" rIns="91425" bIns="91425" anchor="t" anchorCtr="0">
            <a:noAutofit/>
          </a:bodyPr>
          <a:lstStyle>
            <a:lvl1pPr marL="457200" lvl="0" indent="-307975" algn="l" rtl="0">
              <a:lnSpc>
                <a:spcPct val="100000"/>
              </a:lnSpc>
              <a:spcBef>
                <a:spcPts val="0"/>
              </a:spcBef>
              <a:spcAft>
                <a:spcPts val="0"/>
              </a:spcAft>
              <a:buSzPts val="1250"/>
              <a:buChar char="●"/>
              <a:defRPr sz="1250"/>
            </a:lvl1pPr>
            <a:lvl2pPr marL="914400" lvl="1" indent="-307975" algn="l" rtl="0">
              <a:lnSpc>
                <a:spcPct val="100000"/>
              </a:lnSpc>
              <a:spcBef>
                <a:spcPts val="1600"/>
              </a:spcBef>
              <a:spcAft>
                <a:spcPts val="0"/>
              </a:spcAft>
              <a:buSzPts val="1250"/>
              <a:buChar char="○"/>
              <a:defRPr sz="1250"/>
            </a:lvl2pPr>
            <a:lvl3pPr marL="1371600" lvl="2" indent="-307975" algn="l" rtl="0">
              <a:lnSpc>
                <a:spcPct val="100000"/>
              </a:lnSpc>
              <a:spcBef>
                <a:spcPts val="1600"/>
              </a:spcBef>
              <a:spcAft>
                <a:spcPts val="0"/>
              </a:spcAft>
              <a:buSzPts val="1250"/>
              <a:buChar char="■"/>
              <a:defRPr sz="1250"/>
            </a:lvl3pPr>
            <a:lvl4pPr marL="1828800" lvl="3" indent="-307975" algn="l" rtl="0">
              <a:lnSpc>
                <a:spcPct val="100000"/>
              </a:lnSpc>
              <a:spcBef>
                <a:spcPts val="1600"/>
              </a:spcBef>
              <a:spcAft>
                <a:spcPts val="0"/>
              </a:spcAft>
              <a:buSzPts val="1250"/>
              <a:buChar char="●"/>
              <a:defRPr sz="1250"/>
            </a:lvl4pPr>
            <a:lvl5pPr marL="2286000" lvl="4" indent="-307975" algn="l" rtl="0">
              <a:lnSpc>
                <a:spcPct val="100000"/>
              </a:lnSpc>
              <a:spcBef>
                <a:spcPts val="1600"/>
              </a:spcBef>
              <a:spcAft>
                <a:spcPts val="0"/>
              </a:spcAft>
              <a:buSzPts val="1250"/>
              <a:buChar char="○"/>
              <a:defRPr sz="1250"/>
            </a:lvl5pPr>
            <a:lvl6pPr marL="2743200" lvl="5" indent="-307975" algn="l" rtl="0">
              <a:lnSpc>
                <a:spcPct val="100000"/>
              </a:lnSpc>
              <a:spcBef>
                <a:spcPts val="1600"/>
              </a:spcBef>
              <a:spcAft>
                <a:spcPts val="0"/>
              </a:spcAft>
              <a:buSzPts val="1250"/>
              <a:buChar char="■"/>
              <a:defRPr sz="1250"/>
            </a:lvl6pPr>
            <a:lvl7pPr marL="3200400" lvl="6" indent="-307975" algn="l" rtl="0">
              <a:lnSpc>
                <a:spcPct val="100000"/>
              </a:lnSpc>
              <a:spcBef>
                <a:spcPts val="1600"/>
              </a:spcBef>
              <a:spcAft>
                <a:spcPts val="0"/>
              </a:spcAft>
              <a:buSzPts val="1250"/>
              <a:buChar char="●"/>
              <a:defRPr sz="1250"/>
            </a:lvl7pPr>
            <a:lvl8pPr marL="3657600" lvl="7" indent="-307975" algn="l" rtl="0">
              <a:lnSpc>
                <a:spcPct val="100000"/>
              </a:lnSpc>
              <a:spcBef>
                <a:spcPts val="1600"/>
              </a:spcBef>
              <a:spcAft>
                <a:spcPts val="0"/>
              </a:spcAft>
              <a:buSzPts val="1250"/>
              <a:buChar char="○"/>
              <a:defRPr sz="1250"/>
            </a:lvl8pPr>
            <a:lvl9pPr marL="4114800" lvl="8" indent="-307975" algn="l" rtl="0">
              <a:lnSpc>
                <a:spcPct val="100000"/>
              </a:lnSpc>
              <a:spcBef>
                <a:spcPts val="1600"/>
              </a:spcBef>
              <a:spcAft>
                <a:spcPts val="1600"/>
              </a:spcAft>
              <a:buSzPts val="1250"/>
              <a:buChar char="■"/>
              <a:defRPr sz="1250"/>
            </a:lvl9pPr>
          </a:lstStyle>
          <a:p>
            <a:endParaRPr/>
          </a:p>
        </p:txBody>
      </p:sp>
      <p:sp>
        <p:nvSpPr>
          <p:cNvPr id="59" name="Google Shape;59;p69"/>
          <p:cNvSpPr txBox="1">
            <a:spLocks noGrp="1"/>
          </p:cNvSpPr>
          <p:nvPr>
            <p:ph type="title"/>
          </p:nvPr>
        </p:nvSpPr>
        <p:spPr>
          <a:xfrm>
            <a:off x="550500" y="372175"/>
            <a:ext cx="80430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60" name="Google Shape;60;p69"/>
          <p:cNvGrpSpPr/>
          <p:nvPr/>
        </p:nvGrpSpPr>
        <p:grpSpPr>
          <a:xfrm>
            <a:off x="8268700" y="177350"/>
            <a:ext cx="642375" cy="642350"/>
            <a:chOff x="1154925" y="4692025"/>
            <a:chExt cx="642375" cy="642350"/>
          </a:xfrm>
        </p:grpSpPr>
        <p:sp>
          <p:nvSpPr>
            <p:cNvPr id="61" name="Google Shape;61;p69"/>
            <p:cNvSpPr/>
            <p:nvPr/>
          </p:nvSpPr>
          <p:spPr>
            <a:xfrm>
              <a:off x="1154925" y="4896200"/>
              <a:ext cx="438200" cy="438175"/>
            </a:xfrm>
            <a:custGeom>
              <a:avLst/>
              <a:gdLst/>
              <a:ahLst/>
              <a:cxnLst/>
              <a:rect l="l" t="t" r="r" b="b"/>
              <a:pathLst>
                <a:path w="17528" h="17527" extrusionOk="0">
                  <a:moveTo>
                    <a:pt x="16931" y="596"/>
                  </a:moveTo>
                  <a:lnTo>
                    <a:pt x="16931" y="16930"/>
                  </a:lnTo>
                  <a:lnTo>
                    <a:pt x="598" y="16930"/>
                  </a:lnTo>
                  <a:lnTo>
                    <a:pt x="598" y="596"/>
                  </a:lnTo>
                  <a:close/>
                  <a:moveTo>
                    <a:pt x="1" y="0"/>
                  </a:moveTo>
                  <a:lnTo>
                    <a:pt x="1" y="17526"/>
                  </a:lnTo>
                  <a:lnTo>
                    <a:pt x="17528" y="17526"/>
                  </a:lnTo>
                  <a:lnTo>
                    <a:pt x="1752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9"/>
            <p:cNvSpPr/>
            <p:nvPr/>
          </p:nvSpPr>
          <p:spPr>
            <a:xfrm>
              <a:off x="1374025" y="4692025"/>
              <a:ext cx="423275" cy="423250"/>
            </a:xfrm>
            <a:custGeom>
              <a:avLst/>
              <a:gdLst/>
              <a:ahLst/>
              <a:cxnLst/>
              <a:rect l="l" t="t" r="r" b="b"/>
              <a:pathLst>
                <a:path w="16931" h="16930" extrusionOk="0">
                  <a:moveTo>
                    <a:pt x="0" y="1"/>
                  </a:moveTo>
                  <a:lnTo>
                    <a:pt x="0" y="16930"/>
                  </a:lnTo>
                  <a:lnTo>
                    <a:pt x="16930" y="16930"/>
                  </a:lnTo>
                  <a:lnTo>
                    <a:pt x="16930"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63;p69"/>
          <p:cNvGrpSpPr/>
          <p:nvPr/>
        </p:nvGrpSpPr>
        <p:grpSpPr>
          <a:xfrm>
            <a:off x="8802925" y="901425"/>
            <a:ext cx="108150" cy="669300"/>
            <a:chOff x="5169950" y="3910650"/>
            <a:chExt cx="108150" cy="669300"/>
          </a:xfrm>
        </p:grpSpPr>
        <p:sp>
          <p:nvSpPr>
            <p:cNvPr id="64" name="Google Shape;64;p69"/>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9"/>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9"/>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9"/>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1 ">
  <p:cSld name="CAPTION_ONLY_2_1_1_1">
    <p:spTree>
      <p:nvGrpSpPr>
        <p:cNvPr id="1" name="Shape 481"/>
        <p:cNvGrpSpPr/>
        <p:nvPr/>
      </p:nvGrpSpPr>
      <p:grpSpPr>
        <a:xfrm>
          <a:off x="0" y="0"/>
          <a:ext cx="0" cy="0"/>
          <a:chOff x="0" y="0"/>
          <a:chExt cx="0" cy="0"/>
        </a:xfrm>
      </p:grpSpPr>
      <p:sp>
        <p:nvSpPr>
          <p:cNvPr id="482" name="Google Shape;482;p87"/>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483" name="Google Shape;483;p87"/>
          <p:cNvSpPr txBox="1">
            <a:spLocks noGrp="1"/>
          </p:cNvSpPr>
          <p:nvPr>
            <p:ph type="title" idx="2"/>
          </p:nvPr>
        </p:nvSpPr>
        <p:spPr>
          <a:xfrm>
            <a:off x="5785063" y="1934750"/>
            <a:ext cx="2439600" cy="442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900"/>
              <a:buNone/>
              <a:defRPr sz="1900"/>
            </a:lvl1pPr>
            <a:lvl2pPr lvl="1" algn="l" rtl="0">
              <a:lnSpc>
                <a:spcPct val="100000"/>
              </a:lnSpc>
              <a:spcBef>
                <a:spcPts val="0"/>
              </a:spcBef>
              <a:spcAft>
                <a:spcPts val="0"/>
              </a:spcAft>
              <a:buSzPts val="4300"/>
              <a:buNone/>
              <a:defRPr sz="4300"/>
            </a:lvl2pPr>
            <a:lvl3pPr lvl="2" algn="l" rtl="0">
              <a:lnSpc>
                <a:spcPct val="100000"/>
              </a:lnSpc>
              <a:spcBef>
                <a:spcPts val="0"/>
              </a:spcBef>
              <a:spcAft>
                <a:spcPts val="0"/>
              </a:spcAft>
              <a:buSzPts val="4300"/>
              <a:buNone/>
              <a:defRPr sz="4300"/>
            </a:lvl3pPr>
            <a:lvl4pPr lvl="3" algn="l" rtl="0">
              <a:lnSpc>
                <a:spcPct val="100000"/>
              </a:lnSpc>
              <a:spcBef>
                <a:spcPts val="0"/>
              </a:spcBef>
              <a:spcAft>
                <a:spcPts val="0"/>
              </a:spcAft>
              <a:buSzPts val="4300"/>
              <a:buNone/>
              <a:defRPr sz="4300"/>
            </a:lvl4pPr>
            <a:lvl5pPr lvl="4" algn="l" rtl="0">
              <a:lnSpc>
                <a:spcPct val="100000"/>
              </a:lnSpc>
              <a:spcBef>
                <a:spcPts val="0"/>
              </a:spcBef>
              <a:spcAft>
                <a:spcPts val="0"/>
              </a:spcAft>
              <a:buSzPts val="4300"/>
              <a:buNone/>
              <a:defRPr sz="4300"/>
            </a:lvl5pPr>
            <a:lvl6pPr lvl="5" algn="l" rtl="0">
              <a:lnSpc>
                <a:spcPct val="100000"/>
              </a:lnSpc>
              <a:spcBef>
                <a:spcPts val="0"/>
              </a:spcBef>
              <a:spcAft>
                <a:spcPts val="0"/>
              </a:spcAft>
              <a:buSzPts val="4300"/>
              <a:buNone/>
              <a:defRPr sz="4300"/>
            </a:lvl6pPr>
            <a:lvl7pPr lvl="6" algn="l" rtl="0">
              <a:lnSpc>
                <a:spcPct val="100000"/>
              </a:lnSpc>
              <a:spcBef>
                <a:spcPts val="0"/>
              </a:spcBef>
              <a:spcAft>
                <a:spcPts val="0"/>
              </a:spcAft>
              <a:buSzPts val="4300"/>
              <a:buNone/>
              <a:defRPr sz="4300"/>
            </a:lvl7pPr>
            <a:lvl8pPr lvl="7" algn="l" rtl="0">
              <a:lnSpc>
                <a:spcPct val="100000"/>
              </a:lnSpc>
              <a:spcBef>
                <a:spcPts val="0"/>
              </a:spcBef>
              <a:spcAft>
                <a:spcPts val="0"/>
              </a:spcAft>
              <a:buSzPts val="4300"/>
              <a:buNone/>
              <a:defRPr sz="4300"/>
            </a:lvl8pPr>
            <a:lvl9pPr lvl="8" algn="l" rtl="0">
              <a:lnSpc>
                <a:spcPct val="100000"/>
              </a:lnSpc>
              <a:spcBef>
                <a:spcPts val="0"/>
              </a:spcBef>
              <a:spcAft>
                <a:spcPts val="0"/>
              </a:spcAft>
              <a:buSzPts val="4300"/>
              <a:buNone/>
              <a:defRPr sz="4300"/>
            </a:lvl9pPr>
          </a:lstStyle>
          <a:p>
            <a:endParaRPr/>
          </a:p>
        </p:txBody>
      </p:sp>
      <p:sp>
        <p:nvSpPr>
          <p:cNvPr id="484" name="Google Shape;484;p87"/>
          <p:cNvSpPr txBox="1">
            <a:spLocks noGrp="1"/>
          </p:cNvSpPr>
          <p:nvPr>
            <p:ph type="subTitle" idx="1"/>
          </p:nvPr>
        </p:nvSpPr>
        <p:spPr>
          <a:xfrm>
            <a:off x="5785063" y="2207950"/>
            <a:ext cx="2439600" cy="628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485" name="Google Shape;485;p87"/>
          <p:cNvSpPr txBox="1">
            <a:spLocks noGrp="1"/>
          </p:cNvSpPr>
          <p:nvPr>
            <p:ph type="title" idx="3"/>
          </p:nvPr>
        </p:nvSpPr>
        <p:spPr>
          <a:xfrm>
            <a:off x="5785063" y="3488925"/>
            <a:ext cx="2439600" cy="442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900"/>
              <a:buNone/>
              <a:defRPr sz="1900"/>
            </a:lvl1pPr>
            <a:lvl2pPr lvl="1" algn="l" rtl="0">
              <a:lnSpc>
                <a:spcPct val="100000"/>
              </a:lnSpc>
              <a:spcBef>
                <a:spcPts val="0"/>
              </a:spcBef>
              <a:spcAft>
                <a:spcPts val="0"/>
              </a:spcAft>
              <a:buSzPts val="4300"/>
              <a:buNone/>
              <a:defRPr sz="4300"/>
            </a:lvl2pPr>
            <a:lvl3pPr lvl="2" algn="l" rtl="0">
              <a:lnSpc>
                <a:spcPct val="100000"/>
              </a:lnSpc>
              <a:spcBef>
                <a:spcPts val="0"/>
              </a:spcBef>
              <a:spcAft>
                <a:spcPts val="0"/>
              </a:spcAft>
              <a:buSzPts val="4300"/>
              <a:buNone/>
              <a:defRPr sz="4300"/>
            </a:lvl3pPr>
            <a:lvl4pPr lvl="3" algn="l" rtl="0">
              <a:lnSpc>
                <a:spcPct val="100000"/>
              </a:lnSpc>
              <a:spcBef>
                <a:spcPts val="0"/>
              </a:spcBef>
              <a:spcAft>
                <a:spcPts val="0"/>
              </a:spcAft>
              <a:buSzPts val="4300"/>
              <a:buNone/>
              <a:defRPr sz="4300"/>
            </a:lvl4pPr>
            <a:lvl5pPr lvl="4" algn="l" rtl="0">
              <a:lnSpc>
                <a:spcPct val="100000"/>
              </a:lnSpc>
              <a:spcBef>
                <a:spcPts val="0"/>
              </a:spcBef>
              <a:spcAft>
                <a:spcPts val="0"/>
              </a:spcAft>
              <a:buSzPts val="4300"/>
              <a:buNone/>
              <a:defRPr sz="4300"/>
            </a:lvl5pPr>
            <a:lvl6pPr lvl="5" algn="l" rtl="0">
              <a:lnSpc>
                <a:spcPct val="100000"/>
              </a:lnSpc>
              <a:spcBef>
                <a:spcPts val="0"/>
              </a:spcBef>
              <a:spcAft>
                <a:spcPts val="0"/>
              </a:spcAft>
              <a:buSzPts val="4300"/>
              <a:buNone/>
              <a:defRPr sz="4300"/>
            </a:lvl6pPr>
            <a:lvl7pPr lvl="6" algn="l" rtl="0">
              <a:lnSpc>
                <a:spcPct val="100000"/>
              </a:lnSpc>
              <a:spcBef>
                <a:spcPts val="0"/>
              </a:spcBef>
              <a:spcAft>
                <a:spcPts val="0"/>
              </a:spcAft>
              <a:buSzPts val="4300"/>
              <a:buNone/>
              <a:defRPr sz="4300"/>
            </a:lvl7pPr>
            <a:lvl8pPr lvl="7" algn="l" rtl="0">
              <a:lnSpc>
                <a:spcPct val="100000"/>
              </a:lnSpc>
              <a:spcBef>
                <a:spcPts val="0"/>
              </a:spcBef>
              <a:spcAft>
                <a:spcPts val="0"/>
              </a:spcAft>
              <a:buSzPts val="4300"/>
              <a:buNone/>
              <a:defRPr sz="4300"/>
            </a:lvl8pPr>
            <a:lvl9pPr lvl="8" algn="l" rtl="0">
              <a:lnSpc>
                <a:spcPct val="100000"/>
              </a:lnSpc>
              <a:spcBef>
                <a:spcPts val="0"/>
              </a:spcBef>
              <a:spcAft>
                <a:spcPts val="0"/>
              </a:spcAft>
              <a:buSzPts val="4300"/>
              <a:buNone/>
              <a:defRPr sz="4300"/>
            </a:lvl9pPr>
          </a:lstStyle>
          <a:p>
            <a:endParaRPr/>
          </a:p>
        </p:txBody>
      </p:sp>
      <p:sp>
        <p:nvSpPr>
          <p:cNvPr id="486" name="Google Shape;486;p87"/>
          <p:cNvSpPr txBox="1">
            <a:spLocks noGrp="1"/>
          </p:cNvSpPr>
          <p:nvPr>
            <p:ph type="subTitle" idx="4"/>
          </p:nvPr>
        </p:nvSpPr>
        <p:spPr>
          <a:xfrm>
            <a:off x="5785063" y="3762125"/>
            <a:ext cx="2439600" cy="628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487" name="Google Shape;487;p87"/>
          <p:cNvSpPr txBox="1">
            <a:spLocks noGrp="1"/>
          </p:cNvSpPr>
          <p:nvPr>
            <p:ph type="title" idx="5"/>
          </p:nvPr>
        </p:nvSpPr>
        <p:spPr>
          <a:xfrm>
            <a:off x="919338" y="1934750"/>
            <a:ext cx="2439600" cy="4428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1900"/>
              <a:buNone/>
              <a:defRPr sz="1900"/>
            </a:lvl1pPr>
            <a:lvl2pPr lvl="1" algn="r" rtl="0">
              <a:lnSpc>
                <a:spcPct val="100000"/>
              </a:lnSpc>
              <a:spcBef>
                <a:spcPts val="0"/>
              </a:spcBef>
              <a:spcAft>
                <a:spcPts val="0"/>
              </a:spcAft>
              <a:buSzPts val="4300"/>
              <a:buNone/>
              <a:defRPr sz="4300"/>
            </a:lvl2pPr>
            <a:lvl3pPr lvl="2" algn="r" rtl="0">
              <a:lnSpc>
                <a:spcPct val="100000"/>
              </a:lnSpc>
              <a:spcBef>
                <a:spcPts val="0"/>
              </a:spcBef>
              <a:spcAft>
                <a:spcPts val="0"/>
              </a:spcAft>
              <a:buSzPts val="4300"/>
              <a:buNone/>
              <a:defRPr sz="4300"/>
            </a:lvl3pPr>
            <a:lvl4pPr lvl="3" algn="r" rtl="0">
              <a:lnSpc>
                <a:spcPct val="100000"/>
              </a:lnSpc>
              <a:spcBef>
                <a:spcPts val="0"/>
              </a:spcBef>
              <a:spcAft>
                <a:spcPts val="0"/>
              </a:spcAft>
              <a:buSzPts val="4300"/>
              <a:buNone/>
              <a:defRPr sz="4300"/>
            </a:lvl4pPr>
            <a:lvl5pPr lvl="4" algn="r" rtl="0">
              <a:lnSpc>
                <a:spcPct val="100000"/>
              </a:lnSpc>
              <a:spcBef>
                <a:spcPts val="0"/>
              </a:spcBef>
              <a:spcAft>
                <a:spcPts val="0"/>
              </a:spcAft>
              <a:buSzPts val="4300"/>
              <a:buNone/>
              <a:defRPr sz="4300"/>
            </a:lvl5pPr>
            <a:lvl6pPr lvl="5" algn="r" rtl="0">
              <a:lnSpc>
                <a:spcPct val="100000"/>
              </a:lnSpc>
              <a:spcBef>
                <a:spcPts val="0"/>
              </a:spcBef>
              <a:spcAft>
                <a:spcPts val="0"/>
              </a:spcAft>
              <a:buSzPts val="4300"/>
              <a:buNone/>
              <a:defRPr sz="4300"/>
            </a:lvl6pPr>
            <a:lvl7pPr lvl="6" algn="r" rtl="0">
              <a:lnSpc>
                <a:spcPct val="100000"/>
              </a:lnSpc>
              <a:spcBef>
                <a:spcPts val="0"/>
              </a:spcBef>
              <a:spcAft>
                <a:spcPts val="0"/>
              </a:spcAft>
              <a:buSzPts val="4300"/>
              <a:buNone/>
              <a:defRPr sz="4300"/>
            </a:lvl7pPr>
            <a:lvl8pPr lvl="7" algn="r" rtl="0">
              <a:lnSpc>
                <a:spcPct val="100000"/>
              </a:lnSpc>
              <a:spcBef>
                <a:spcPts val="0"/>
              </a:spcBef>
              <a:spcAft>
                <a:spcPts val="0"/>
              </a:spcAft>
              <a:buSzPts val="4300"/>
              <a:buNone/>
              <a:defRPr sz="4300"/>
            </a:lvl8pPr>
            <a:lvl9pPr lvl="8" algn="r" rtl="0">
              <a:lnSpc>
                <a:spcPct val="100000"/>
              </a:lnSpc>
              <a:spcBef>
                <a:spcPts val="0"/>
              </a:spcBef>
              <a:spcAft>
                <a:spcPts val="0"/>
              </a:spcAft>
              <a:buSzPts val="4300"/>
              <a:buNone/>
              <a:defRPr sz="4300"/>
            </a:lvl9pPr>
          </a:lstStyle>
          <a:p>
            <a:endParaRPr/>
          </a:p>
        </p:txBody>
      </p:sp>
      <p:sp>
        <p:nvSpPr>
          <p:cNvPr id="488" name="Google Shape;488;p87"/>
          <p:cNvSpPr txBox="1">
            <a:spLocks noGrp="1"/>
          </p:cNvSpPr>
          <p:nvPr>
            <p:ph type="subTitle" idx="6"/>
          </p:nvPr>
        </p:nvSpPr>
        <p:spPr>
          <a:xfrm>
            <a:off x="919338" y="2207950"/>
            <a:ext cx="2439600" cy="628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489" name="Google Shape;489;p87"/>
          <p:cNvSpPr txBox="1">
            <a:spLocks noGrp="1"/>
          </p:cNvSpPr>
          <p:nvPr>
            <p:ph type="title" idx="7"/>
          </p:nvPr>
        </p:nvSpPr>
        <p:spPr>
          <a:xfrm>
            <a:off x="919338" y="3488925"/>
            <a:ext cx="2439600" cy="4428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1900"/>
              <a:buNone/>
              <a:defRPr sz="1900"/>
            </a:lvl1pPr>
            <a:lvl2pPr lvl="1" algn="r" rtl="0">
              <a:lnSpc>
                <a:spcPct val="100000"/>
              </a:lnSpc>
              <a:spcBef>
                <a:spcPts val="0"/>
              </a:spcBef>
              <a:spcAft>
                <a:spcPts val="0"/>
              </a:spcAft>
              <a:buSzPts val="4300"/>
              <a:buNone/>
              <a:defRPr sz="4300"/>
            </a:lvl2pPr>
            <a:lvl3pPr lvl="2" algn="r" rtl="0">
              <a:lnSpc>
                <a:spcPct val="100000"/>
              </a:lnSpc>
              <a:spcBef>
                <a:spcPts val="0"/>
              </a:spcBef>
              <a:spcAft>
                <a:spcPts val="0"/>
              </a:spcAft>
              <a:buSzPts val="4300"/>
              <a:buNone/>
              <a:defRPr sz="4300"/>
            </a:lvl3pPr>
            <a:lvl4pPr lvl="3" algn="r" rtl="0">
              <a:lnSpc>
                <a:spcPct val="100000"/>
              </a:lnSpc>
              <a:spcBef>
                <a:spcPts val="0"/>
              </a:spcBef>
              <a:spcAft>
                <a:spcPts val="0"/>
              </a:spcAft>
              <a:buSzPts val="4300"/>
              <a:buNone/>
              <a:defRPr sz="4300"/>
            </a:lvl4pPr>
            <a:lvl5pPr lvl="4" algn="r" rtl="0">
              <a:lnSpc>
                <a:spcPct val="100000"/>
              </a:lnSpc>
              <a:spcBef>
                <a:spcPts val="0"/>
              </a:spcBef>
              <a:spcAft>
                <a:spcPts val="0"/>
              </a:spcAft>
              <a:buSzPts val="4300"/>
              <a:buNone/>
              <a:defRPr sz="4300"/>
            </a:lvl5pPr>
            <a:lvl6pPr lvl="5" algn="r" rtl="0">
              <a:lnSpc>
                <a:spcPct val="100000"/>
              </a:lnSpc>
              <a:spcBef>
                <a:spcPts val="0"/>
              </a:spcBef>
              <a:spcAft>
                <a:spcPts val="0"/>
              </a:spcAft>
              <a:buSzPts val="4300"/>
              <a:buNone/>
              <a:defRPr sz="4300"/>
            </a:lvl6pPr>
            <a:lvl7pPr lvl="6" algn="r" rtl="0">
              <a:lnSpc>
                <a:spcPct val="100000"/>
              </a:lnSpc>
              <a:spcBef>
                <a:spcPts val="0"/>
              </a:spcBef>
              <a:spcAft>
                <a:spcPts val="0"/>
              </a:spcAft>
              <a:buSzPts val="4300"/>
              <a:buNone/>
              <a:defRPr sz="4300"/>
            </a:lvl7pPr>
            <a:lvl8pPr lvl="7" algn="r" rtl="0">
              <a:lnSpc>
                <a:spcPct val="100000"/>
              </a:lnSpc>
              <a:spcBef>
                <a:spcPts val="0"/>
              </a:spcBef>
              <a:spcAft>
                <a:spcPts val="0"/>
              </a:spcAft>
              <a:buSzPts val="4300"/>
              <a:buNone/>
              <a:defRPr sz="4300"/>
            </a:lvl8pPr>
            <a:lvl9pPr lvl="8" algn="r" rtl="0">
              <a:lnSpc>
                <a:spcPct val="100000"/>
              </a:lnSpc>
              <a:spcBef>
                <a:spcPts val="0"/>
              </a:spcBef>
              <a:spcAft>
                <a:spcPts val="0"/>
              </a:spcAft>
              <a:buSzPts val="4300"/>
              <a:buNone/>
              <a:defRPr sz="4300"/>
            </a:lvl9pPr>
          </a:lstStyle>
          <a:p>
            <a:endParaRPr/>
          </a:p>
        </p:txBody>
      </p:sp>
      <p:sp>
        <p:nvSpPr>
          <p:cNvPr id="490" name="Google Shape;490;p87"/>
          <p:cNvSpPr txBox="1">
            <a:spLocks noGrp="1"/>
          </p:cNvSpPr>
          <p:nvPr>
            <p:ph type="subTitle" idx="8"/>
          </p:nvPr>
        </p:nvSpPr>
        <p:spPr>
          <a:xfrm>
            <a:off x="919338" y="3762125"/>
            <a:ext cx="2439600" cy="628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grpSp>
        <p:nvGrpSpPr>
          <p:cNvPr id="491" name="Google Shape;491;p87"/>
          <p:cNvGrpSpPr/>
          <p:nvPr/>
        </p:nvGrpSpPr>
        <p:grpSpPr>
          <a:xfrm rot="-5400000">
            <a:off x="87866" y="234013"/>
            <a:ext cx="646866" cy="1098118"/>
            <a:chOff x="3558950" y="3191175"/>
            <a:chExt cx="500825" cy="850200"/>
          </a:xfrm>
        </p:grpSpPr>
        <p:sp>
          <p:nvSpPr>
            <p:cNvPr id="492" name="Google Shape;492;p87"/>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87"/>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87"/>
          <p:cNvGrpSpPr/>
          <p:nvPr/>
        </p:nvGrpSpPr>
        <p:grpSpPr>
          <a:xfrm>
            <a:off x="1121050" y="407700"/>
            <a:ext cx="175450" cy="175450"/>
            <a:chOff x="5826950" y="2305200"/>
            <a:chExt cx="175450" cy="175450"/>
          </a:xfrm>
        </p:grpSpPr>
        <p:sp>
          <p:nvSpPr>
            <p:cNvPr id="495" name="Google Shape;495;p87"/>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87"/>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87"/>
          <p:cNvGrpSpPr/>
          <p:nvPr/>
        </p:nvGrpSpPr>
        <p:grpSpPr>
          <a:xfrm rot="5400000">
            <a:off x="691225" y="-133150"/>
            <a:ext cx="108150" cy="669300"/>
            <a:chOff x="5169950" y="3910650"/>
            <a:chExt cx="108150" cy="669300"/>
          </a:xfrm>
        </p:grpSpPr>
        <p:sp>
          <p:nvSpPr>
            <p:cNvPr id="498" name="Google Shape;498;p87"/>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87"/>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87"/>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87"/>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87"/>
          <p:cNvGrpSpPr/>
          <p:nvPr/>
        </p:nvGrpSpPr>
        <p:grpSpPr>
          <a:xfrm rot="5400000">
            <a:off x="7823350" y="121375"/>
            <a:ext cx="544350" cy="313225"/>
            <a:chOff x="4383475" y="1747875"/>
            <a:chExt cx="544350" cy="313225"/>
          </a:xfrm>
        </p:grpSpPr>
        <p:sp>
          <p:nvSpPr>
            <p:cNvPr id="503" name="Google Shape;503;p87"/>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87"/>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87"/>
          <p:cNvGrpSpPr/>
          <p:nvPr/>
        </p:nvGrpSpPr>
        <p:grpSpPr>
          <a:xfrm rot="10800000">
            <a:off x="8535240" y="-7"/>
            <a:ext cx="608748" cy="1194688"/>
            <a:chOff x="1158575" y="2606800"/>
            <a:chExt cx="497750" cy="976850"/>
          </a:xfrm>
        </p:grpSpPr>
        <p:sp>
          <p:nvSpPr>
            <p:cNvPr id="506" name="Google Shape;506;p87"/>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87"/>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87"/>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87"/>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87"/>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87"/>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87"/>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87"/>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87"/>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87"/>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87"/>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87"/>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8"/>
        <p:cNvGrpSpPr/>
        <p:nvPr/>
      </p:nvGrpSpPr>
      <p:grpSpPr>
        <a:xfrm>
          <a:off x="0" y="0"/>
          <a:ext cx="0" cy="0"/>
          <a:chOff x="0" y="0"/>
          <a:chExt cx="0" cy="0"/>
        </a:xfrm>
      </p:grpSpPr>
      <p:sp>
        <p:nvSpPr>
          <p:cNvPr id="519" name="Google Shape;519;p88"/>
          <p:cNvSpPr txBox="1">
            <a:spLocks noGrp="1"/>
          </p:cNvSpPr>
          <p:nvPr>
            <p:ph type="title" hasCustomPrompt="1"/>
          </p:nvPr>
        </p:nvSpPr>
        <p:spPr>
          <a:xfrm>
            <a:off x="1503600" y="1486175"/>
            <a:ext cx="6136800" cy="1605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0"/>
              <a:buNone/>
              <a:defRPr sz="11000"/>
            </a:lvl1pPr>
            <a:lvl2pPr lvl="1" algn="ctr" rtl="0">
              <a:lnSpc>
                <a:spcPct val="100000"/>
              </a:lnSpc>
              <a:spcBef>
                <a:spcPts val="0"/>
              </a:spcBef>
              <a:spcAft>
                <a:spcPts val="0"/>
              </a:spcAft>
              <a:buSzPts val="11000"/>
              <a:buNone/>
              <a:defRPr sz="11000"/>
            </a:lvl2pPr>
            <a:lvl3pPr lvl="2" algn="ctr" rtl="0">
              <a:lnSpc>
                <a:spcPct val="100000"/>
              </a:lnSpc>
              <a:spcBef>
                <a:spcPts val="0"/>
              </a:spcBef>
              <a:spcAft>
                <a:spcPts val="0"/>
              </a:spcAft>
              <a:buSzPts val="11000"/>
              <a:buNone/>
              <a:defRPr sz="11000"/>
            </a:lvl3pPr>
            <a:lvl4pPr lvl="3" algn="ctr" rtl="0">
              <a:lnSpc>
                <a:spcPct val="100000"/>
              </a:lnSpc>
              <a:spcBef>
                <a:spcPts val="0"/>
              </a:spcBef>
              <a:spcAft>
                <a:spcPts val="0"/>
              </a:spcAft>
              <a:buSzPts val="11000"/>
              <a:buNone/>
              <a:defRPr sz="11000"/>
            </a:lvl4pPr>
            <a:lvl5pPr lvl="4" algn="ctr" rtl="0">
              <a:lnSpc>
                <a:spcPct val="100000"/>
              </a:lnSpc>
              <a:spcBef>
                <a:spcPts val="0"/>
              </a:spcBef>
              <a:spcAft>
                <a:spcPts val="0"/>
              </a:spcAft>
              <a:buSzPts val="11000"/>
              <a:buNone/>
              <a:defRPr sz="11000"/>
            </a:lvl5pPr>
            <a:lvl6pPr lvl="5" algn="ctr" rtl="0">
              <a:lnSpc>
                <a:spcPct val="100000"/>
              </a:lnSpc>
              <a:spcBef>
                <a:spcPts val="0"/>
              </a:spcBef>
              <a:spcAft>
                <a:spcPts val="0"/>
              </a:spcAft>
              <a:buSzPts val="11000"/>
              <a:buNone/>
              <a:defRPr sz="11000"/>
            </a:lvl6pPr>
            <a:lvl7pPr lvl="6" algn="ctr" rtl="0">
              <a:lnSpc>
                <a:spcPct val="100000"/>
              </a:lnSpc>
              <a:spcBef>
                <a:spcPts val="0"/>
              </a:spcBef>
              <a:spcAft>
                <a:spcPts val="0"/>
              </a:spcAft>
              <a:buSzPts val="11000"/>
              <a:buNone/>
              <a:defRPr sz="11000"/>
            </a:lvl7pPr>
            <a:lvl8pPr lvl="7" algn="ctr" rtl="0">
              <a:lnSpc>
                <a:spcPct val="100000"/>
              </a:lnSpc>
              <a:spcBef>
                <a:spcPts val="0"/>
              </a:spcBef>
              <a:spcAft>
                <a:spcPts val="0"/>
              </a:spcAft>
              <a:buSzPts val="11000"/>
              <a:buNone/>
              <a:defRPr sz="11000"/>
            </a:lvl8pPr>
            <a:lvl9pPr lvl="8" algn="ctr" rtl="0">
              <a:lnSpc>
                <a:spcPct val="100000"/>
              </a:lnSpc>
              <a:spcBef>
                <a:spcPts val="0"/>
              </a:spcBef>
              <a:spcAft>
                <a:spcPts val="0"/>
              </a:spcAft>
              <a:buSzPts val="11000"/>
              <a:buNone/>
              <a:defRPr sz="11000"/>
            </a:lvl9pPr>
          </a:lstStyle>
          <a:p>
            <a:r>
              <a:t>xx%</a:t>
            </a:r>
          </a:p>
        </p:txBody>
      </p:sp>
      <p:sp>
        <p:nvSpPr>
          <p:cNvPr id="520" name="Google Shape;520;p88"/>
          <p:cNvSpPr txBox="1">
            <a:spLocks noGrp="1"/>
          </p:cNvSpPr>
          <p:nvPr>
            <p:ph type="body" idx="1"/>
          </p:nvPr>
        </p:nvSpPr>
        <p:spPr>
          <a:xfrm>
            <a:off x="1503600" y="3174025"/>
            <a:ext cx="6136800" cy="483300"/>
          </a:xfrm>
          <a:prstGeom prst="rect">
            <a:avLst/>
          </a:prstGeom>
          <a:noFill/>
          <a:ln>
            <a:noFill/>
          </a:ln>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Char char="●"/>
              <a:defRPr sz="1600"/>
            </a:lvl1pPr>
            <a:lvl2pPr marL="914400" lvl="1" indent="-304800" algn="ctr" rtl="0">
              <a:lnSpc>
                <a:spcPct val="100000"/>
              </a:lnSpc>
              <a:spcBef>
                <a:spcPts val="1600"/>
              </a:spcBef>
              <a:spcAft>
                <a:spcPts val="0"/>
              </a:spcAft>
              <a:buSzPts val="1200"/>
              <a:buChar char="○"/>
              <a:defRPr sz="1200"/>
            </a:lvl2pPr>
            <a:lvl3pPr marL="1371600" lvl="2" indent="-304800" algn="ctr" rtl="0">
              <a:lnSpc>
                <a:spcPct val="100000"/>
              </a:lnSpc>
              <a:spcBef>
                <a:spcPts val="1600"/>
              </a:spcBef>
              <a:spcAft>
                <a:spcPts val="0"/>
              </a:spcAft>
              <a:buSzPts val="1200"/>
              <a:buChar char="■"/>
              <a:defRPr sz="1200"/>
            </a:lvl3pPr>
            <a:lvl4pPr marL="1828800" lvl="3" indent="-304800" algn="ctr" rtl="0">
              <a:lnSpc>
                <a:spcPct val="100000"/>
              </a:lnSpc>
              <a:spcBef>
                <a:spcPts val="1600"/>
              </a:spcBef>
              <a:spcAft>
                <a:spcPts val="0"/>
              </a:spcAft>
              <a:buSzPts val="1200"/>
              <a:buChar char="●"/>
              <a:defRPr sz="1200"/>
            </a:lvl4pPr>
            <a:lvl5pPr marL="2286000" lvl="4" indent="-304800" algn="ctr" rtl="0">
              <a:lnSpc>
                <a:spcPct val="100000"/>
              </a:lnSpc>
              <a:spcBef>
                <a:spcPts val="1600"/>
              </a:spcBef>
              <a:spcAft>
                <a:spcPts val="0"/>
              </a:spcAft>
              <a:buSzPts val="1200"/>
              <a:buChar char="○"/>
              <a:defRPr sz="1200"/>
            </a:lvl5pPr>
            <a:lvl6pPr marL="2743200" lvl="5" indent="-304800" algn="ctr" rtl="0">
              <a:lnSpc>
                <a:spcPct val="100000"/>
              </a:lnSpc>
              <a:spcBef>
                <a:spcPts val="1600"/>
              </a:spcBef>
              <a:spcAft>
                <a:spcPts val="0"/>
              </a:spcAft>
              <a:buSzPts val="1200"/>
              <a:buChar char="■"/>
              <a:defRPr sz="1200"/>
            </a:lvl6pPr>
            <a:lvl7pPr marL="3200400" lvl="6" indent="-304800" algn="ctr" rtl="0">
              <a:lnSpc>
                <a:spcPct val="100000"/>
              </a:lnSpc>
              <a:spcBef>
                <a:spcPts val="1600"/>
              </a:spcBef>
              <a:spcAft>
                <a:spcPts val="0"/>
              </a:spcAft>
              <a:buSzPts val="1200"/>
              <a:buChar char="●"/>
              <a:defRPr sz="1200"/>
            </a:lvl7pPr>
            <a:lvl8pPr marL="3657600" lvl="7" indent="-304800" algn="ctr" rtl="0">
              <a:lnSpc>
                <a:spcPct val="100000"/>
              </a:lnSpc>
              <a:spcBef>
                <a:spcPts val="1600"/>
              </a:spcBef>
              <a:spcAft>
                <a:spcPts val="0"/>
              </a:spcAft>
              <a:buSzPts val="1200"/>
              <a:buChar char="○"/>
              <a:defRPr sz="1200"/>
            </a:lvl8pPr>
            <a:lvl9pPr marL="4114800" lvl="8" indent="-304800" algn="ctr" rtl="0">
              <a:lnSpc>
                <a:spcPct val="100000"/>
              </a:lnSpc>
              <a:spcBef>
                <a:spcPts val="1600"/>
              </a:spcBef>
              <a:spcAft>
                <a:spcPts val="1600"/>
              </a:spcAft>
              <a:buSzPts val="1200"/>
              <a:buChar char="■"/>
              <a:defRPr sz="1200"/>
            </a:lvl9pPr>
          </a:lstStyle>
          <a:p>
            <a:endParaRPr/>
          </a:p>
        </p:txBody>
      </p:sp>
      <p:grpSp>
        <p:nvGrpSpPr>
          <p:cNvPr id="521" name="Google Shape;521;p88"/>
          <p:cNvGrpSpPr/>
          <p:nvPr/>
        </p:nvGrpSpPr>
        <p:grpSpPr>
          <a:xfrm>
            <a:off x="7942191" y="-30768"/>
            <a:ext cx="1230616" cy="2447415"/>
            <a:chOff x="5601325" y="2619050"/>
            <a:chExt cx="1004175" cy="1997075"/>
          </a:xfrm>
        </p:grpSpPr>
        <p:sp>
          <p:nvSpPr>
            <p:cNvPr id="522" name="Google Shape;522;p88"/>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88"/>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88"/>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88"/>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88"/>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88"/>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88"/>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88"/>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88"/>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8"/>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8"/>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88"/>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88"/>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5" name="Google Shape;535;p88"/>
          <p:cNvGrpSpPr/>
          <p:nvPr/>
        </p:nvGrpSpPr>
        <p:grpSpPr>
          <a:xfrm>
            <a:off x="8907050" y="2743575"/>
            <a:ext cx="108150" cy="669300"/>
            <a:chOff x="5169950" y="3910650"/>
            <a:chExt cx="108150" cy="669300"/>
          </a:xfrm>
        </p:grpSpPr>
        <p:sp>
          <p:nvSpPr>
            <p:cNvPr id="536" name="Google Shape;536;p88"/>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88"/>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88"/>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88"/>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88"/>
          <p:cNvGrpSpPr/>
          <p:nvPr/>
        </p:nvGrpSpPr>
        <p:grpSpPr>
          <a:xfrm>
            <a:off x="-437566" y="4168937"/>
            <a:ext cx="1941156" cy="974573"/>
            <a:chOff x="5008150" y="5073600"/>
            <a:chExt cx="801700" cy="402500"/>
          </a:xfrm>
        </p:grpSpPr>
        <p:sp>
          <p:nvSpPr>
            <p:cNvPr id="541" name="Google Shape;541;p88"/>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8"/>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88"/>
          <p:cNvGrpSpPr/>
          <p:nvPr/>
        </p:nvGrpSpPr>
        <p:grpSpPr>
          <a:xfrm rot="5400000">
            <a:off x="-113250" y="3261063"/>
            <a:ext cx="1055125" cy="309200"/>
            <a:chOff x="5550375" y="1747875"/>
            <a:chExt cx="1055125" cy="309200"/>
          </a:xfrm>
        </p:grpSpPr>
        <p:sp>
          <p:nvSpPr>
            <p:cNvPr id="544" name="Google Shape;544;p88"/>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88"/>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88"/>
          <p:cNvGrpSpPr/>
          <p:nvPr/>
        </p:nvGrpSpPr>
        <p:grpSpPr>
          <a:xfrm>
            <a:off x="807125" y="3875225"/>
            <a:ext cx="175450" cy="175450"/>
            <a:chOff x="5826950" y="2305200"/>
            <a:chExt cx="175450" cy="175450"/>
          </a:xfrm>
        </p:grpSpPr>
        <p:sp>
          <p:nvSpPr>
            <p:cNvPr id="547" name="Google Shape;547;p88"/>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88"/>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hree Columns 2">
  <p:cSld name="CAPTION_ONLY_1_2">
    <p:spTree>
      <p:nvGrpSpPr>
        <p:cNvPr id="1" name="Shape 549"/>
        <p:cNvGrpSpPr/>
        <p:nvPr/>
      </p:nvGrpSpPr>
      <p:grpSpPr>
        <a:xfrm>
          <a:off x="0" y="0"/>
          <a:ext cx="0" cy="0"/>
          <a:chOff x="0" y="0"/>
          <a:chExt cx="0" cy="0"/>
        </a:xfrm>
      </p:grpSpPr>
      <p:sp>
        <p:nvSpPr>
          <p:cNvPr id="550" name="Google Shape;550;p89"/>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551" name="Google Shape;551;p89"/>
          <p:cNvSpPr txBox="1">
            <a:spLocks noGrp="1"/>
          </p:cNvSpPr>
          <p:nvPr>
            <p:ph type="title" idx="2"/>
          </p:nvPr>
        </p:nvSpPr>
        <p:spPr>
          <a:xfrm>
            <a:off x="977700" y="3443400"/>
            <a:ext cx="1851000" cy="676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52" name="Google Shape;552;p89"/>
          <p:cNvSpPr txBox="1">
            <a:spLocks noGrp="1"/>
          </p:cNvSpPr>
          <p:nvPr>
            <p:ph type="title" idx="3"/>
          </p:nvPr>
        </p:nvSpPr>
        <p:spPr>
          <a:xfrm>
            <a:off x="773700" y="183677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553" name="Google Shape;553;p89"/>
          <p:cNvSpPr txBox="1">
            <a:spLocks noGrp="1"/>
          </p:cNvSpPr>
          <p:nvPr>
            <p:ph type="subTitle" idx="1"/>
          </p:nvPr>
        </p:nvSpPr>
        <p:spPr>
          <a:xfrm>
            <a:off x="773700" y="218617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4" name="Google Shape;554;p89"/>
          <p:cNvSpPr txBox="1">
            <a:spLocks noGrp="1"/>
          </p:cNvSpPr>
          <p:nvPr>
            <p:ph type="title" idx="4"/>
          </p:nvPr>
        </p:nvSpPr>
        <p:spPr>
          <a:xfrm>
            <a:off x="3646500" y="3443400"/>
            <a:ext cx="1851000" cy="676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55" name="Google Shape;555;p89"/>
          <p:cNvSpPr txBox="1">
            <a:spLocks noGrp="1"/>
          </p:cNvSpPr>
          <p:nvPr>
            <p:ph type="title" idx="5"/>
          </p:nvPr>
        </p:nvSpPr>
        <p:spPr>
          <a:xfrm>
            <a:off x="3442500" y="183677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556" name="Google Shape;556;p89"/>
          <p:cNvSpPr txBox="1">
            <a:spLocks noGrp="1"/>
          </p:cNvSpPr>
          <p:nvPr>
            <p:ph type="subTitle" idx="6"/>
          </p:nvPr>
        </p:nvSpPr>
        <p:spPr>
          <a:xfrm>
            <a:off x="3442500" y="218617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7" name="Google Shape;557;p89"/>
          <p:cNvSpPr txBox="1">
            <a:spLocks noGrp="1"/>
          </p:cNvSpPr>
          <p:nvPr>
            <p:ph type="title" idx="7"/>
          </p:nvPr>
        </p:nvSpPr>
        <p:spPr>
          <a:xfrm>
            <a:off x="6315300" y="3443400"/>
            <a:ext cx="1851000" cy="676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58" name="Google Shape;558;p89"/>
          <p:cNvSpPr txBox="1">
            <a:spLocks noGrp="1"/>
          </p:cNvSpPr>
          <p:nvPr>
            <p:ph type="title" idx="8"/>
          </p:nvPr>
        </p:nvSpPr>
        <p:spPr>
          <a:xfrm>
            <a:off x="6111300" y="183677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559" name="Google Shape;559;p89"/>
          <p:cNvSpPr txBox="1">
            <a:spLocks noGrp="1"/>
          </p:cNvSpPr>
          <p:nvPr>
            <p:ph type="subTitle" idx="9"/>
          </p:nvPr>
        </p:nvSpPr>
        <p:spPr>
          <a:xfrm>
            <a:off x="6111300" y="218617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560" name="Google Shape;560;p89"/>
          <p:cNvGrpSpPr/>
          <p:nvPr/>
        </p:nvGrpSpPr>
        <p:grpSpPr>
          <a:xfrm>
            <a:off x="188061" y="213986"/>
            <a:ext cx="646866" cy="1098118"/>
            <a:chOff x="3558950" y="3191175"/>
            <a:chExt cx="500825" cy="850200"/>
          </a:xfrm>
        </p:grpSpPr>
        <p:sp>
          <p:nvSpPr>
            <p:cNvPr id="561" name="Google Shape;561;p89"/>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89"/>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3" name="Google Shape;563;p89"/>
          <p:cNvGrpSpPr/>
          <p:nvPr/>
        </p:nvGrpSpPr>
        <p:grpSpPr>
          <a:xfrm>
            <a:off x="7763763" y="241125"/>
            <a:ext cx="544350" cy="313225"/>
            <a:chOff x="4383475" y="1747875"/>
            <a:chExt cx="544350" cy="313225"/>
          </a:xfrm>
        </p:grpSpPr>
        <p:sp>
          <p:nvSpPr>
            <p:cNvPr id="564" name="Google Shape;564;p89"/>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89"/>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89"/>
          <p:cNvGrpSpPr/>
          <p:nvPr/>
        </p:nvGrpSpPr>
        <p:grpSpPr>
          <a:xfrm>
            <a:off x="971275" y="38525"/>
            <a:ext cx="175450" cy="175450"/>
            <a:chOff x="5826950" y="2305200"/>
            <a:chExt cx="175450" cy="175450"/>
          </a:xfrm>
        </p:grpSpPr>
        <p:sp>
          <p:nvSpPr>
            <p:cNvPr id="567" name="Google Shape;567;p89"/>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89"/>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9" name="Google Shape;569;p89"/>
          <p:cNvGrpSpPr/>
          <p:nvPr/>
        </p:nvGrpSpPr>
        <p:grpSpPr>
          <a:xfrm>
            <a:off x="1038575" y="428388"/>
            <a:ext cx="108150" cy="669300"/>
            <a:chOff x="5169950" y="3910650"/>
            <a:chExt cx="108150" cy="669300"/>
          </a:xfrm>
        </p:grpSpPr>
        <p:sp>
          <p:nvSpPr>
            <p:cNvPr id="570" name="Google Shape;570;p89"/>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89"/>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89"/>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89"/>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4" name="Google Shape;574;p89"/>
          <p:cNvGrpSpPr/>
          <p:nvPr/>
        </p:nvGrpSpPr>
        <p:grpSpPr>
          <a:xfrm rot="10800000">
            <a:off x="8561965" y="-7"/>
            <a:ext cx="608748" cy="1194688"/>
            <a:chOff x="1158575" y="2606800"/>
            <a:chExt cx="497750" cy="976850"/>
          </a:xfrm>
        </p:grpSpPr>
        <p:sp>
          <p:nvSpPr>
            <p:cNvPr id="575" name="Google Shape;575;p89"/>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89"/>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89"/>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89"/>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89"/>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89"/>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89"/>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89"/>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89"/>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89"/>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89"/>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89"/>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587"/>
        <p:cNvGrpSpPr/>
        <p:nvPr/>
      </p:nvGrpSpPr>
      <p:grpSpPr>
        <a:xfrm>
          <a:off x="0" y="0"/>
          <a:ext cx="0" cy="0"/>
          <a:chOff x="0" y="0"/>
          <a:chExt cx="0" cy="0"/>
        </a:xfrm>
      </p:grpSpPr>
      <p:sp>
        <p:nvSpPr>
          <p:cNvPr id="588" name="Google Shape;588;p90"/>
          <p:cNvSpPr txBox="1">
            <a:spLocks noGrp="1"/>
          </p:cNvSpPr>
          <p:nvPr>
            <p:ph type="ctrTitle"/>
          </p:nvPr>
        </p:nvSpPr>
        <p:spPr>
          <a:xfrm>
            <a:off x="2617200" y="843074"/>
            <a:ext cx="3909600" cy="578700"/>
          </a:xfrm>
          <a:prstGeom prst="rect">
            <a:avLst/>
          </a:prstGeom>
          <a:noFill/>
          <a:ln>
            <a:noFill/>
          </a:ln>
        </p:spPr>
        <p:txBody>
          <a:bodyPr spcFirstLastPara="1" wrap="square" lIns="91425" tIns="91425" rIns="91425" bIns="91425" anchor="b" anchorCtr="0">
            <a:noAutofit/>
          </a:bodyPr>
          <a:lstStyle>
            <a:lvl1pPr lvl="0" algn="ctr" rtl="0">
              <a:lnSpc>
                <a:spcPct val="90000"/>
              </a:lnSpc>
              <a:spcBef>
                <a:spcPts val="0"/>
              </a:spcBef>
              <a:spcAft>
                <a:spcPts val="0"/>
              </a:spcAft>
              <a:buClr>
                <a:schemeClr val="accent4"/>
              </a:buClr>
              <a:buSzPts val="4500"/>
              <a:buFont typeface="Viga"/>
              <a:buNone/>
              <a:defRPr sz="4500">
                <a:solidFill>
                  <a:schemeClr val="accent4"/>
                </a:solidFill>
                <a:latin typeface="Viga"/>
                <a:ea typeface="Viga"/>
                <a:cs typeface="Viga"/>
                <a:sym typeface="Viga"/>
              </a:defRPr>
            </a:lvl1pPr>
            <a:lvl2pPr lvl="1" algn="ctr" rtl="0">
              <a:lnSpc>
                <a:spcPct val="100000"/>
              </a:lnSpc>
              <a:spcBef>
                <a:spcPts val="0"/>
              </a:spcBef>
              <a:spcAft>
                <a:spcPts val="0"/>
              </a:spcAft>
              <a:buClr>
                <a:schemeClr val="accent4"/>
              </a:buClr>
              <a:buSzPts val="6100"/>
              <a:buNone/>
              <a:defRPr sz="6100">
                <a:solidFill>
                  <a:schemeClr val="accent4"/>
                </a:solidFill>
              </a:defRPr>
            </a:lvl2pPr>
            <a:lvl3pPr lvl="2" algn="ctr" rtl="0">
              <a:lnSpc>
                <a:spcPct val="100000"/>
              </a:lnSpc>
              <a:spcBef>
                <a:spcPts val="0"/>
              </a:spcBef>
              <a:spcAft>
                <a:spcPts val="0"/>
              </a:spcAft>
              <a:buClr>
                <a:schemeClr val="accent4"/>
              </a:buClr>
              <a:buSzPts val="6100"/>
              <a:buNone/>
              <a:defRPr sz="6100">
                <a:solidFill>
                  <a:schemeClr val="accent4"/>
                </a:solidFill>
              </a:defRPr>
            </a:lvl3pPr>
            <a:lvl4pPr lvl="3" algn="ctr" rtl="0">
              <a:lnSpc>
                <a:spcPct val="100000"/>
              </a:lnSpc>
              <a:spcBef>
                <a:spcPts val="0"/>
              </a:spcBef>
              <a:spcAft>
                <a:spcPts val="0"/>
              </a:spcAft>
              <a:buClr>
                <a:schemeClr val="accent4"/>
              </a:buClr>
              <a:buSzPts val="6100"/>
              <a:buNone/>
              <a:defRPr sz="6100">
                <a:solidFill>
                  <a:schemeClr val="accent4"/>
                </a:solidFill>
              </a:defRPr>
            </a:lvl4pPr>
            <a:lvl5pPr lvl="4" algn="ctr" rtl="0">
              <a:lnSpc>
                <a:spcPct val="100000"/>
              </a:lnSpc>
              <a:spcBef>
                <a:spcPts val="0"/>
              </a:spcBef>
              <a:spcAft>
                <a:spcPts val="0"/>
              </a:spcAft>
              <a:buClr>
                <a:schemeClr val="accent4"/>
              </a:buClr>
              <a:buSzPts val="6100"/>
              <a:buNone/>
              <a:defRPr sz="6100">
                <a:solidFill>
                  <a:schemeClr val="accent4"/>
                </a:solidFill>
              </a:defRPr>
            </a:lvl5pPr>
            <a:lvl6pPr lvl="5" algn="ctr" rtl="0">
              <a:lnSpc>
                <a:spcPct val="100000"/>
              </a:lnSpc>
              <a:spcBef>
                <a:spcPts val="0"/>
              </a:spcBef>
              <a:spcAft>
                <a:spcPts val="0"/>
              </a:spcAft>
              <a:buClr>
                <a:schemeClr val="accent4"/>
              </a:buClr>
              <a:buSzPts val="6100"/>
              <a:buNone/>
              <a:defRPr sz="6100">
                <a:solidFill>
                  <a:schemeClr val="accent4"/>
                </a:solidFill>
              </a:defRPr>
            </a:lvl6pPr>
            <a:lvl7pPr lvl="6" algn="ctr" rtl="0">
              <a:lnSpc>
                <a:spcPct val="100000"/>
              </a:lnSpc>
              <a:spcBef>
                <a:spcPts val="0"/>
              </a:spcBef>
              <a:spcAft>
                <a:spcPts val="0"/>
              </a:spcAft>
              <a:buClr>
                <a:schemeClr val="accent4"/>
              </a:buClr>
              <a:buSzPts val="6100"/>
              <a:buNone/>
              <a:defRPr sz="6100">
                <a:solidFill>
                  <a:schemeClr val="accent4"/>
                </a:solidFill>
              </a:defRPr>
            </a:lvl7pPr>
            <a:lvl8pPr lvl="7" algn="ctr" rtl="0">
              <a:lnSpc>
                <a:spcPct val="100000"/>
              </a:lnSpc>
              <a:spcBef>
                <a:spcPts val="0"/>
              </a:spcBef>
              <a:spcAft>
                <a:spcPts val="0"/>
              </a:spcAft>
              <a:buClr>
                <a:schemeClr val="accent4"/>
              </a:buClr>
              <a:buSzPts val="6100"/>
              <a:buNone/>
              <a:defRPr sz="6100">
                <a:solidFill>
                  <a:schemeClr val="accent4"/>
                </a:solidFill>
              </a:defRPr>
            </a:lvl8pPr>
            <a:lvl9pPr lvl="8" algn="ctr" rtl="0">
              <a:lnSpc>
                <a:spcPct val="100000"/>
              </a:lnSpc>
              <a:spcBef>
                <a:spcPts val="0"/>
              </a:spcBef>
              <a:spcAft>
                <a:spcPts val="0"/>
              </a:spcAft>
              <a:buClr>
                <a:schemeClr val="accent4"/>
              </a:buClr>
              <a:buSzPts val="6100"/>
              <a:buNone/>
              <a:defRPr sz="6100">
                <a:solidFill>
                  <a:schemeClr val="accent4"/>
                </a:solidFill>
              </a:defRPr>
            </a:lvl9pPr>
          </a:lstStyle>
          <a:p>
            <a:endParaRPr/>
          </a:p>
        </p:txBody>
      </p:sp>
      <p:sp>
        <p:nvSpPr>
          <p:cNvPr id="589" name="Google Shape;589;p90"/>
          <p:cNvSpPr txBox="1">
            <a:spLocks noGrp="1"/>
          </p:cNvSpPr>
          <p:nvPr>
            <p:ph type="subTitle" idx="1"/>
          </p:nvPr>
        </p:nvSpPr>
        <p:spPr>
          <a:xfrm>
            <a:off x="2791200" y="1419325"/>
            <a:ext cx="3561600" cy="1319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2600"/>
              <a:buNone/>
              <a:defRPr sz="2600">
                <a:solidFill>
                  <a:schemeClr val="accent1"/>
                </a:solidFill>
              </a:defRPr>
            </a:lvl2pPr>
            <a:lvl3pPr lvl="2" algn="ctr" rtl="0">
              <a:lnSpc>
                <a:spcPct val="100000"/>
              </a:lnSpc>
              <a:spcBef>
                <a:spcPts val="0"/>
              </a:spcBef>
              <a:spcAft>
                <a:spcPts val="0"/>
              </a:spcAft>
              <a:buClr>
                <a:schemeClr val="accent1"/>
              </a:buClr>
              <a:buSzPts val="2600"/>
              <a:buNone/>
              <a:defRPr sz="2600">
                <a:solidFill>
                  <a:schemeClr val="accent1"/>
                </a:solidFill>
              </a:defRPr>
            </a:lvl3pPr>
            <a:lvl4pPr lvl="3" algn="ctr" rtl="0">
              <a:lnSpc>
                <a:spcPct val="100000"/>
              </a:lnSpc>
              <a:spcBef>
                <a:spcPts val="0"/>
              </a:spcBef>
              <a:spcAft>
                <a:spcPts val="0"/>
              </a:spcAft>
              <a:buClr>
                <a:schemeClr val="accent1"/>
              </a:buClr>
              <a:buSzPts val="2600"/>
              <a:buNone/>
              <a:defRPr sz="2600">
                <a:solidFill>
                  <a:schemeClr val="accent1"/>
                </a:solidFill>
              </a:defRPr>
            </a:lvl4pPr>
            <a:lvl5pPr lvl="4" algn="ctr" rtl="0">
              <a:lnSpc>
                <a:spcPct val="100000"/>
              </a:lnSpc>
              <a:spcBef>
                <a:spcPts val="0"/>
              </a:spcBef>
              <a:spcAft>
                <a:spcPts val="0"/>
              </a:spcAft>
              <a:buClr>
                <a:schemeClr val="accent1"/>
              </a:buClr>
              <a:buSzPts val="2600"/>
              <a:buNone/>
              <a:defRPr sz="2600">
                <a:solidFill>
                  <a:schemeClr val="accent1"/>
                </a:solidFill>
              </a:defRPr>
            </a:lvl5pPr>
            <a:lvl6pPr lvl="5" algn="ctr" rtl="0">
              <a:lnSpc>
                <a:spcPct val="100000"/>
              </a:lnSpc>
              <a:spcBef>
                <a:spcPts val="0"/>
              </a:spcBef>
              <a:spcAft>
                <a:spcPts val="0"/>
              </a:spcAft>
              <a:buClr>
                <a:schemeClr val="accent1"/>
              </a:buClr>
              <a:buSzPts val="2600"/>
              <a:buNone/>
              <a:defRPr sz="2600">
                <a:solidFill>
                  <a:schemeClr val="accent1"/>
                </a:solidFill>
              </a:defRPr>
            </a:lvl6pPr>
            <a:lvl7pPr lvl="6" algn="ctr" rtl="0">
              <a:lnSpc>
                <a:spcPct val="100000"/>
              </a:lnSpc>
              <a:spcBef>
                <a:spcPts val="0"/>
              </a:spcBef>
              <a:spcAft>
                <a:spcPts val="0"/>
              </a:spcAft>
              <a:buClr>
                <a:schemeClr val="accent1"/>
              </a:buClr>
              <a:buSzPts val="2600"/>
              <a:buNone/>
              <a:defRPr sz="2600">
                <a:solidFill>
                  <a:schemeClr val="accent1"/>
                </a:solidFill>
              </a:defRPr>
            </a:lvl7pPr>
            <a:lvl8pPr lvl="7" algn="ctr" rtl="0">
              <a:lnSpc>
                <a:spcPct val="100000"/>
              </a:lnSpc>
              <a:spcBef>
                <a:spcPts val="0"/>
              </a:spcBef>
              <a:spcAft>
                <a:spcPts val="0"/>
              </a:spcAft>
              <a:buClr>
                <a:schemeClr val="accent1"/>
              </a:buClr>
              <a:buSzPts val="2600"/>
              <a:buNone/>
              <a:defRPr sz="2600">
                <a:solidFill>
                  <a:schemeClr val="accent1"/>
                </a:solidFill>
              </a:defRPr>
            </a:lvl8pPr>
            <a:lvl9pPr lvl="8" algn="ctr" rtl="0">
              <a:lnSpc>
                <a:spcPct val="100000"/>
              </a:lnSpc>
              <a:spcBef>
                <a:spcPts val="0"/>
              </a:spcBef>
              <a:spcAft>
                <a:spcPts val="0"/>
              </a:spcAft>
              <a:buClr>
                <a:schemeClr val="accent1"/>
              </a:buClr>
              <a:buSzPts val="2600"/>
              <a:buNone/>
              <a:defRPr sz="2600">
                <a:solidFill>
                  <a:schemeClr val="accent1"/>
                </a:solidFill>
              </a:defRPr>
            </a:lvl9pPr>
          </a:lstStyle>
          <a:p>
            <a:endParaRPr/>
          </a:p>
        </p:txBody>
      </p:sp>
      <p:grpSp>
        <p:nvGrpSpPr>
          <p:cNvPr id="590" name="Google Shape;590;p90"/>
          <p:cNvGrpSpPr/>
          <p:nvPr/>
        </p:nvGrpSpPr>
        <p:grpSpPr>
          <a:xfrm rot="10800000">
            <a:off x="572084" y="-325445"/>
            <a:ext cx="1106025" cy="555289"/>
            <a:chOff x="7465898" y="4589257"/>
            <a:chExt cx="1106025" cy="555289"/>
          </a:xfrm>
        </p:grpSpPr>
        <p:sp>
          <p:nvSpPr>
            <p:cNvPr id="591" name="Google Shape;591;p90"/>
            <p:cNvSpPr/>
            <p:nvPr/>
          </p:nvSpPr>
          <p:spPr>
            <a:xfrm>
              <a:off x="7465898" y="4589257"/>
              <a:ext cx="1106025" cy="55528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90"/>
            <p:cNvSpPr/>
            <p:nvPr/>
          </p:nvSpPr>
          <p:spPr>
            <a:xfrm>
              <a:off x="7614620" y="4737944"/>
              <a:ext cx="808066" cy="405706"/>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3" name="Google Shape;593;p90"/>
          <p:cNvGrpSpPr/>
          <p:nvPr/>
        </p:nvGrpSpPr>
        <p:grpSpPr>
          <a:xfrm rot="10800000">
            <a:off x="8068780" y="4176789"/>
            <a:ext cx="885220" cy="458064"/>
            <a:chOff x="190007" y="184247"/>
            <a:chExt cx="885220" cy="458064"/>
          </a:xfrm>
        </p:grpSpPr>
        <p:sp>
          <p:nvSpPr>
            <p:cNvPr id="594" name="Google Shape;594;p90"/>
            <p:cNvSpPr/>
            <p:nvPr/>
          </p:nvSpPr>
          <p:spPr>
            <a:xfrm>
              <a:off x="190007" y="410538"/>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90"/>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6" name="Google Shape;596;p90"/>
          <p:cNvGrpSpPr/>
          <p:nvPr/>
        </p:nvGrpSpPr>
        <p:grpSpPr>
          <a:xfrm rot="10800000">
            <a:off x="-344606" y="862044"/>
            <a:ext cx="1385364" cy="2755175"/>
            <a:chOff x="8103249" y="1201883"/>
            <a:chExt cx="1385364" cy="2755175"/>
          </a:xfrm>
        </p:grpSpPr>
        <p:sp>
          <p:nvSpPr>
            <p:cNvPr id="597" name="Google Shape;597;p90"/>
            <p:cNvSpPr/>
            <p:nvPr/>
          </p:nvSpPr>
          <p:spPr>
            <a:xfrm>
              <a:off x="8535309" y="1618525"/>
              <a:ext cx="953304" cy="190643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90"/>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90"/>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90"/>
            <p:cNvSpPr/>
            <p:nvPr/>
          </p:nvSpPr>
          <p:spPr>
            <a:xfrm>
              <a:off x="8420594" y="1503741"/>
              <a:ext cx="1068017" cy="1068017"/>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90"/>
            <p:cNvSpPr/>
            <p:nvPr/>
          </p:nvSpPr>
          <p:spPr>
            <a:xfrm>
              <a:off x="8405142" y="2571733"/>
              <a:ext cx="1083469" cy="10834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90"/>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90"/>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90"/>
            <p:cNvSpPr/>
            <p:nvPr/>
          </p:nvSpPr>
          <p:spPr>
            <a:xfrm>
              <a:off x="8322469" y="1405617"/>
              <a:ext cx="1166141" cy="1166141"/>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90"/>
            <p:cNvSpPr/>
            <p:nvPr/>
          </p:nvSpPr>
          <p:spPr>
            <a:xfrm>
              <a:off x="8306983" y="2571733"/>
              <a:ext cx="1181627" cy="1181593"/>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90"/>
            <p:cNvSpPr/>
            <p:nvPr/>
          </p:nvSpPr>
          <p:spPr>
            <a:xfrm>
              <a:off x="8224655" y="1307837"/>
              <a:ext cx="1263955" cy="1263921"/>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90"/>
            <p:cNvSpPr/>
            <p:nvPr/>
          </p:nvSpPr>
          <p:spPr>
            <a:xfrm>
              <a:off x="8209238" y="2571733"/>
              <a:ext cx="1279372" cy="1279338"/>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90"/>
            <p:cNvSpPr/>
            <p:nvPr/>
          </p:nvSpPr>
          <p:spPr>
            <a:xfrm>
              <a:off x="8118701" y="1201883"/>
              <a:ext cx="1369908" cy="1369874"/>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90"/>
            <p:cNvSpPr/>
            <p:nvPr/>
          </p:nvSpPr>
          <p:spPr>
            <a:xfrm>
              <a:off x="8103249" y="2571733"/>
              <a:ext cx="1385360" cy="1385325"/>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0" name="Google Shape;610;p90"/>
          <p:cNvGrpSpPr/>
          <p:nvPr/>
        </p:nvGrpSpPr>
        <p:grpSpPr>
          <a:xfrm rot="10800000">
            <a:off x="-39802" y="4392528"/>
            <a:ext cx="1455651" cy="426573"/>
            <a:chOff x="7728158" y="0"/>
            <a:chExt cx="1455651" cy="426573"/>
          </a:xfrm>
        </p:grpSpPr>
        <p:sp>
          <p:nvSpPr>
            <p:cNvPr id="611" name="Google Shape;611;p90"/>
            <p:cNvSpPr/>
            <p:nvPr/>
          </p:nvSpPr>
          <p:spPr>
            <a:xfrm>
              <a:off x="7728158" y="91261"/>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90"/>
            <p:cNvSpPr/>
            <p:nvPr/>
          </p:nvSpPr>
          <p:spPr>
            <a:xfrm>
              <a:off x="7831042" y="0"/>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3" name="Google Shape;613;p90"/>
          <p:cNvGrpSpPr/>
          <p:nvPr/>
        </p:nvGrpSpPr>
        <p:grpSpPr>
          <a:xfrm rot="5400000">
            <a:off x="8057028" y="-673567"/>
            <a:ext cx="686697" cy="1347673"/>
            <a:chOff x="200457" y="1184982"/>
            <a:chExt cx="686697" cy="1347673"/>
          </a:xfrm>
        </p:grpSpPr>
        <p:sp>
          <p:nvSpPr>
            <p:cNvPr id="614" name="Google Shape;614;p90"/>
            <p:cNvSpPr/>
            <p:nvPr/>
          </p:nvSpPr>
          <p:spPr>
            <a:xfrm>
              <a:off x="200457" y="1335946"/>
              <a:ext cx="30903" cy="30696"/>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90"/>
            <p:cNvSpPr/>
            <p:nvPr/>
          </p:nvSpPr>
          <p:spPr>
            <a:xfrm>
              <a:off x="311930" y="1348328"/>
              <a:ext cx="427055" cy="1020559"/>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90"/>
            <p:cNvSpPr/>
            <p:nvPr/>
          </p:nvSpPr>
          <p:spPr>
            <a:xfrm>
              <a:off x="200457" y="2350857"/>
              <a:ext cx="30903" cy="30903"/>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90"/>
            <p:cNvSpPr/>
            <p:nvPr/>
          </p:nvSpPr>
          <p:spPr>
            <a:xfrm>
              <a:off x="200457" y="1184982"/>
              <a:ext cx="30903" cy="30696"/>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90"/>
            <p:cNvSpPr/>
            <p:nvPr/>
          </p:nvSpPr>
          <p:spPr>
            <a:xfrm>
              <a:off x="336004" y="1199020"/>
              <a:ext cx="551150" cy="1319208"/>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90"/>
            <p:cNvSpPr/>
            <p:nvPr/>
          </p:nvSpPr>
          <p:spPr>
            <a:xfrm>
              <a:off x="200457" y="2501993"/>
              <a:ext cx="30903" cy="30662"/>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90"/>
            <p:cNvSpPr/>
            <p:nvPr/>
          </p:nvSpPr>
          <p:spPr>
            <a:xfrm>
              <a:off x="200457" y="1484358"/>
              <a:ext cx="30903" cy="30938"/>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90"/>
            <p:cNvSpPr/>
            <p:nvPr/>
          </p:nvSpPr>
          <p:spPr>
            <a:xfrm>
              <a:off x="291719" y="1496498"/>
              <a:ext cx="298545" cy="724256"/>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90"/>
            <p:cNvSpPr/>
            <p:nvPr/>
          </p:nvSpPr>
          <p:spPr>
            <a:xfrm>
              <a:off x="200457" y="2202445"/>
              <a:ext cx="30903" cy="30662"/>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90"/>
            <p:cNvSpPr/>
            <p:nvPr/>
          </p:nvSpPr>
          <p:spPr>
            <a:xfrm>
              <a:off x="200457" y="1632321"/>
              <a:ext cx="30903" cy="30869"/>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90"/>
            <p:cNvSpPr/>
            <p:nvPr/>
          </p:nvSpPr>
          <p:spPr>
            <a:xfrm>
              <a:off x="270714" y="1644979"/>
              <a:ext cx="169725" cy="427331"/>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90"/>
            <p:cNvSpPr/>
            <p:nvPr/>
          </p:nvSpPr>
          <p:spPr>
            <a:xfrm>
              <a:off x="200457" y="2054241"/>
              <a:ext cx="30903" cy="30972"/>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90"/>
          <p:cNvGrpSpPr/>
          <p:nvPr/>
        </p:nvGrpSpPr>
        <p:grpSpPr>
          <a:xfrm rot="10800000">
            <a:off x="195616" y="206100"/>
            <a:ext cx="641414" cy="636966"/>
            <a:chOff x="8306977" y="3976034"/>
            <a:chExt cx="641414" cy="636966"/>
          </a:xfrm>
        </p:grpSpPr>
        <p:sp>
          <p:nvSpPr>
            <p:cNvPr id="627" name="Google Shape;627;p90"/>
            <p:cNvSpPr/>
            <p:nvPr/>
          </p:nvSpPr>
          <p:spPr>
            <a:xfrm>
              <a:off x="8306977" y="3976034"/>
              <a:ext cx="117025" cy="112610"/>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90"/>
            <p:cNvSpPr/>
            <p:nvPr/>
          </p:nvSpPr>
          <p:spPr>
            <a:xfrm>
              <a:off x="8481773" y="4150831"/>
              <a:ext cx="117025" cy="112575"/>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90"/>
            <p:cNvSpPr/>
            <p:nvPr/>
          </p:nvSpPr>
          <p:spPr>
            <a:xfrm>
              <a:off x="8656536" y="4325593"/>
              <a:ext cx="117059" cy="112610"/>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90"/>
            <p:cNvSpPr/>
            <p:nvPr/>
          </p:nvSpPr>
          <p:spPr>
            <a:xfrm>
              <a:off x="8831367" y="4500390"/>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90"/>
          <p:cNvGrpSpPr/>
          <p:nvPr/>
        </p:nvGrpSpPr>
        <p:grpSpPr>
          <a:xfrm rot="10800000">
            <a:off x="7348026" y="4392518"/>
            <a:ext cx="427328" cy="750986"/>
            <a:chOff x="1368654" y="-324404"/>
            <a:chExt cx="427328" cy="750986"/>
          </a:xfrm>
        </p:grpSpPr>
        <p:sp>
          <p:nvSpPr>
            <p:cNvPr id="632" name="Google Shape;632;p90"/>
            <p:cNvSpPr/>
            <p:nvPr/>
          </p:nvSpPr>
          <p:spPr>
            <a:xfrm rot="5400000">
              <a:off x="1359437" y="-9963"/>
              <a:ext cx="750985" cy="122105"/>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90"/>
            <p:cNvSpPr/>
            <p:nvPr/>
          </p:nvSpPr>
          <p:spPr>
            <a:xfrm rot="5400000">
              <a:off x="1054231" y="-9981"/>
              <a:ext cx="750985" cy="122139"/>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90"/>
          <p:cNvGrpSpPr/>
          <p:nvPr/>
        </p:nvGrpSpPr>
        <p:grpSpPr>
          <a:xfrm rot="10800000">
            <a:off x="515558" y="3781984"/>
            <a:ext cx="242051" cy="242051"/>
            <a:chOff x="8109724" y="768892"/>
            <a:chExt cx="242051" cy="242051"/>
          </a:xfrm>
        </p:grpSpPr>
        <p:sp>
          <p:nvSpPr>
            <p:cNvPr id="635" name="Google Shape;635;p90"/>
            <p:cNvSpPr/>
            <p:nvPr/>
          </p:nvSpPr>
          <p:spPr>
            <a:xfrm>
              <a:off x="8109724" y="768892"/>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90"/>
            <p:cNvSpPr/>
            <p:nvPr/>
          </p:nvSpPr>
          <p:spPr>
            <a:xfrm>
              <a:off x="8109724" y="768892"/>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7" name="Google Shape;637;p90"/>
          <p:cNvSpPr/>
          <p:nvPr/>
        </p:nvSpPr>
        <p:spPr>
          <a:xfrm rot="10800000">
            <a:off x="8209253" y="1747586"/>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8" name="Google Shape;638;p90"/>
          <p:cNvGrpSpPr/>
          <p:nvPr/>
        </p:nvGrpSpPr>
        <p:grpSpPr>
          <a:xfrm rot="10800000">
            <a:off x="8335953" y="2152778"/>
            <a:ext cx="808059" cy="1609493"/>
            <a:chOff x="-5" y="1056830"/>
            <a:chExt cx="808059" cy="1609493"/>
          </a:xfrm>
        </p:grpSpPr>
        <p:sp>
          <p:nvSpPr>
            <p:cNvPr id="639" name="Google Shape;639;p90"/>
            <p:cNvSpPr/>
            <p:nvPr/>
          </p:nvSpPr>
          <p:spPr>
            <a:xfrm rot="5400000">
              <a:off x="-400722" y="1457547"/>
              <a:ext cx="1609493" cy="808059"/>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90"/>
            <p:cNvSpPr/>
            <p:nvPr/>
          </p:nvSpPr>
          <p:spPr>
            <a:xfrm rot="5400000">
              <a:off x="-291458" y="1566012"/>
              <a:ext cx="1175902" cy="59038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1" name="Google Shape;641;p90"/>
          <p:cNvGrpSpPr/>
          <p:nvPr/>
        </p:nvGrpSpPr>
        <p:grpSpPr>
          <a:xfrm rot="10800000">
            <a:off x="7798449" y="735873"/>
            <a:ext cx="1345558" cy="578854"/>
            <a:chOff x="0" y="3504375"/>
            <a:chExt cx="1345558" cy="578854"/>
          </a:xfrm>
        </p:grpSpPr>
        <p:sp>
          <p:nvSpPr>
            <p:cNvPr id="642" name="Google Shape;642;p90"/>
            <p:cNvSpPr/>
            <p:nvPr/>
          </p:nvSpPr>
          <p:spPr>
            <a:xfrm>
              <a:off x="0" y="3712875"/>
              <a:ext cx="1181608" cy="370354"/>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90"/>
            <p:cNvSpPr/>
            <p:nvPr/>
          </p:nvSpPr>
          <p:spPr>
            <a:xfrm>
              <a:off x="163950" y="3504375"/>
              <a:ext cx="1181608" cy="370354"/>
            </a:xfrm>
            <a:custGeom>
              <a:avLst/>
              <a:gdLst/>
              <a:ahLst/>
              <a:cxnLst/>
              <a:rect l="l" t="t" r="r" b="b"/>
              <a:pathLst>
                <a:path w="16061" h="10738" extrusionOk="0">
                  <a:moveTo>
                    <a:pt x="0" y="0"/>
                  </a:moveTo>
                  <a:lnTo>
                    <a:pt x="0" y="10738"/>
                  </a:lnTo>
                  <a:lnTo>
                    <a:pt x="16060" y="10738"/>
                  </a:lnTo>
                  <a:lnTo>
                    <a:pt x="16060" y="0"/>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4" name="Google Shape;644;p90"/>
          <p:cNvSpPr txBox="1"/>
          <p:nvPr/>
        </p:nvSpPr>
        <p:spPr>
          <a:xfrm>
            <a:off x="2828400" y="3320100"/>
            <a:ext cx="3487200" cy="91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0" i="0" u="none" strike="noStrike" cap="none">
                <a:solidFill>
                  <a:schemeClr val="accent1"/>
                </a:solidFill>
                <a:latin typeface="Arial"/>
                <a:ea typeface="Arial"/>
                <a:cs typeface="Arial"/>
                <a:sym typeface="Arial"/>
              </a:rPr>
              <a:t>CREDITS: This presentation template was created by </a:t>
            </a:r>
            <a:r>
              <a:rPr lang="en" sz="1200" b="1" i="0" u="none" strike="noStrike" cap="none">
                <a:solidFill>
                  <a:schemeClr val="accent1"/>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accent1"/>
                </a:solidFill>
                <a:latin typeface="Arial"/>
                <a:ea typeface="Arial"/>
                <a:cs typeface="Arial"/>
                <a:sym typeface="Arial"/>
              </a:rPr>
              <a:t>, including icons by </a:t>
            </a:r>
            <a:r>
              <a:rPr lang="en" sz="1200" b="1" i="0" u="none" strike="noStrike" cap="none">
                <a:solidFill>
                  <a:schemeClr val="accent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accent1"/>
                </a:solidFill>
                <a:latin typeface="Arial"/>
                <a:ea typeface="Arial"/>
                <a:cs typeface="Arial"/>
                <a:sym typeface="Arial"/>
              </a:rPr>
              <a:t>, infographics &amp; images by </a:t>
            </a:r>
            <a:r>
              <a:rPr lang="en" sz="1200" b="1" i="0" u="none" strike="noStrike" cap="none">
                <a:solidFill>
                  <a:schemeClr val="accent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accent1"/>
                </a:solidFill>
                <a:latin typeface="Arial"/>
                <a:ea typeface="Arial"/>
                <a:cs typeface="Arial"/>
                <a:sym typeface="Arial"/>
              </a:rPr>
              <a:t> and illustrations by </a:t>
            </a:r>
            <a:r>
              <a:rPr lang="en" sz="1200" b="1" i="0" u="none" strike="noStrike" cap="none">
                <a:solidFill>
                  <a:schemeClr val="accent1"/>
                </a:solidFill>
                <a:latin typeface="Arial"/>
                <a:ea typeface="Arial"/>
                <a:cs typeface="Arial"/>
                <a:sym typeface="Arial"/>
              </a:rPr>
              <a:t>Stories</a:t>
            </a:r>
            <a:endParaRPr sz="1200" b="1"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Design 2">
  <p:cSld name="TITLE_ONLY_2">
    <p:spTree>
      <p:nvGrpSpPr>
        <p:cNvPr id="1" name="Shape 645"/>
        <p:cNvGrpSpPr/>
        <p:nvPr/>
      </p:nvGrpSpPr>
      <p:grpSpPr>
        <a:xfrm>
          <a:off x="0" y="0"/>
          <a:ext cx="0" cy="0"/>
          <a:chOff x="0" y="0"/>
          <a:chExt cx="0" cy="0"/>
        </a:xfrm>
      </p:grpSpPr>
      <p:sp>
        <p:nvSpPr>
          <p:cNvPr id="646" name="Google Shape;646;p91"/>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7"/>
        <p:cNvGrpSpPr/>
        <p:nvPr/>
      </p:nvGrpSpPr>
      <p:grpSpPr>
        <a:xfrm>
          <a:off x="0" y="0"/>
          <a:ext cx="0" cy="0"/>
          <a:chOff x="0" y="0"/>
          <a:chExt cx="0" cy="0"/>
        </a:xfrm>
      </p:grpSpPr>
      <p:sp>
        <p:nvSpPr>
          <p:cNvPr id="648" name="Google Shape;648;p92"/>
          <p:cNvSpPr txBox="1">
            <a:spLocks noGrp="1"/>
          </p:cNvSpPr>
          <p:nvPr>
            <p:ph type="body" idx="1"/>
          </p:nvPr>
        </p:nvSpPr>
        <p:spPr>
          <a:xfrm>
            <a:off x="940550" y="1048675"/>
            <a:ext cx="3409500" cy="35346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Char char="●"/>
              <a:defRPr sz="1400"/>
            </a:lvl1pPr>
            <a:lvl2pPr marL="914400" lvl="1" indent="-317500" algn="l" rtl="0">
              <a:lnSpc>
                <a:spcPct val="100000"/>
              </a:lnSpc>
              <a:spcBef>
                <a:spcPts val="1600"/>
              </a:spcBef>
              <a:spcAft>
                <a:spcPts val="0"/>
              </a:spcAft>
              <a:buSzPts val="1400"/>
              <a:buChar char="○"/>
              <a:defRPr/>
            </a:lvl2pPr>
            <a:lvl3pPr marL="1371600" lvl="2" indent="-317500" algn="l" rtl="0">
              <a:lnSpc>
                <a:spcPct val="100000"/>
              </a:lnSpc>
              <a:spcBef>
                <a:spcPts val="1600"/>
              </a:spcBef>
              <a:spcAft>
                <a:spcPts val="0"/>
              </a:spcAft>
              <a:buSzPts val="1400"/>
              <a:buChar char="■"/>
              <a:defRPr/>
            </a:lvl3pPr>
            <a:lvl4pPr marL="1828800" lvl="3" indent="-317500" algn="l" rtl="0">
              <a:lnSpc>
                <a:spcPct val="100000"/>
              </a:lnSpc>
              <a:spcBef>
                <a:spcPts val="1600"/>
              </a:spcBef>
              <a:spcAft>
                <a:spcPts val="0"/>
              </a:spcAft>
              <a:buSzPts val="1400"/>
              <a:buChar char="●"/>
              <a:defRPr/>
            </a:lvl4pPr>
            <a:lvl5pPr marL="2286000" lvl="4" indent="-317500" algn="l" rtl="0">
              <a:lnSpc>
                <a:spcPct val="100000"/>
              </a:lnSpc>
              <a:spcBef>
                <a:spcPts val="1600"/>
              </a:spcBef>
              <a:spcAft>
                <a:spcPts val="0"/>
              </a:spcAft>
              <a:buSzPts val="1400"/>
              <a:buChar char="○"/>
              <a:defRPr/>
            </a:lvl5pPr>
            <a:lvl6pPr marL="2743200" lvl="5" indent="-317500" algn="l" rtl="0">
              <a:lnSpc>
                <a:spcPct val="100000"/>
              </a:lnSpc>
              <a:spcBef>
                <a:spcPts val="1600"/>
              </a:spcBef>
              <a:spcAft>
                <a:spcPts val="0"/>
              </a:spcAft>
              <a:buSzPts val="1400"/>
              <a:buChar char="■"/>
              <a:defRPr/>
            </a:lvl6pPr>
            <a:lvl7pPr marL="3200400" lvl="6" indent="-317500" algn="l" rtl="0">
              <a:lnSpc>
                <a:spcPct val="100000"/>
              </a:lnSpc>
              <a:spcBef>
                <a:spcPts val="1600"/>
              </a:spcBef>
              <a:spcAft>
                <a:spcPts val="0"/>
              </a:spcAft>
              <a:buSzPts val="1400"/>
              <a:buChar char="●"/>
              <a:defRPr/>
            </a:lvl7pPr>
            <a:lvl8pPr marL="3657600" lvl="7" indent="-317500" algn="l" rtl="0">
              <a:lnSpc>
                <a:spcPct val="100000"/>
              </a:lnSpc>
              <a:spcBef>
                <a:spcPts val="1600"/>
              </a:spcBef>
              <a:spcAft>
                <a:spcPts val="0"/>
              </a:spcAft>
              <a:buSzPts val="1400"/>
              <a:buChar char="○"/>
              <a:defRPr/>
            </a:lvl8pPr>
            <a:lvl9pPr marL="4114800" lvl="8" indent="-317500" algn="l" rtl="0">
              <a:lnSpc>
                <a:spcPct val="100000"/>
              </a:lnSpc>
              <a:spcBef>
                <a:spcPts val="1600"/>
              </a:spcBef>
              <a:spcAft>
                <a:spcPts val="1600"/>
              </a:spcAft>
              <a:buSzPts val="1400"/>
              <a:buChar char="■"/>
              <a:defRPr/>
            </a:lvl9pPr>
          </a:lstStyle>
          <a:p>
            <a:endParaRPr/>
          </a:p>
        </p:txBody>
      </p:sp>
      <p:sp>
        <p:nvSpPr>
          <p:cNvPr id="649" name="Google Shape;649;p92"/>
          <p:cNvSpPr txBox="1">
            <a:spLocks noGrp="1"/>
          </p:cNvSpPr>
          <p:nvPr>
            <p:ph type="body" idx="2"/>
          </p:nvPr>
        </p:nvSpPr>
        <p:spPr>
          <a:xfrm>
            <a:off x="4793944" y="1048675"/>
            <a:ext cx="3409500" cy="35346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Char char="●"/>
              <a:defRPr sz="1400"/>
            </a:lvl1pPr>
            <a:lvl2pPr marL="914400" lvl="1" indent="-317500" algn="l" rtl="0">
              <a:lnSpc>
                <a:spcPct val="100000"/>
              </a:lnSpc>
              <a:spcBef>
                <a:spcPts val="1600"/>
              </a:spcBef>
              <a:spcAft>
                <a:spcPts val="0"/>
              </a:spcAft>
              <a:buSzPts val="1400"/>
              <a:buChar char="○"/>
              <a:defRPr/>
            </a:lvl2pPr>
            <a:lvl3pPr marL="1371600" lvl="2" indent="-317500" algn="l" rtl="0">
              <a:lnSpc>
                <a:spcPct val="100000"/>
              </a:lnSpc>
              <a:spcBef>
                <a:spcPts val="1600"/>
              </a:spcBef>
              <a:spcAft>
                <a:spcPts val="0"/>
              </a:spcAft>
              <a:buSzPts val="1400"/>
              <a:buChar char="■"/>
              <a:defRPr/>
            </a:lvl3pPr>
            <a:lvl4pPr marL="1828800" lvl="3" indent="-317500" algn="l" rtl="0">
              <a:lnSpc>
                <a:spcPct val="100000"/>
              </a:lnSpc>
              <a:spcBef>
                <a:spcPts val="1600"/>
              </a:spcBef>
              <a:spcAft>
                <a:spcPts val="0"/>
              </a:spcAft>
              <a:buSzPts val="1400"/>
              <a:buChar char="●"/>
              <a:defRPr/>
            </a:lvl4pPr>
            <a:lvl5pPr marL="2286000" lvl="4" indent="-317500" algn="l" rtl="0">
              <a:lnSpc>
                <a:spcPct val="100000"/>
              </a:lnSpc>
              <a:spcBef>
                <a:spcPts val="1600"/>
              </a:spcBef>
              <a:spcAft>
                <a:spcPts val="0"/>
              </a:spcAft>
              <a:buSzPts val="1400"/>
              <a:buChar char="○"/>
              <a:defRPr/>
            </a:lvl5pPr>
            <a:lvl6pPr marL="2743200" lvl="5" indent="-317500" algn="l" rtl="0">
              <a:lnSpc>
                <a:spcPct val="100000"/>
              </a:lnSpc>
              <a:spcBef>
                <a:spcPts val="1600"/>
              </a:spcBef>
              <a:spcAft>
                <a:spcPts val="0"/>
              </a:spcAft>
              <a:buSzPts val="1400"/>
              <a:buChar char="■"/>
              <a:defRPr/>
            </a:lvl6pPr>
            <a:lvl7pPr marL="3200400" lvl="6" indent="-317500" algn="l" rtl="0">
              <a:lnSpc>
                <a:spcPct val="100000"/>
              </a:lnSpc>
              <a:spcBef>
                <a:spcPts val="1600"/>
              </a:spcBef>
              <a:spcAft>
                <a:spcPts val="0"/>
              </a:spcAft>
              <a:buSzPts val="1400"/>
              <a:buChar char="●"/>
              <a:defRPr/>
            </a:lvl7pPr>
            <a:lvl8pPr marL="3657600" lvl="7" indent="-317500" algn="l" rtl="0">
              <a:lnSpc>
                <a:spcPct val="100000"/>
              </a:lnSpc>
              <a:spcBef>
                <a:spcPts val="1600"/>
              </a:spcBef>
              <a:spcAft>
                <a:spcPts val="0"/>
              </a:spcAft>
              <a:buSzPts val="1400"/>
              <a:buChar char="○"/>
              <a:defRPr/>
            </a:lvl8pPr>
            <a:lvl9pPr marL="4114800" lvl="8" indent="-317500" algn="l" rtl="0">
              <a:lnSpc>
                <a:spcPct val="100000"/>
              </a:lnSpc>
              <a:spcBef>
                <a:spcPts val="1600"/>
              </a:spcBef>
              <a:spcAft>
                <a:spcPts val="1600"/>
              </a:spcAft>
              <a:buSzPts val="1400"/>
              <a:buChar char="■"/>
              <a:defRPr/>
            </a:lvl9pPr>
          </a:lstStyle>
          <a:p>
            <a:endParaRPr/>
          </a:p>
        </p:txBody>
      </p:sp>
      <p:sp>
        <p:nvSpPr>
          <p:cNvPr id="650" name="Google Shape;650;p92"/>
          <p:cNvSpPr txBox="1">
            <a:spLocks noGrp="1"/>
          </p:cNvSpPr>
          <p:nvPr>
            <p:ph type="title"/>
          </p:nvPr>
        </p:nvSpPr>
        <p:spPr>
          <a:xfrm>
            <a:off x="550500" y="372175"/>
            <a:ext cx="80430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Design 1">
  <p:cSld name="CAPTION_ONLY_2_2">
    <p:spTree>
      <p:nvGrpSpPr>
        <p:cNvPr id="1" name="Shape 651"/>
        <p:cNvGrpSpPr/>
        <p:nvPr/>
      </p:nvGrpSpPr>
      <p:grpSpPr>
        <a:xfrm>
          <a:off x="0" y="0"/>
          <a:ext cx="0" cy="0"/>
          <a:chOff x="0" y="0"/>
          <a:chExt cx="0" cy="0"/>
        </a:xfrm>
      </p:grpSpPr>
      <p:sp>
        <p:nvSpPr>
          <p:cNvPr id="652" name="Google Shape;652;p95"/>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653" name="Google Shape;653;p95"/>
          <p:cNvGrpSpPr/>
          <p:nvPr/>
        </p:nvGrpSpPr>
        <p:grpSpPr>
          <a:xfrm>
            <a:off x="-11" y="-23336"/>
            <a:ext cx="747770" cy="1467522"/>
            <a:chOff x="1158575" y="2606800"/>
            <a:chExt cx="497750" cy="976850"/>
          </a:xfrm>
        </p:grpSpPr>
        <p:sp>
          <p:nvSpPr>
            <p:cNvPr id="654" name="Google Shape;654;p95"/>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95"/>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95"/>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95"/>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95"/>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95"/>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95"/>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95"/>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95"/>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95"/>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95"/>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5"/>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95"/>
          <p:cNvGrpSpPr/>
          <p:nvPr/>
        </p:nvGrpSpPr>
        <p:grpSpPr>
          <a:xfrm>
            <a:off x="998075" y="375775"/>
            <a:ext cx="108150" cy="669300"/>
            <a:chOff x="5169950" y="3910650"/>
            <a:chExt cx="108150" cy="669300"/>
          </a:xfrm>
        </p:grpSpPr>
        <p:sp>
          <p:nvSpPr>
            <p:cNvPr id="667" name="Google Shape;667;p95"/>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5"/>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5"/>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5"/>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1" name="Google Shape;671;p95"/>
          <p:cNvGrpSpPr/>
          <p:nvPr/>
        </p:nvGrpSpPr>
        <p:grpSpPr>
          <a:xfrm>
            <a:off x="549613" y="1444170"/>
            <a:ext cx="398506" cy="676504"/>
            <a:chOff x="3558950" y="3191175"/>
            <a:chExt cx="500825" cy="850200"/>
          </a:xfrm>
        </p:grpSpPr>
        <p:sp>
          <p:nvSpPr>
            <p:cNvPr id="672" name="Google Shape;672;p95"/>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5"/>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4" name="Google Shape;674;p95"/>
          <p:cNvGrpSpPr/>
          <p:nvPr/>
        </p:nvGrpSpPr>
        <p:grpSpPr>
          <a:xfrm>
            <a:off x="99050" y="2220400"/>
            <a:ext cx="175450" cy="175450"/>
            <a:chOff x="5826950" y="2305200"/>
            <a:chExt cx="175450" cy="175450"/>
          </a:xfrm>
        </p:grpSpPr>
        <p:sp>
          <p:nvSpPr>
            <p:cNvPr id="675" name="Google Shape;675;p95"/>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5"/>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7" name="Google Shape;677;p95"/>
          <p:cNvGrpSpPr/>
          <p:nvPr/>
        </p:nvGrpSpPr>
        <p:grpSpPr>
          <a:xfrm>
            <a:off x="8489471" y="356"/>
            <a:ext cx="714069" cy="1420120"/>
            <a:chOff x="5601325" y="2619050"/>
            <a:chExt cx="1004175" cy="1997075"/>
          </a:xfrm>
        </p:grpSpPr>
        <p:sp>
          <p:nvSpPr>
            <p:cNvPr id="678" name="Google Shape;678;p95"/>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5"/>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95"/>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95"/>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95"/>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95"/>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95"/>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95"/>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95"/>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95"/>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95"/>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95"/>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95"/>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1" name="Google Shape;691;p95"/>
          <p:cNvGrpSpPr/>
          <p:nvPr/>
        </p:nvGrpSpPr>
        <p:grpSpPr>
          <a:xfrm>
            <a:off x="8746500" y="1734000"/>
            <a:ext cx="544350" cy="313225"/>
            <a:chOff x="4383475" y="1747875"/>
            <a:chExt cx="544350" cy="313225"/>
          </a:xfrm>
        </p:grpSpPr>
        <p:sp>
          <p:nvSpPr>
            <p:cNvPr id="692" name="Google Shape;692;p95"/>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5"/>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4" name="Google Shape;694;p95"/>
          <p:cNvGrpSpPr/>
          <p:nvPr/>
        </p:nvGrpSpPr>
        <p:grpSpPr>
          <a:xfrm flipH="1">
            <a:off x="7854050" y="125025"/>
            <a:ext cx="464925" cy="461700"/>
            <a:chOff x="5865550" y="4739350"/>
            <a:chExt cx="464925" cy="461700"/>
          </a:xfrm>
        </p:grpSpPr>
        <p:sp>
          <p:nvSpPr>
            <p:cNvPr id="695" name="Google Shape;695;p95"/>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95"/>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95"/>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5"/>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9" name="Google Shape;699;p95"/>
          <p:cNvGrpSpPr/>
          <p:nvPr/>
        </p:nvGrpSpPr>
        <p:grpSpPr>
          <a:xfrm>
            <a:off x="8101525" y="1218675"/>
            <a:ext cx="175450" cy="175450"/>
            <a:chOff x="5826950" y="2305200"/>
            <a:chExt cx="175450" cy="175450"/>
          </a:xfrm>
        </p:grpSpPr>
        <p:sp>
          <p:nvSpPr>
            <p:cNvPr id="700" name="Google Shape;700;p95"/>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95"/>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
  <p:cSld name="SECTION_HEADER_1">
    <p:spTree>
      <p:nvGrpSpPr>
        <p:cNvPr id="1" name="Shape 68"/>
        <p:cNvGrpSpPr/>
        <p:nvPr/>
      </p:nvGrpSpPr>
      <p:grpSpPr>
        <a:xfrm>
          <a:off x="0" y="0"/>
          <a:ext cx="0" cy="0"/>
          <a:chOff x="0" y="0"/>
          <a:chExt cx="0" cy="0"/>
        </a:xfrm>
      </p:grpSpPr>
      <p:sp>
        <p:nvSpPr>
          <p:cNvPr id="69" name="Google Shape;69;p70"/>
          <p:cNvSpPr txBox="1">
            <a:spLocks noGrp="1"/>
          </p:cNvSpPr>
          <p:nvPr>
            <p:ph type="title"/>
          </p:nvPr>
        </p:nvSpPr>
        <p:spPr>
          <a:xfrm>
            <a:off x="1259350" y="2237725"/>
            <a:ext cx="3348000" cy="11121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SzPts val="3600"/>
              <a:buNone/>
              <a:defRPr sz="3600"/>
            </a:lvl1pPr>
            <a:lvl2pPr lvl="1" algn="l" rtl="0">
              <a:lnSpc>
                <a:spcPct val="80000"/>
              </a:lnSpc>
              <a:spcBef>
                <a:spcPts val="0"/>
              </a:spcBef>
              <a:spcAft>
                <a:spcPts val="0"/>
              </a:spcAft>
              <a:buSzPts val="3600"/>
              <a:buNone/>
              <a:defRPr sz="3600"/>
            </a:lvl2pPr>
            <a:lvl3pPr lvl="2" algn="l" rtl="0">
              <a:lnSpc>
                <a:spcPct val="80000"/>
              </a:lnSpc>
              <a:spcBef>
                <a:spcPts val="0"/>
              </a:spcBef>
              <a:spcAft>
                <a:spcPts val="0"/>
              </a:spcAft>
              <a:buSzPts val="3600"/>
              <a:buNone/>
              <a:defRPr sz="3600"/>
            </a:lvl3pPr>
            <a:lvl4pPr lvl="3" algn="l" rtl="0">
              <a:lnSpc>
                <a:spcPct val="80000"/>
              </a:lnSpc>
              <a:spcBef>
                <a:spcPts val="0"/>
              </a:spcBef>
              <a:spcAft>
                <a:spcPts val="0"/>
              </a:spcAft>
              <a:buSzPts val="3600"/>
              <a:buNone/>
              <a:defRPr sz="3600"/>
            </a:lvl4pPr>
            <a:lvl5pPr lvl="4" algn="l" rtl="0">
              <a:lnSpc>
                <a:spcPct val="80000"/>
              </a:lnSpc>
              <a:spcBef>
                <a:spcPts val="0"/>
              </a:spcBef>
              <a:spcAft>
                <a:spcPts val="0"/>
              </a:spcAft>
              <a:buSzPts val="3600"/>
              <a:buNone/>
              <a:defRPr sz="3600"/>
            </a:lvl5pPr>
            <a:lvl6pPr lvl="5" algn="l" rtl="0">
              <a:lnSpc>
                <a:spcPct val="80000"/>
              </a:lnSpc>
              <a:spcBef>
                <a:spcPts val="0"/>
              </a:spcBef>
              <a:spcAft>
                <a:spcPts val="0"/>
              </a:spcAft>
              <a:buSzPts val="3600"/>
              <a:buNone/>
              <a:defRPr sz="3600"/>
            </a:lvl6pPr>
            <a:lvl7pPr lvl="6" algn="l" rtl="0">
              <a:lnSpc>
                <a:spcPct val="80000"/>
              </a:lnSpc>
              <a:spcBef>
                <a:spcPts val="0"/>
              </a:spcBef>
              <a:spcAft>
                <a:spcPts val="0"/>
              </a:spcAft>
              <a:buSzPts val="3600"/>
              <a:buNone/>
              <a:defRPr sz="3600"/>
            </a:lvl7pPr>
            <a:lvl8pPr lvl="7" algn="l" rtl="0">
              <a:lnSpc>
                <a:spcPct val="80000"/>
              </a:lnSpc>
              <a:spcBef>
                <a:spcPts val="0"/>
              </a:spcBef>
              <a:spcAft>
                <a:spcPts val="0"/>
              </a:spcAft>
              <a:buSzPts val="3600"/>
              <a:buNone/>
              <a:defRPr sz="3600"/>
            </a:lvl8pPr>
            <a:lvl9pPr lvl="8" algn="l" rtl="0">
              <a:lnSpc>
                <a:spcPct val="80000"/>
              </a:lnSpc>
              <a:spcBef>
                <a:spcPts val="0"/>
              </a:spcBef>
              <a:spcAft>
                <a:spcPts val="0"/>
              </a:spcAft>
              <a:buSzPts val="3600"/>
              <a:buNone/>
              <a:defRPr sz="3600"/>
            </a:lvl9pPr>
          </a:lstStyle>
          <a:p>
            <a:endParaRPr/>
          </a:p>
        </p:txBody>
      </p:sp>
      <p:sp>
        <p:nvSpPr>
          <p:cNvPr id="70" name="Google Shape;70;p70"/>
          <p:cNvSpPr txBox="1">
            <a:spLocks noGrp="1"/>
          </p:cNvSpPr>
          <p:nvPr>
            <p:ph type="title" idx="2"/>
          </p:nvPr>
        </p:nvSpPr>
        <p:spPr>
          <a:xfrm>
            <a:off x="1259358" y="1017500"/>
            <a:ext cx="3478800" cy="1330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8000"/>
              <a:buNone/>
              <a:defRPr sz="8000"/>
            </a:lvl1pPr>
            <a:lvl2pPr lvl="1" algn="l" rtl="0">
              <a:lnSpc>
                <a:spcPct val="100000"/>
              </a:lnSpc>
              <a:spcBef>
                <a:spcPts val="0"/>
              </a:spcBef>
              <a:spcAft>
                <a:spcPts val="0"/>
              </a:spcAft>
              <a:buSzPts val="8000"/>
              <a:buNone/>
              <a:defRPr sz="8000"/>
            </a:lvl2pPr>
            <a:lvl3pPr lvl="2" algn="l" rtl="0">
              <a:lnSpc>
                <a:spcPct val="100000"/>
              </a:lnSpc>
              <a:spcBef>
                <a:spcPts val="0"/>
              </a:spcBef>
              <a:spcAft>
                <a:spcPts val="0"/>
              </a:spcAft>
              <a:buSzPts val="8000"/>
              <a:buNone/>
              <a:defRPr sz="8000"/>
            </a:lvl3pPr>
            <a:lvl4pPr lvl="3" algn="l" rtl="0">
              <a:lnSpc>
                <a:spcPct val="100000"/>
              </a:lnSpc>
              <a:spcBef>
                <a:spcPts val="0"/>
              </a:spcBef>
              <a:spcAft>
                <a:spcPts val="0"/>
              </a:spcAft>
              <a:buSzPts val="8000"/>
              <a:buNone/>
              <a:defRPr sz="8000"/>
            </a:lvl4pPr>
            <a:lvl5pPr lvl="4" algn="l" rtl="0">
              <a:lnSpc>
                <a:spcPct val="100000"/>
              </a:lnSpc>
              <a:spcBef>
                <a:spcPts val="0"/>
              </a:spcBef>
              <a:spcAft>
                <a:spcPts val="0"/>
              </a:spcAft>
              <a:buSzPts val="8000"/>
              <a:buNone/>
              <a:defRPr sz="8000"/>
            </a:lvl5pPr>
            <a:lvl6pPr lvl="5" algn="l" rtl="0">
              <a:lnSpc>
                <a:spcPct val="100000"/>
              </a:lnSpc>
              <a:spcBef>
                <a:spcPts val="0"/>
              </a:spcBef>
              <a:spcAft>
                <a:spcPts val="0"/>
              </a:spcAft>
              <a:buSzPts val="8000"/>
              <a:buNone/>
              <a:defRPr sz="8000"/>
            </a:lvl6pPr>
            <a:lvl7pPr lvl="6" algn="l" rtl="0">
              <a:lnSpc>
                <a:spcPct val="100000"/>
              </a:lnSpc>
              <a:spcBef>
                <a:spcPts val="0"/>
              </a:spcBef>
              <a:spcAft>
                <a:spcPts val="0"/>
              </a:spcAft>
              <a:buSzPts val="8000"/>
              <a:buNone/>
              <a:defRPr sz="8000"/>
            </a:lvl7pPr>
            <a:lvl8pPr lvl="7" algn="l" rtl="0">
              <a:lnSpc>
                <a:spcPct val="100000"/>
              </a:lnSpc>
              <a:spcBef>
                <a:spcPts val="0"/>
              </a:spcBef>
              <a:spcAft>
                <a:spcPts val="0"/>
              </a:spcAft>
              <a:buSzPts val="8000"/>
              <a:buNone/>
              <a:defRPr sz="8000"/>
            </a:lvl8pPr>
            <a:lvl9pPr lvl="8" algn="l" rtl="0">
              <a:lnSpc>
                <a:spcPct val="100000"/>
              </a:lnSpc>
              <a:spcBef>
                <a:spcPts val="0"/>
              </a:spcBef>
              <a:spcAft>
                <a:spcPts val="0"/>
              </a:spcAft>
              <a:buSzPts val="8000"/>
              <a:buNone/>
              <a:defRPr sz="8000"/>
            </a:lvl9pPr>
          </a:lstStyle>
          <a:p>
            <a:endParaRPr/>
          </a:p>
        </p:txBody>
      </p:sp>
      <p:sp>
        <p:nvSpPr>
          <p:cNvPr id="71" name="Google Shape;71;p70"/>
          <p:cNvSpPr txBox="1">
            <a:spLocks noGrp="1"/>
          </p:cNvSpPr>
          <p:nvPr>
            <p:ph type="subTitle" idx="1"/>
          </p:nvPr>
        </p:nvSpPr>
        <p:spPr>
          <a:xfrm>
            <a:off x="1259358" y="3425200"/>
            <a:ext cx="2540400" cy="700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1"/>
              </a:buClr>
              <a:buSzPts val="1800"/>
              <a:buNone/>
              <a:defRPr>
                <a:solidFill>
                  <a:schemeClr val="accent1"/>
                </a:solidFill>
              </a:defRPr>
            </a:lvl1pPr>
            <a:lvl2pPr lvl="1" algn="l" rtl="0">
              <a:lnSpc>
                <a:spcPct val="100000"/>
              </a:lnSpc>
              <a:spcBef>
                <a:spcPts val="0"/>
              </a:spcBef>
              <a:spcAft>
                <a:spcPts val="0"/>
              </a:spcAft>
              <a:buClr>
                <a:schemeClr val="accent1"/>
              </a:buClr>
              <a:buSzPts val="2800"/>
              <a:buNone/>
              <a:defRPr sz="2800">
                <a:solidFill>
                  <a:schemeClr val="accent1"/>
                </a:solidFill>
              </a:defRPr>
            </a:lvl2pPr>
            <a:lvl3pPr lvl="2" algn="l" rtl="0">
              <a:lnSpc>
                <a:spcPct val="100000"/>
              </a:lnSpc>
              <a:spcBef>
                <a:spcPts val="0"/>
              </a:spcBef>
              <a:spcAft>
                <a:spcPts val="0"/>
              </a:spcAft>
              <a:buClr>
                <a:schemeClr val="accent1"/>
              </a:buClr>
              <a:buSzPts val="2800"/>
              <a:buNone/>
              <a:defRPr sz="2800">
                <a:solidFill>
                  <a:schemeClr val="accent1"/>
                </a:solidFill>
              </a:defRPr>
            </a:lvl3pPr>
            <a:lvl4pPr lvl="3" algn="l" rtl="0">
              <a:lnSpc>
                <a:spcPct val="100000"/>
              </a:lnSpc>
              <a:spcBef>
                <a:spcPts val="0"/>
              </a:spcBef>
              <a:spcAft>
                <a:spcPts val="0"/>
              </a:spcAft>
              <a:buClr>
                <a:schemeClr val="accent1"/>
              </a:buClr>
              <a:buSzPts val="2800"/>
              <a:buNone/>
              <a:defRPr sz="2800">
                <a:solidFill>
                  <a:schemeClr val="accent1"/>
                </a:solidFill>
              </a:defRPr>
            </a:lvl4pPr>
            <a:lvl5pPr lvl="4" algn="l" rtl="0">
              <a:lnSpc>
                <a:spcPct val="100000"/>
              </a:lnSpc>
              <a:spcBef>
                <a:spcPts val="0"/>
              </a:spcBef>
              <a:spcAft>
                <a:spcPts val="0"/>
              </a:spcAft>
              <a:buClr>
                <a:schemeClr val="accent1"/>
              </a:buClr>
              <a:buSzPts val="2800"/>
              <a:buNone/>
              <a:defRPr sz="2800">
                <a:solidFill>
                  <a:schemeClr val="accent1"/>
                </a:solidFill>
              </a:defRPr>
            </a:lvl5pPr>
            <a:lvl6pPr lvl="5" algn="l" rtl="0">
              <a:lnSpc>
                <a:spcPct val="100000"/>
              </a:lnSpc>
              <a:spcBef>
                <a:spcPts val="0"/>
              </a:spcBef>
              <a:spcAft>
                <a:spcPts val="0"/>
              </a:spcAft>
              <a:buClr>
                <a:schemeClr val="accent1"/>
              </a:buClr>
              <a:buSzPts val="2800"/>
              <a:buNone/>
              <a:defRPr sz="2800">
                <a:solidFill>
                  <a:schemeClr val="accent1"/>
                </a:solidFill>
              </a:defRPr>
            </a:lvl6pPr>
            <a:lvl7pPr lvl="6" algn="l" rtl="0">
              <a:lnSpc>
                <a:spcPct val="100000"/>
              </a:lnSpc>
              <a:spcBef>
                <a:spcPts val="0"/>
              </a:spcBef>
              <a:spcAft>
                <a:spcPts val="0"/>
              </a:spcAft>
              <a:buClr>
                <a:schemeClr val="accent1"/>
              </a:buClr>
              <a:buSzPts val="2800"/>
              <a:buNone/>
              <a:defRPr sz="2800">
                <a:solidFill>
                  <a:schemeClr val="accent1"/>
                </a:solidFill>
              </a:defRPr>
            </a:lvl7pPr>
            <a:lvl8pPr lvl="7" algn="l" rtl="0">
              <a:lnSpc>
                <a:spcPct val="100000"/>
              </a:lnSpc>
              <a:spcBef>
                <a:spcPts val="0"/>
              </a:spcBef>
              <a:spcAft>
                <a:spcPts val="0"/>
              </a:spcAft>
              <a:buClr>
                <a:schemeClr val="accent1"/>
              </a:buClr>
              <a:buSzPts val="2800"/>
              <a:buNone/>
              <a:defRPr sz="2800">
                <a:solidFill>
                  <a:schemeClr val="accent1"/>
                </a:solidFill>
              </a:defRPr>
            </a:lvl8pPr>
            <a:lvl9pPr lvl="8" algn="l" rtl="0">
              <a:lnSpc>
                <a:spcPct val="100000"/>
              </a:lnSpc>
              <a:spcBef>
                <a:spcPts val="0"/>
              </a:spcBef>
              <a:spcAft>
                <a:spcPts val="0"/>
              </a:spcAft>
              <a:buClr>
                <a:schemeClr val="accent1"/>
              </a:buClr>
              <a:buSzPts val="2800"/>
              <a:buNone/>
              <a:defRPr sz="2800">
                <a:solidFill>
                  <a:schemeClr val="accent1"/>
                </a:solidFill>
              </a:defRPr>
            </a:lvl9pPr>
          </a:lstStyle>
          <a:p>
            <a:endParaRPr/>
          </a:p>
        </p:txBody>
      </p:sp>
      <p:grpSp>
        <p:nvGrpSpPr>
          <p:cNvPr id="72" name="Google Shape;72;p70"/>
          <p:cNvGrpSpPr/>
          <p:nvPr/>
        </p:nvGrpSpPr>
        <p:grpSpPr>
          <a:xfrm rot="-5400000">
            <a:off x="7490973" y="-521524"/>
            <a:ext cx="1055388" cy="2098926"/>
            <a:chOff x="5601325" y="2619050"/>
            <a:chExt cx="1004175" cy="1997075"/>
          </a:xfrm>
        </p:grpSpPr>
        <p:sp>
          <p:nvSpPr>
            <p:cNvPr id="73" name="Google Shape;73;p70"/>
            <p:cNvSpPr/>
            <p:nvPr/>
          </p:nvSpPr>
          <p:spPr>
            <a:xfrm>
              <a:off x="5914500" y="2921050"/>
              <a:ext cx="691000" cy="1381875"/>
            </a:xfrm>
            <a:custGeom>
              <a:avLst/>
              <a:gdLst/>
              <a:ahLst/>
              <a:cxnLst/>
              <a:rect l="l" t="t" r="r" b="b"/>
              <a:pathLst>
                <a:path w="27640" h="55275" extrusionOk="0">
                  <a:moveTo>
                    <a:pt x="27639" y="0"/>
                  </a:moveTo>
                  <a:cubicBezTo>
                    <a:pt x="12375" y="0"/>
                    <a:pt x="1" y="12375"/>
                    <a:pt x="1" y="27637"/>
                  </a:cubicBezTo>
                  <a:cubicBezTo>
                    <a:pt x="1" y="42900"/>
                    <a:pt x="12374" y="55275"/>
                    <a:pt x="27639" y="55275"/>
                  </a:cubicBezTo>
                  <a:lnTo>
                    <a:pt x="2763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0"/>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70"/>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70"/>
            <p:cNvSpPr/>
            <p:nvPr/>
          </p:nvSpPr>
          <p:spPr>
            <a:xfrm>
              <a:off x="5831350" y="2837850"/>
              <a:ext cx="774150" cy="774150"/>
            </a:xfrm>
            <a:custGeom>
              <a:avLst/>
              <a:gdLst/>
              <a:ahLst/>
              <a:cxnLst/>
              <a:rect l="l" t="t" r="r" b="b"/>
              <a:pathLst>
                <a:path w="30966" h="30966" extrusionOk="0">
                  <a:moveTo>
                    <a:pt x="30965" y="0"/>
                  </a:moveTo>
                  <a:cubicBezTo>
                    <a:pt x="13890" y="0"/>
                    <a:pt x="0" y="13892"/>
                    <a:pt x="0" y="30965"/>
                  </a:cubicBezTo>
                  <a:lnTo>
                    <a:pt x="299" y="30965"/>
                  </a:lnTo>
                  <a:cubicBezTo>
                    <a:pt x="299" y="14056"/>
                    <a:pt x="14056" y="298"/>
                    <a:pt x="30965" y="298"/>
                  </a:cubicBezTo>
                  <a:lnTo>
                    <a:pt x="30965"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0"/>
            <p:cNvSpPr/>
            <p:nvPr/>
          </p:nvSpPr>
          <p:spPr>
            <a:xfrm>
              <a:off x="5820150" y="3611975"/>
              <a:ext cx="785350" cy="785300"/>
            </a:xfrm>
            <a:custGeom>
              <a:avLst/>
              <a:gdLst/>
              <a:ahLst/>
              <a:cxnLst/>
              <a:rect l="l" t="t" r="r" b="b"/>
              <a:pathLst>
                <a:path w="31414" h="31412" extrusionOk="0">
                  <a:moveTo>
                    <a:pt x="1" y="0"/>
                  </a:moveTo>
                  <a:cubicBezTo>
                    <a:pt x="1" y="17320"/>
                    <a:pt x="14092" y="31412"/>
                    <a:pt x="31413" y="31412"/>
                  </a:cubicBezTo>
                  <a:lnTo>
                    <a:pt x="31413" y="30218"/>
                  </a:lnTo>
                  <a:cubicBezTo>
                    <a:pt x="14751" y="30218"/>
                    <a:pt x="1195" y="16662"/>
                    <a:pt x="119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0"/>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0"/>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0"/>
            <p:cNvSpPr/>
            <p:nvPr/>
          </p:nvSpPr>
          <p:spPr>
            <a:xfrm>
              <a:off x="5760225" y="2766725"/>
              <a:ext cx="845275" cy="845275"/>
            </a:xfrm>
            <a:custGeom>
              <a:avLst/>
              <a:gdLst/>
              <a:ahLst/>
              <a:cxnLst/>
              <a:rect l="l" t="t" r="r" b="b"/>
              <a:pathLst>
                <a:path w="33811" h="33811" extrusionOk="0">
                  <a:moveTo>
                    <a:pt x="33810" y="0"/>
                  </a:moveTo>
                  <a:cubicBezTo>
                    <a:pt x="15166" y="0"/>
                    <a:pt x="0" y="15167"/>
                    <a:pt x="0" y="33810"/>
                  </a:cubicBezTo>
                  <a:lnTo>
                    <a:pt x="298" y="33810"/>
                  </a:lnTo>
                  <a:cubicBezTo>
                    <a:pt x="298" y="15331"/>
                    <a:pt x="15331" y="298"/>
                    <a:pt x="33810" y="298"/>
                  </a:cubicBezTo>
                  <a:lnTo>
                    <a:pt x="33810"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0"/>
            <p:cNvSpPr/>
            <p:nvPr/>
          </p:nvSpPr>
          <p:spPr>
            <a:xfrm>
              <a:off x="5749000" y="3611975"/>
              <a:ext cx="856500" cy="856475"/>
            </a:xfrm>
            <a:custGeom>
              <a:avLst/>
              <a:gdLst/>
              <a:ahLst/>
              <a:cxnLst/>
              <a:rect l="l" t="t" r="r" b="b"/>
              <a:pathLst>
                <a:path w="34260" h="34259" extrusionOk="0">
                  <a:moveTo>
                    <a:pt x="1" y="0"/>
                  </a:moveTo>
                  <a:cubicBezTo>
                    <a:pt x="1" y="18890"/>
                    <a:pt x="15369" y="34258"/>
                    <a:pt x="34259" y="34258"/>
                  </a:cubicBezTo>
                  <a:lnTo>
                    <a:pt x="34259" y="33064"/>
                  </a:lnTo>
                  <a:cubicBezTo>
                    <a:pt x="16027" y="33064"/>
                    <a:pt x="1194" y="18232"/>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70"/>
            <p:cNvSpPr/>
            <p:nvPr/>
          </p:nvSpPr>
          <p:spPr>
            <a:xfrm>
              <a:off x="5689325" y="2695850"/>
              <a:ext cx="916175" cy="916150"/>
            </a:xfrm>
            <a:custGeom>
              <a:avLst/>
              <a:gdLst/>
              <a:ahLst/>
              <a:cxnLst/>
              <a:rect l="l" t="t" r="r" b="b"/>
              <a:pathLst>
                <a:path w="36647" h="36646" extrusionOk="0">
                  <a:moveTo>
                    <a:pt x="36646" y="0"/>
                  </a:moveTo>
                  <a:cubicBezTo>
                    <a:pt x="16439" y="0"/>
                    <a:pt x="1" y="16439"/>
                    <a:pt x="1" y="36645"/>
                  </a:cubicBezTo>
                  <a:lnTo>
                    <a:pt x="300" y="36645"/>
                  </a:lnTo>
                  <a:cubicBezTo>
                    <a:pt x="300" y="16604"/>
                    <a:pt x="16605" y="299"/>
                    <a:pt x="36646" y="299"/>
                  </a:cubicBezTo>
                  <a:lnTo>
                    <a:pt x="36646"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70"/>
            <p:cNvSpPr/>
            <p:nvPr/>
          </p:nvSpPr>
          <p:spPr>
            <a:xfrm>
              <a:off x="5678150" y="3611975"/>
              <a:ext cx="927350" cy="927325"/>
            </a:xfrm>
            <a:custGeom>
              <a:avLst/>
              <a:gdLst/>
              <a:ahLst/>
              <a:cxnLst/>
              <a:rect l="l" t="t" r="r" b="b"/>
              <a:pathLst>
                <a:path w="37094" h="37093" extrusionOk="0">
                  <a:moveTo>
                    <a:pt x="1" y="0"/>
                  </a:moveTo>
                  <a:cubicBezTo>
                    <a:pt x="1" y="20452"/>
                    <a:pt x="16641" y="37092"/>
                    <a:pt x="37093" y="37092"/>
                  </a:cubicBezTo>
                  <a:lnTo>
                    <a:pt x="37093" y="35898"/>
                  </a:lnTo>
                  <a:cubicBezTo>
                    <a:pt x="17298" y="35898"/>
                    <a:pt x="1194" y="19794"/>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70"/>
            <p:cNvSpPr/>
            <p:nvPr/>
          </p:nvSpPr>
          <p:spPr>
            <a:xfrm>
              <a:off x="5612525" y="2619050"/>
              <a:ext cx="992975" cy="992950"/>
            </a:xfrm>
            <a:custGeom>
              <a:avLst/>
              <a:gdLst/>
              <a:ahLst/>
              <a:cxnLst/>
              <a:rect l="l" t="t" r="r" b="b"/>
              <a:pathLst>
                <a:path w="39719" h="39718" extrusionOk="0">
                  <a:moveTo>
                    <a:pt x="39718" y="0"/>
                  </a:moveTo>
                  <a:cubicBezTo>
                    <a:pt x="17818" y="0"/>
                    <a:pt x="0" y="17817"/>
                    <a:pt x="0" y="39717"/>
                  </a:cubicBezTo>
                  <a:lnTo>
                    <a:pt x="299" y="39717"/>
                  </a:lnTo>
                  <a:cubicBezTo>
                    <a:pt x="299" y="17982"/>
                    <a:pt x="17982" y="298"/>
                    <a:pt x="39718" y="298"/>
                  </a:cubicBezTo>
                  <a:lnTo>
                    <a:pt x="39718"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0"/>
            <p:cNvSpPr/>
            <p:nvPr/>
          </p:nvSpPr>
          <p:spPr>
            <a:xfrm>
              <a:off x="5601325" y="3611975"/>
              <a:ext cx="1004175" cy="1004150"/>
            </a:xfrm>
            <a:custGeom>
              <a:avLst/>
              <a:gdLst/>
              <a:ahLst/>
              <a:cxnLst/>
              <a:rect l="l" t="t" r="r" b="b"/>
              <a:pathLst>
                <a:path w="40167" h="40166" extrusionOk="0">
                  <a:moveTo>
                    <a:pt x="1" y="0"/>
                  </a:moveTo>
                  <a:cubicBezTo>
                    <a:pt x="1" y="22146"/>
                    <a:pt x="18019" y="40165"/>
                    <a:pt x="40166" y="40165"/>
                  </a:cubicBezTo>
                  <a:lnTo>
                    <a:pt x="40166" y="38971"/>
                  </a:lnTo>
                  <a:cubicBezTo>
                    <a:pt x="18677" y="38971"/>
                    <a:pt x="1194" y="21488"/>
                    <a:pt x="1194"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70"/>
          <p:cNvGrpSpPr/>
          <p:nvPr/>
        </p:nvGrpSpPr>
        <p:grpSpPr>
          <a:xfrm>
            <a:off x="-217775" y="4741000"/>
            <a:ext cx="801700" cy="402500"/>
            <a:chOff x="5008150" y="5073600"/>
            <a:chExt cx="801700" cy="402500"/>
          </a:xfrm>
        </p:grpSpPr>
        <p:sp>
          <p:nvSpPr>
            <p:cNvPr id="87" name="Google Shape;87;p70"/>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0"/>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70"/>
          <p:cNvGrpSpPr/>
          <p:nvPr/>
        </p:nvGrpSpPr>
        <p:grpSpPr>
          <a:xfrm>
            <a:off x="148038" y="136000"/>
            <a:ext cx="500825" cy="850200"/>
            <a:chOff x="3558950" y="3191175"/>
            <a:chExt cx="500825" cy="850200"/>
          </a:xfrm>
        </p:grpSpPr>
        <p:sp>
          <p:nvSpPr>
            <p:cNvPr id="90" name="Google Shape;90;p70"/>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70"/>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70"/>
          <p:cNvGrpSpPr/>
          <p:nvPr/>
        </p:nvGrpSpPr>
        <p:grpSpPr>
          <a:xfrm flipH="1">
            <a:off x="8603200" y="844700"/>
            <a:ext cx="464925" cy="461700"/>
            <a:chOff x="5865550" y="4739350"/>
            <a:chExt cx="464925" cy="461700"/>
          </a:xfrm>
        </p:grpSpPr>
        <p:sp>
          <p:nvSpPr>
            <p:cNvPr id="93" name="Google Shape;93;p70"/>
            <p:cNvSpPr/>
            <p:nvPr/>
          </p:nvSpPr>
          <p:spPr>
            <a:xfrm>
              <a:off x="5865550" y="4739350"/>
              <a:ext cx="84825" cy="81625"/>
            </a:xfrm>
            <a:custGeom>
              <a:avLst/>
              <a:gdLst/>
              <a:ahLst/>
              <a:cxnLst/>
              <a:rect l="l" t="t" r="r" b="b"/>
              <a:pathLst>
                <a:path w="3393" h="3265" extrusionOk="0">
                  <a:moveTo>
                    <a:pt x="1761" y="1"/>
                  </a:moveTo>
                  <a:cubicBezTo>
                    <a:pt x="1100" y="1"/>
                    <a:pt x="506" y="398"/>
                    <a:pt x="253" y="1008"/>
                  </a:cubicBezTo>
                  <a:cubicBezTo>
                    <a:pt x="1" y="1618"/>
                    <a:pt x="140" y="2319"/>
                    <a:pt x="607" y="2786"/>
                  </a:cubicBezTo>
                  <a:cubicBezTo>
                    <a:pt x="919" y="3098"/>
                    <a:pt x="1336" y="3264"/>
                    <a:pt x="1761" y="3264"/>
                  </a:cubicBezTo>
                  <a:cubicBezTo>
                    <a:pt x="1971" y="3264"/>
                    <a:pt x="2183" y="3223"/>
                    <a:pt x="2385" y="3139"/>
                  </a:cubicBezTo>
                  <a:cubicBezTo>
                    <a:pt x="2995" y="2887"/>
                    <a:pt x="3393" y="2292"/>
                    <a:pt x="3393" y="1632"/>
                  </a:cubicBezTo>
                  <a:cubicBezTo>
                    <a:pt x="3392" y="730"/>
                    <a:pt x="2661" y="1"/>
                    <a:pt x="1761"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70"/>
            <p:cNvSpPr/>
            <p:nvPr/>
          </p:nvSpPr>
          <p:spPr>
            <a:xfrm>
              <a:off x="5992250" y="4866050"/>
              <a:ext cx="84825" cy="81600"/>
            </a:xfrm>
            <a:custGeom>
              <a:avLst/>
              <a:gdLst/>
              <a:ahLst/>
              <a:cxnLst/>
              <a:rect l="l" t="t" r="r" b="b"/>
              <a:pathLst>
                <a:path w="3393" h="3264" extrusionOk="0">
                  <a:moveTo>
                    <a:pt x="1760" y="0"/>
                  </a:moveTo>
                  <a:cubicBezTo>
                    <a:pt x="1100" y="0"/>
                    <a:pt x="505" y="398"/>
                    <a:pt x="253" y="1007"/>
                  </a:cubicBezTo>
                  <a:cubicBezTo>
                    <a:pt x="0" y="1616"/>
                    <a:pt x="139" y="2319"/>
                    <a:pt x="606" y="2785"/>
                  </a:cubicBezTo>
                  <a:cubicBezTo>
                    <a:pt x="918" y="3097"/>
                    <a:pt x="1336" y="3263"/>
                    <a:pt x="1760" y="3263"/>
                  </a:cubicBezTo>
                  <a:cubicBezTo>
                    <a:pt x="1970" y="3263"/>
                    <a:pt x="2183" y="3222"/>
                    <a:pt x="2384" y="3139"/>
                  </a:cubicBezTo>
                  <a:cubicBezTo>
                    <a:pt x="2995" y="2886"/>
                    <a:pt x="3392" y="2292"/>
                    <a:pt x="3392" y="1631"/>
                  </a:cubicBezTo>
                  <a:cubicBezTo>
                    <a:pt x="3392" y="731"/>
                    <a:pt x="2662" y="0"/>
                    <a:pt x="176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70"/>
            <p:cNvSpPr/>
            <p:nvPr/>
          </p:nvSpPr>
          <p:spPr>
            <a:xfrm>
              <a:off x="6118925" y="4992725"/>
              <a:ext cx="84850" cy="81625"/>
            </a:xfrm>
            <a:custGeom>
              <a:avLst/>
              <a:gdLst/>
              <a:ahLst/>
              <a:cxnLst/>
              <a:rect l="l" t="t" r="r" b="b"/>
              <a:pathLst>
                <a:path w="3394" h="3265" extrusionOk="0">
                  <a:moveTo>
                    <a:pt x="1762" y="1"/>
                  </a:moveTo>
                  <a:cubicBezTo>
                    <a:pt x="1102" y="1"/>
                    <a:pt x="506" y="398"/>
                    <a:pt x="253" y="1008"/>
                  </a:cubicBezTo>
                  <a:cubicBezTo>
                    <a:pt x="1" y="1618"/>
                    <a:pt x="141" y="2319"/>
                    <a:pt x="608" y="2786"/>
                  </a:cubicBezTo>
                  <a:cubicBezTo>
                    <a:pt x="920" y="3099"/>
                    <a:pt x="1337" y="3265"/>
                    <a:pt x="1762" y="3265"/>
                  </a:cubicBezTo>
                  <a:cubicBezTo>
                    <a:pt x="1972" y="3265"/>
                    <a:pt x="2184" y="3224"/>
                    <a:pt x="2386" y="3140"/>
                  </a:cubicBezTo>
                  <a:cubicBezTo>
                    <a:pt x="2995" y="2888"/>
                    <a:pt x="3393" y="2292"/>
                    <a:pt x="3393" y="1633"/>
                  </a:cubicBezTo>
                  <a:cubicBezTo>
                    <a:pt x="3393" y="731"/>
                    <a:pt x="2662" y="1"/>
                    <a:pt x="1762" y="1"/>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70"/>
            <p:cNvSpPr/>
            <p:nvPr/>
          </p:nvSpPr>
          <p:spPr>
            <a:xfrm>
              <a:off x="6245650" y="5119425"/>
              <a:ext cx="84825" cy="81625"/>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wo Columns">
  <p:cSld name="CAPTION_ONLY_1_1">
    <p:spTree>
      <p:nvGrpSpPr>
        <p:cNvPr id="1" name="Shape 97"/>
        <p:cNvGrpSpPr/>
        <p:nvPr/>
      </p:nvGrpSpPr>
      <p:grpSpPr>
        <a:xfrm>
          <a:off x="0" y="0"/>
          <a:ext cx="0" cy="0"/>
          <a:chOff x="0" y="0"/>
          <a:chExt cx="0" cy="0"/>
        </a:xfrm>
      </p:grpSpPr>
      <p:sp>
        <p:nvSpPr>
          <p:cNvPr id="98" name="Google Shape;98;p71"/>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99" name="Google Shape;99;p71"/>
          <p:cNvSpPr txBox="1">
            <a:spLocks noGrp="1"/>
          </p:cNvSpPr>
          <p:nvPr>
            <p:ph type="title" idx="2"/>
          </p:nvPr>
        </p:nvSpPr>
        <p:spPr>
          <a:xfrm>
            <a:off x="1498500" y="324322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100" name="Google Shape;100;p71"/>
          <p:cNvSpPr txBox="1">
            <a:spLocks noGrp="1"/>
          </p:cNvSpPr>
          <p:nvPr>
            <p:ph type="subTitle" idx="1"/>
          </p:nvPr>
        </p:nvSpPr>
        <p:spPr>
          <a:xfrm>
            <a:off x="1498500" y="366882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71"/>
          <p:cNvSpPr txBox="1">
            <a:spLocks noGrp="1"/>
          </p:cNvSpPr>
          <p:nvPr>
            <p:ph type="title" idx="3"/>
          </p:nvPr>
        </p:nvSpPr>
        <p:spPr>
          <a:xfrm>
            <a:off x="5386500" y="3243223"/>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102" name="Google Shape;102;p71"/>
          <p:cNvSpPr txBox="1">
            <a:spLocks noGrp="1"/>
          </p:cNvSpPr>
          <p:nvPr>
            <p:ph type="subTitle" idx="4"/>
          </p:nvPr>
        </p:nvSpPr>
        <p:spPr>
          <a:xfrm>
            <a:off x="5386500" y="3668823"/>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03" name="Google Shape;103;p71"/>
          <p:cNvGrpSpPr/>
          <p:nvPr/>
        </p:nvGrpSpPr>
        <p:grpSpPr>
          <a:xfrm>
            <a:off x="188061" y="213986"/>
            <a:ext cx="646866" cy="1098118"/>
            <a:chOff x="3558950" y="3191175"/>
            <a:chExt cx="500825" cy="850200"/>
          </a:xfrm>
        </p:grpSpPr>
        <p:sp>
          <p:nvSpPr>
            <p:cNvPr id="104" name="Google Shape;104;p71"/>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1"/>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71"/>
          <p:cNvGrpSpPr/>
          <p:nvPr/>
        </p:nvGrpSpPr>
        <p:grpSpPr>
          <a:xfrm>
            <a:off x="8309075" y="213975"/>
            <a:ext cx="641650" cy="332025"/>
            <a:chOff x="1151000" y="1881425"/>
            <a:chExt cx="641650" cy="332025"/>
          </a:xfrm>
        </p:grpSpPr>
        <p:sp>
          <p:nvSpPr>
            <p:cNvPr id="107" name="Google Shape;107;p71"/>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1"/>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71"/>
          <p:cNvGrpSpPr/>
          <p:nvPr/>
        </p:nvGrpSpPr>
        <p:grpSpPr>
          <a:xfrm>
            <a:off x="8357725" y="735450"/>
            <a:ext cx="544350" cy="313225"/>
            <a:chOff x="4383475" y="1747875"/>
            <a:chExt cx="544350" cy="313225"/>
          </a:xfrm>
        </p:grpSpPr>
        <p:sp>
          <p:nvSpPr>
            <p:cNvPr id="110" name="Google Shape;110;p71"/>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1"/>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71"/>
          <p:cNvGrpSpPr/>
          <p:nvPr/>
        </p:nvGrpSpPr>
        <p:grpSpPr>
          <a:xfrm>
            <a:off x="1047600" y="213975"/>
            <a:ext cx="175450" cy="175450"/>
            <a:chOff x="5826950" y="2305200"/>
            <a:chExt cx="175450" cy="175450"/>
          </a:xfrm>
        </p:grpSpPr>
        <p:sp>
          <p:nvSpPr>
            <p:cNvPr id="113" name="Google Shape;113;p71"/>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1"/>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71"/>
          <p:cNvGrpSpPr/>
          <p:nvPr/>
        </p:nvGrpSpPr>
        <p:grpSpPr>
          <a:xfrm>
            <a:off x="457425" y="1594625"/>
            <a:ext cx="108150" cy="669300"/>
            <a:chOff x="5169950" y="3910650"/>
            <a:chExt cx="108150" cy="669300"/>
          </a:xfrm>
        </p:grpSpPr>
        <p:sp>
          <p:nvSpPr>
            <p:cNvPr id="116" name="Google Shape;116;p71"/>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1"/>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1"/>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1"/>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 name="Google Shape;120;p71"/>
          <p:cNvGrpSpPr/>
          <p:nvPr/>
        </p:nvGrpSpPr>
        <p:grpSpPr>
          <a:xfrm rot="10800000">
            <a:off x="8535240" y="1378193"/>
            <a:ext cx="608748" cy="1194688"/>
            <a:chOff x="1158575" y="2606800"/>
            <a:chExt cx="497750" cy="976850"/>
          </a:xfrm>
        </p:grpSpPr>
        <p:sp>
          <p:nvSpPr>
            <p:cNvPr id="121" name="Google Shape;121;p71"/>
            <p:cNvSpPr/>
            <p:nvPr/>
          </p:nvSpPr>
          <p:spPr>
            <a:xfrm>
              <a:off x="1158575" y="2716225"/>
              <a:ext cx="22400" cy="22250"/>
            </a:xfrm>
            <a:custGeom>
              <a:avLst/>
              <a:gdLst/>
              <a:ahLst/>
              <a:cxnLst/>
              <a:rect l="l" t="t" r="r" b="b"/>
              <a:pathLst>
                <a:path w="896" h="890" extrusionOk="0">
                  <a:moveTo>
                    <a:pt x="448" y="1"/>
                  </a:moveTo>
                  <a:cubicBezTo>
                    <a:pt x="332" y="1"/>
                    <a:pt x="215" y="43"/>
                    <a:pt x="132" y="126"/>
                  </a:cubicBezTo>
                  <a:cubicBezTo>
                    <a:pt x="47" y="210"/>
                    <a:pt x="1" y="323"/>
                    <a:pt x="1" y="442"/>
                  </a:cubicBezTo>
                  <a:cubicBezTo>
                    <a:pt x="2" y="561"/>
                    <a:pt x="48" y="675"/>
                    <a:pt x="132" y="758"/>
                  </a:cubicBezTo>
                  <a:cubicBezTo>
                    <a:pt x="216" y="842"/>
                    <a:pt x="329" y="889"/>
                    <a:pt x="448" y="890"/>
                  </a:cubicBezTo>
                  <a:cubicBezTo>
                    <a:pt x="567" y="890"/>
                    <a:pt x="680" y="842"/>
                    <a:pt x="764" y="758"/>
                  </a:cubicBezTo>
                  <a:cubicBezTo>
                    <a:pt x="848" y="675"/>
                    <a:pt x="895" y="560"/>
                    <a:pt x="896" y="442"/>
                  </a:cubicBezTo>
                  <a:cubicBezTo>
                    <a:pt x="896" y="323"/>
                    <a:pt x="849" y="210"/>
                    <a:pt x="764" y="126"/>
                  </a:cubicBezTo>
                  <a:cubicBezTo>
                    <a:pt x="681" y="43"/>
                    <a:pt x="565" y="1"/>
                    <a:pt x="448"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1"/>
            <p:cNvSpPr/>
            <p:nvPr/>
          </p:nvSpPr>
          <p:spPr>
            <a:xfrm>
              <a:off x="1239375" y="2725200"/>
              <a:ext cx="309550" cy="739750"/>
            </a:xfrm>
            <a:custGeom>
              <a:avLst/>
              <a:gdLst/>
              <a:ahLst/>
              <a:cxnLst/>
              <a:rect l="l" t="t" r="r" b="b"/>
              <a:pathLst>
                <a:path w="12382" h="29590" extrusionOk="0">
                  <a:moveTo>
                    <a:pt x="490" y="1"/>
                  </a:moveTo>
                  <a:cubicBezTo>
                    <a:pt x="287" y="1"/>
                    <a:pt x="103" y="141"/>
                    <a:pt x="55" y="348"/>
                  </a:cubicBezTo>
                  <a:cubicBezTo>
                    <a:pt x="0" y="590"/>
                    <a:pt x="151" y="829"/>
                    <a:pt x="392" y="883"/>
                  </a:cubicBezTo>
                  <a:cubicBezTo>
                    <a:pt x="422" y="890"/>
                    <a:pt x="452" y="895"/>
                    <a:pt x="483" y="895"/>
                  </a:cubicBezTo>
                  <a:cubicBezTo>
                    <a:pt x="487" y="895"/>
                    <a:pt x="491" y="895"/>
                    <a:pt x="494" y="894"/>
                  </a:cubicBezTo>
                  <a:cubicBezTo>
                    <a:pt x="703" y="894"/>
                    <a:pt x="883" y="749"/>
                    <a:pt x="926" y="546"/>
                  </a:cubicBezTo>
                  <a:cubicBezTo>
                    <a:pt x="981" y="305"/>
                    <a:pt x="831" y="65"/>
                    <a:pt x="589" y="12"/>
                  </a:cubicBezTo>
                  <a:cubicBezTo>
                    <a:pt x="556" y="5"/>
                    <a:pt x="523" y="1"/>
                    <a:pt x="490" y="1"/>
                  </a:cubicBezTo>
                  <a:close/>
                  <a:moveTo>
                    <a:pt x="3601" y="1088"/>
                  </a:moveTo>
                  <a:cubicBezTo>
                    <a:pt x="3435" y="1088"/>
                    <a:pt x="3275" y="1182"/>
                    <a:pt x="3199" y="1342"/>
                  </a:cubicBezTo>
                  <a:cubicBezTo>
                    <a:pt x="3091" y="1564"/>
                    <a:pt x="3185" y="1832"/>
                    <a:pt x="3407" y="1939"/>
                  </a:cubicBezTo>
                  <a:cubicBezTo>
                    <a:pt x="3469" y="1968"/>
                    <a:pt x="3534" y="1983"/>
                    <a:pt x="3602" y="1983"/>
                  </a:cubicBezTo>
                  <a:cubicBezTo>
                    <a:pt x="3603" y="1983"/>
                    <a:pt x="3604" y="1983"/>
                    <a:pt x="3605" y="1983"/>
                  </a:cubicBezTo>
                  <a:cubicBezTo>
                    <a:pt x="3775" y="1983"/>
                    <a:pt x="3931" y="1883"/>
                    <a:pt x="4004" y="1729"/>
                  </a:cubicBezTo>
                  <a:cubicBezTo>
                    <a:pt x="4112" y="1507"/>
                    <a:pt x="4019" y="1240"/>
                    <a:pt x="3796" y="1133"/>
                  </a:cubicBezTo>
                  <a:cubicBezTo>
                    <a:pt x="3733" y="1103"/>
                    <a:pt x="3666" y="1088"/>
                    <a:pt x="3601" y="1088"/>
                  </a:cubicBezTo>
                  <a:close/>
                  <a:moveTo>
                    <a:pt x="6390" y="2843"/>
                  </a:moveTo>
                  <a:cubicBezTo>
                    <a:pt x="6259" y="2843"/>
                    <a:pt x="6129" y="2901"/>
                    <a:pt x="6041" y="3013"/>
                  </a:cubicBezTo>
                  <a:cubicBezTo>
                    <a:pt x="5888" y="3204"/>
                    <a:pt x="5919" y="3485"/>
                    <a:pt x="6110" y="3639"/>
                  </a:cubicBezTo>
                  <a:cubicBezTo>
                    <a:pt x="6190" y="3702"/>
                    <a:pt x="6289" y="3736"/>
                    <a:pt x="6391" y="3737"/>
                  </a:cubicBezTo>
                  <a:cubicBezTo>
                    <a:pt x="6527" y="3737"/>
                    <a:pt x="6655" y="3676"/>
                    <a:pt x="6740" y="3570"/>
                  </a:cubicBezTo>
                  <a:cubicBezTo>
                    <a:pt x="6894" y="3377"/>
                    <a:pt x="6863" y="3095"/>
                    <a:pt x="6671" y="2941"/>
                  </a:cubicBezTo>
                  <a:lnTo>
                    <a:pt x="6667" y="2941"/>
                  </a:lnTo>
                  <a:cubicBezTo>
                    <a:pt x="6586" y="2875"/>
                    <a:pt x="6487" y="2843"/>
                    <a:pt x="6390" y="2843"/>
                  </a:cubicBezTo>
                  <a:close/>
                  <a:moveTo>
                    <a:pt x="8719" y="5171"/>
                  </a:moveTo>
                  <a:cubicBezTo>
                    <a:pt x="8621" y="5171"/>
                    <a:pt x="8522" y="5203"/>
                    <a:pt x="8440" y="5270"/>
                  </a:cubicBezTo>
                  <a:cubicBezTo>
                    <a:pt x="8247" y="5424"/>
                    <a:pt x="8217" y="5705"/>
                    <a:pt x="8371" y="5896"/>
                  </a:cubicBezTo>
                  <a:cubicBezTo>
                    <a:pt x="8454" y="6003"/>
                    <a:pt x="8581" y="6066"/>
                    <a:pt x="8716" y="6066"/>
                  </a:cubicBezTo>
                  <a:cubicBezTo>
                    <a:pt x="8717" y="6066"/>
                    <a:pt x="8718" y="6066"/>
                    <a:pt x="8720" y="6066"/>
                  </a:cubicBezTo>
                  <a:cubicBezTo>
                    <a:pt x="8822" y="6066"/>
                    <a:pt x="8920" y="6031"/>
                    <a:pt x="9001" y="5968"/>
                  </a:cubicBezTo>
                  <a:cubicBezTo>
                    <a:pt x="9192" y="5812"/>
                    <a:pt x="9223" y="5532"/>
                    <a:pt x="9068" y="5339"/>
                  </a:cubicBezTo>
                  <a:cubicBezTo>
                    <a:pt x="8981" y="5228"/>
                    <a:pt x="8850" y="5171"/>
                    <a:pt x="8719" y="5171"/>
                  </a:cubicBezTo>
                  <a:close/>
                  <a:moveTo>
                    <a:pt x="10475" y="7958"/>
                  </a:moveTo>
                  <a:cubicBezTo>
                    <a:pt x="10409" y="7958"/>
                    <a:pt x="10342" y="7972"/>
                    <a:pt x="10279" y="8003"/>
                  </a:cubicBezTo>
                  <a:cubicBezTo>
                    <a:pt x="10057" y="8110"/>
                    <a:pt x="9966" y="8378"/>
                    <a:pt x="10073" y="8599"/>
                  </a:cubicBezTo>
                  <a:cubicBezTo>
                    <a:pt x="10146" y="8754"/>
                    <a:pt x="10302" y="8853"/>
                    <a:pt x="10473" y="8853"/>
                  </a:cubicBezTo>
                  <a:cubicBezTo>
                    <a:pt x="10474" y="8853"/>
                    <a:pt x="10475" y="8853"/>
                    <a:pt x="10476" y="8853"/>
                  </a:cubicBezTo>
                  <a:cubicBezTo>
                    <a:pt x="10543" y="8853"/>
                    <a:pt x="10610" y="8837"/>
                    <a:pt x="10670" y="8808"/>
                  </a:cubicBezTo>
                  <a:cubicBezTo>
                    <a:pt x="10892" y="8700"/>
                    <a:pt x="10985" y="8433"/>
                    <a:pt x="10880" y="8211"/>
                  </a:cubicBezTo>
                  <a:cubicBezTo>
                    <a:pt x="10802" y="8051"/>
                    <a:pt x="10641" y="7958"/>
                    <a:pt x="10475" y="7958"/>
                  </a:cubicBezTo>
                  <a:close/>
                  <a:moveTo>
                    <a:pt x="11566" y="11066"/>
                  </a:moveTo>
                  <a:cubicBezTo>
                    <a:pt x="11533" y="11066"/>
                    <a:pt x="11500" y="11070"/>
                    <a:pt x="11466" y="11077"/>
                  </a:cubicBezTo>
                  <a:cubicBezTo>
                    <a:pt x="11225" y="11130"/>
                    <a:pt x="11074" y="11370"/>
                    <a:pt x="11130" y="11611"/>
                  </a:cubicBezTo>
                  <a:cubicBezTo>
                    <a:pt x="11175" y="11814"/>
                    <a:pt x="11355" y="11959"/>
                    <a:pt x="11565" y="11959"/>
                  </a:cubicBezTo>
                  <a:cubicBezTo>
                    <a:pt x="11568" y="11960"/>
                    <a:pt x="11572" y="11960"/>
                    <a:pt x="11575" y="11960"/>
                  </a:cubicBezTo>
                  <a:cubicBezTo>
                    <a:pt x="11604" y="11960"/>
                    <a:pt x="11634" y="11955"/>
                    <a:pt x="11663" y="11948"/>
                  </a:cubicBezTo>
                  <a:cubicBezTo>
                    <a:pt x="11905" y="11895"/>
                    <a:pt x="12056" y="11655"/>
                    <a:pt x="12001" y="11414"/>
                  </a:cubicBezTo>
                  <a:cubicBezTo>
                    <a:pt x="11954" y="11207"/>
                    <a:pt x="11770" y="11066"/>
                    <a:pt x="11566" y="11066"/>
                  </a:cubicBezTo>
                  <a:close/>
                  <a:moveTo>
                    <a:pt x="11934" y="14340"/>
                  </a:moveTo>
                  <a:cubicBezTo>
                    <a:pt x="11933" y="14340"/>
                    <a:pt x="11933" y="14340"/>
                    <a:pt x="11932" y="14340"/>
                  </a:cubicBezTo>
                  <a:cubicBezTo>
                    <a:pt x="11931" y="14340"/>
                    <a:pt x="11930" y="14340"/>
                    <a:pt x="11930" y="14340"/>
                  </a:cubicBezTo>
                  <a:cubicBezTo>
                    <a:pt x="11684" y="14340"/>
                    <a:pt x="11484" y="14540"/>
                    <a:pt x="11484" y="14788"/>
                  </a:cubicBezTo>
                  <a:cubicBezTo>
                    <a:pt x="11486" y="15034"/>
                    <a:pt x="11686" y="15234"/>
                    <a:pt x="11933" y="15234"/>
                  </a:cubicBezTo>
                  <a:cubicBezTo>
                    <a:pt x="11934" y="15234"/>
                    <a:pt x="11935" y="15234"/>
                    <a:pt x="11935" y="15234"/>
                  </a:cubicBezTo>
                  <a:cubicBezTo>
                    <a:pt x="12182" y="15233"/>
                    <a:pt x="12382" y="15031"/>
                    <a:pt x="12379" y="14784"/>
                  </a:cubicBezTo>
                  <a:cubicBezTo>
                    <a:pt x="12378" y="14538"/>
                    <a:pt x="12179" y="14340"/>
                    <a:pt x="11934" y="14340"/>
                  </a:cubicBezTo>
                  <a:close/>
                  <a:moveTo>
                    <a:pt x="11570" y="17613"/>
                  </a:moveTo>
                  <a:cubicBezTo>
                    <a:pt x="11365" y="17613"/>
                    <a:pt x="11181" y="17753"/>
                    <a:pt x="11132" y="17960"/>
                  </a:cubicBezTo>
                  <a:lnTo>
                    <a:pt x="11136" y="17960"/>
                  </a:lnTo>
                  <a:cubicBezTo>
                    <a:pt x="11079" y="18202"/>
                    <a:pt x="11231" y="18442"/>
                    <a:pt x="11473" y="18494"/>
                  </a:cubicBezTo>
                  <a:cubicBezTo>
                    <a:pt x="11505" y="18503"/>
                    <a:pt x="11538" y="18506"/>
                    <a:pt x="11571" y="18506"/>
                  </a:cubicBezTo>
                  <a:cubicBezTo>
                    <a:pt x="11780" y="18505"/>
                    <a:pt x="11960" y="18361"/>
                    <a:pt x="12007" y="18157"/>
                  </a:cubicBezTo>
                  <a:cubicBezTo>
                    <a:pt x="12061" y="17916"/>
                    <a:pt x="11910" y="17677"/>
                    <a:pt x="11669" y="17624"/>
                  </a:cubicBezTo>
                  <a:cubicBezTo>
                    <a:pt x="11636" y="17616"/>
                    <a:pt x="11603" y="17613"/>
                    <a:pt x="11570" y="17613"/>
                  </a:cubicBezTo>
                  <a:close/>
                  <a:moveTo>
                    <a:pt x="10486" y="20723"/>
                  </a:moveTo>
                  <a:cubicBezTo>
                    <a:pt x="10320" y="20723"/>
                    <a:pt x="10160" y="20816"/>
                    <a:pt x="10083" y="20976"/>
                  </a:cubicBezTo>
                  <a:cubicBezTo>
                    <a:pt x="9975" y="21199"/>
                    <a:pt x="10069" y="21466"/>
                    <a:pt x="10292" y="21572"/>
                  </a:cubicBezTo>
                  <a:cubicBezTo>
                    <a:pt x="10352" y="21602"/>
                    <a:pt x="10419" y="21617"/>
                    <a:pt x="10485" y="21617"/>
                  </a:cubicBezTo>
                  <a:cubicBezTo>
                    <a:pt x="10486" y="21617"/>
                    <a:pt x="10487" y="21617"/>
                    <a:pt x="10488" y="21617"/>
                  </a:cubicBezTo>
                  <a:cubicBezTo>
                    <a:pt x="10659" y="21617"/>
                    <a:pt x="10814" y="21518"/>
                    <a:pt x="10888" y="21364"/>
                  </a:cubicBezTo>
                  <a:cubicBezTo>
                    <a:pt x="10995" y="21141"/>
                    <a:pt x="10902" y="20874"/>
                    <a:pt x="10679" y="20767"/>
                  </a:cubicBezTo>
                  <a:cubicBezTo>
                    <a:pt x="10617" y="20737"/>
                    <a:pt x="10551" y="20723"/>
                    <a:pt x="10486" y="20723"/>
                  </a:cubicBezTo>
                  <a:close/>
                  <a:moveTo>
                    <a:pt x="8734" y="23512"/>
                  </a:moveTo>
                  <a:cubicBezTo>
                    <a:pt x="8602" y="23512"/>
                    <a:pt x="8472" y="23570"/>
                    <a:pt x="8383" y="23682"/>
                  </a:cubicBezTo>
                  <a:cubicBezTo>
                    <a:pt x="8229" y="23875"/>
                    <a:pt x="8262" y="24156"/>
                    <a:pt x="8455" y="24310"/>
                  </a:cubicBezTo>
                  <a:cubicBezTo>
                    <a:pt x="8534" y="24374"/>
                    <a:pt x="8632" y="24409"/>
                    <a:pt x="8734" y="24409"/>
                  </a:cubicBezTo>
                  <a:cubicBezTo>
                    <a:pt x="8870" y="24408"/>
                    <a:pt x="8999" y="24345"/>
                    <a:pt x="9083" y="24239"/>
                  </a:cubicBezTo>
                  <a:cubicBezTo>
                    <a:pt x="9238" y="24045"/>
                    <a:pt x="9207" y="23763"/>
                    <a:pt x="9012" y="23609"/>
                  </a:cubicBezTo>
                  <a:cubicBezTo>
                    <a:pt x="8929" y="23544"/>
                    <a:pt x="8831" y="23512"/>
                    <a:pt x="8734" y="23512"/>
                  </a:cubicBezTo>
                  <a:close/>
                  <a:moveTo>
                    <a:pt x="6406" y="25846"/>
                  </a:moveTo>
                  <a:cubicBezTo>
                    <a:pt x="6309" y="25846"/>
                    <a:pt x="6211" y="25877"/>
                    <a:pt x="6128" y="25942"/>
                  </a:cubicBezTo>
                  <a:cubicBezTo>
                    <a:pt x="5934" y="26096"/>
                    <a:pt x="5904" y="26378"/>
                    <a:pt x="6059" y="26571"/>
                  </a:cubicBezTo>
                  <a:cubicBezTo>
                    <a:pt x="6143" y="26676"/>
                    <a:pt x="6270" y="26739"/>
                    <a:pt x="6404" y="26739"/>
                  </a:cubicBezTo>
                  <a:cubicBezTo>
                    <a:pt x="6405" y="26739"/>
                    <a:pt x="6407" y="26739"/>
                    <a:pt x="6408" y="26739"/>
                  </a:cubicBezTo>
                  <a:cubicBezTo>
                    <a:pt x="6409" y="26739"/>
                    <a:pt x="6411" y="26739"/>
                    <a:pt x="6413" y="26739"/>
                  </a:cubicBezTo>
                  <a:cubicBezTo>
                    <a:pt x="6512" y="26739"/>
                    <a:pt x="6607" y="26705"/>
                    <a:pt x="6685" y="26643"/>
                  </a:cubicBezTo>
                  <a:cubicBezTo>
                    <a:pt x="6879" y="26488"/>
                    <a:pt x="6913" y="26205"/>
                    <a:pt x="6757" y="26014"/>
                  </a:cubicBezTo>
                  <a:cubicBezTo>
                    <a:pt x="6668" y="25903"/>
                    <a:pt x="6538" y="25846"/>
                    <a:pt x="6406" y="25846"/>
                  </a:cubicBezTo>
                  <a:close/>
                  <a:moveTo>
                    <a:pt x="3625" y="27603"/>
                  </a:moveTo>
                  <a:cubicBezTo>
                    <a:pt x="3559" y="27603"/>
                    <a:pt x="3493" y="27618"/>
                    <a:pt x="3430" y="27648"/>
                  </a:cubicBezTo>
                  <a:cubicBezTo>
                    <a:pt x="3207" y="27755"/>
                    <a:pt x="3113" y="28022"/>
                    <a:pt x="3221" y="28244"/>
                  </a:cubicBezTo>
                  <a:cubicBezTo>
                    <a:pt x="3294" y="28399"/>
                    <a:pt x="3452" y="28498"/>
                    <a:pt x="3624" y="28498"/>
                  </a:cubicBezTo>
                  <a:cubicBezTo>
                    <a:pt x="3692" y="28498"/>
                    <a:pt x="3759" y="28482"/>
                    <a:pt x="3821" y="28453"/>
                  </a:cubicBezTo>
                  <a:cubicBezTo>
                    <a:pt x="4042" y="28344"/>
                    <a:pt x="4133" y="28076"/>
                    <a:pt x="4026" y="27853"/>
                  </a:cubicBezTo>
                  <a:cubicBezTo>
                    <a:pt x="3948" y="27695"/>
                    <a:pt x="3789" y="27603"/>
                    <a:pt x="3625" y="27603"/>
                  </a:cubicBezTo>
                  <a:close/>
                  <a:moveTo>
                    <a:pt x="515" y="28695"/>
                  </a:moveTo>
                  <a:cubicBezTo>
                    <a:pt x="482" y="28695"/>
                    <a:pt x="449" y="28699"/>
                    <a:pt x="416" y="28706"/>
                  </a:cubicBezTo>
                  <a:cubicBezTo>
                    <a:pt x="175" y="28762"/>
                    <a:pt x="24" y="29002"/>
                    <a:pt x="80" y="29243"/>
                  </a:cubicBezTo>
                  <a:cubicBezTo>
                    <a:pt x="127" y="29446"/>
                    <a:pt x="307" y="29590"/>
                    <a:pt x="515" y="29590"/>
                  </a:cubicBezTo>
                  <a:cubicBezTo>
                    <a:pt x="549" y="29590"/>
                    <a:pt x="583" y="29586"/>
                    <a:pt x="617" y="29580"/>
                  </a:cubicBezTo>
                  <a:lnTo>
                    <a:pt x="617" y="29578"/>
                  </a:lnTo>
                  <a:cubicBezTo>
                    <a:pt x="857" y="29524"/>
                    <a:pt x="1008" y="29285"/>
                    <a:pt x="953" y="29044"/>
                  </a:cubicBezTo>
                  <a:cubicBezTo>
                    <a:pt x="905" y="28836"/>
                    <a:pt x="720" y="28695"/>
                    <a:pt x="515" y="28695"/>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1"/>
            <p:cNvSpPr/>
            <p:nvPr/>
          </p:nvSpPr>
          <p:spPr>
            <a:xfrm>
              <a:off x="1158575" y="3451875"/>
              <a:ext cx="22400" cy="22400"/>
            </a:xfrm>
            <a:custGeom>
              <a:avLst/>
              <a:gdLst/>
              <a:ahLst/>
              <a:cxnLst/>
              <a:rect l="l" t="t" r="r" b="b"/>
              <a:pathLst>
                <a:path w="896" h="896" extrusionOk="0">
                  <a:moveTo>
                    <a:pt x="450" y="1"/>
                  </a:moveTo>
                  <a:cubicBezTo>
                    <a:pt x="421" y="1"/>
                    <a:pt x="391" y="4"/>
                    <a:pt x="362" y="9"/>
                  </a:cubicBezTo>
                  <a:cubicBezTo>
                    <a:pt x="333" y="14"/>
                    <a:pt x="306" y="22"/>
                    <a:pt x="278" y="33"/>
                  </a:cubicBezTo>
                  <a:cubicBezTo>
                    <a:pt x="251" y="46"/>
                    <a:pt x="225" y="59"/>
                    <a:pt x="200" y="75"/>
                  </a:cubicBezTo>
                  <a:cubicBezTo>
                    <a:pt x="176" y="92"/>
                    <a:pt x="154" y="111"/>
                    <a:pt x="132" y="132"/>
                  </a:cubicBezTo>
                  <a:cubicBezTo>
                    <a:pt x="111" y="152"/>
                    <a:pt x="93" y="175"/>
                    <a:pt x="79" y="200"/>
                  </a:cubicBezTo>
                  <a:cubicBezTo>
                    <a:pt x="62" y="223"/>
                    <a:pt x="47" y="248"/>
                    <a:pt x="37" y="274"/>
                  </a:cubicBezTo>
                  <a:cubicBezTo>
                    <a:pt x="25" y="302"/>
                    <a:pt x="16" y="330"/>
                    <a:pt x="10" y="358"/>
                  </a:cubicBezTo>
                  <a:cubicBezTo>
                    <a:pt x="4" y="388"/>
                    <a:pt x="1" y="418"/>
                    <a:pt x="1" y="448"/>
                  </a:cubicBezTo>
                  <a:cubicBezTo>
                    <a:pt x="2" y="567"/>
                    <a:pt x="48" y="680"/>
                    <a:pt x="132" y="764"/>
                  </a:cubicBezTo>
                  <a:cubicBezTo>
                    <a:pt x="153" y="784"/>
                    <a:pt x="176" y="802"/>
                    <a:pt x="200" y="818"/>
                  </a:cubicBezTo>
                  <a:cubicBezTo>
                    <a:pt x="224" y="835"/>
                    <a:pt x="250" y="850"/>
                    <a:pt x="278" y="859"/>
                  </a:cubicBezTo>
                  <a:cubicBezTo>
                    <a:pt x="304" y="871"/>
                    <a:pt x="333" y="880"/>
                    <a:pt x="362" y="886"/>
                  </a:cubicBezTo>
                  <a:cubicBezTo>
                    <a:pt x="390" y="892"/>
                    <a:pt x="419" y="895"/>
                    <a:pt x="448" y="895"/>
                  </a:cubicBezTo>
                  <a:cubicBezTo>
                    <a:pt x="479" y="895"/>
                    <a:pt x="508" y="892"/>
                    <a:pt x="538" y="886"/>
                  </a:cubicBezTo>
                  <a:cubicBezTo>
                    <a:pt x="566" y="880"/>
                    <a:pt x="594" y="871"/>
                    <a:pt x="622" y="859"/>
                  </a:cubicBezTo>
                  <a:cubicBezTo>
                    <a:pt x="649" y="849"/>
                    <a:pt x="675" y="835"/>
                    <a:pt x="699" y="818"/>
                  </a:cubicBezTo>
                  <a:cubicBezTo>
                    <a:pt x="722" y="802"/>
                    <a:pt x="745" y="784"/>
                    <a:pt x="764" y="764"/>
                  </a:cubicBezTo>
                  <a:cubicBezTo>
                    <a:pt x="848" y="680"/>
                    <a:pt x="895" y="567"/>
                    <a:pt x="896" y="448"/>
                  </a:cubicBezTo>
                  <a:cubicBezTo>
                    <a:pt x="896" y="418"/>
                    <a:pt x="892" y="388"/>
                    <a:pt x="887" y="358"/>
                  </a:cubicBezTo>
                  <a:cubicBezTo>
                    <a:pt x="881" y="330"/>
                    <a:pt x="873" y="302"/>
                    <a:pt x="863" y="274"/>
                  </a:cubicBezTo>
                  <a:cubicBezTo>
                    <a:pt x="850" y="248"/>
                    <a:pt x="837" y="223"/>
                    <a:pt x="821" y="200"/>
                  </a:cubicBezTo>
                  <a:cubicBezTo>
                    <a:pt x="805" y="175"/>
                    <a:pt x="787" y="152"/>
                    <a:pt x="764" y="132"/>
                  </a:cubicBezTo>
                  <a:cubicBezTo>
                    <a:pt x="745" y="110"/>
                    <a:pt x="722" y="91"/>
                    <a:pt x="699" y="75"/>
                  </a:cubicBezTo>
                  <a:cubicBezTo>
                    <a:pt x="671" y="60"/>
                    <a:pt x="648" y="46"/>
                    <a:pt x="622" y="33"/>
                  </a:cubicBezTo>
                  <a:cubicBezTo>
                    <a:pt x="594" y="22"/>
                    <a:pt x="566" y="14"/>
                    <a:pt x="538" y="9"/>
                  </a:cubicBezTo>
                  <a:cubicBezTo>
                    <a:pt x="509" y="4"/>
                    <a:pt x="479"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1"/>
            <p:cNvSpPr/>
            <p:nvPr/>
          </p:nvSpPr>
          <p:spPr>
            <a:xfrm>
              <a:off x="1158575" y="2606800"/>
              <a:ext cx="22400" cy="22250"/>
            </a:xfrm>
            <a:custGeom>
              <a:avLst/>
              <a:gdLst/>
              <a:ahLst/>
              <a:cxnLst/>
              <a:rect l="l" t="t" r="r" b="b"/>
              <a:pathLst>
                <a:path w="896" h="890" extrusionOk="0">
                  <a:moveTo>
                    <a:pt x="450" y="1"/>
                  </a:moveTo>
                  <a:cubicBezTo>
                    <a:pt x="333" y="1"/>
                    <a:pt x="216" y="43"/>
                    <a:pt x="132" y="124"/>
                  </a:cubicBezTo>
                  <a:cubicBezTo>
                    <a:pt x="48" y="209"/>
                    <a:pt x="2" y="323"/>
                    <a:pt x="1" y="442"/>
                  </a:cubicBezTo>
                  <a:cubicBezTo>
                    <a:pt x="1" y="559"/>
                    <a:pt x="48" y="674"/>
                    <a:pt x="132" y="758"/>
                  </a:cubicBezTo>
                  <a:cubicBezTo>
                    <a:pt x="216" y="840"/>
                    <a:pt x="329" y="888"/>
                    <a:pt x="448" y="889"/>
                  </a:cubicBezTo>
                  <a:cubicBezTo>
                    <a:pt x="567" y="888"/>
                    <a:pt x="680" y="841"/>
                    <a:pt x="764" y="758"/>
                  </a:cubicBezTo>
                  <a:cubicBezTo>
                    <a:pt x="848" y="674"/>
                    <a:pt x="896" y="559"/>
                    <a:pt x="896" y="442"/>
                  </a:cubicBezTo>
                  <a:cubicBezTo>
                    <a:pt x="895" y="323"/>
                    <a:pt x="848" y="209"/>
                    <a:pt x="764" y="124"/>
                  </a:cubicBezTo>
                  <a:cubicBezTo>
                    <a:pt x="681" y="42"/>
                    <a:pt x="566" y="1"/>
                    <a:pt x="450"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1"/>
            <p:cNvSpPr/>
            <p:nvPr/>
          </p:nvSpPr>
          <p:spPr>
            <a:xfrm>
              <a:off x="1256825" y="2616975"/>
              <a:ext cx="399500" cy="956225"/>
            </a:xfrm>
            <a:custGeom>
              <a:avLst/>
              <a:gdLst/>
              <a:ahLst/>
              <a:cxnLst/>
              <a:rect l="l" t="t" r="r" b="b"/>
              <a:pathLst>
                <a:path w="15980" h="38249" extrusionOk="0">
                  <a:moveTo>
                    <a:pt x="491" y="0"/>
                  </a:moveTo>
                  <a:cubicBezTo>
                    <a:pt x="283" y="0"/>
                    <a:pt x="97" y="145"/>
                    <a:pt x="52" y="356"/>
                  </a:cubicBezTo>
                  <a:cubicBezTo>
                    <a:pt x="0" y="599"/>
                    <a:pt x="156" y="837"/>
                    <a:pt x="399" y="888"/>
                  </a:cubicBezTo>
                  <a:lnTo>
                    <a:pt x="395" y="888"/>
                  </a:lnTo>
                  <a:cubicBezTo>
                    <a:pt x="427" y="893"/>
                    <a:pt x="459" y="895"/>
                    <a:pt x="491" y="897"/>
                  </a:cubicBezTo>
                  <a:cubicBezTo>
                    <a:pt x="701" y="894"/>
                    <a:pt x="882" y="747"/>
                    <a:pt x="927" y="541"/>
                  </a:cubicBezTo>
                  <a:cubicBezTo>
                    <a:pt x="976" y="300"/>
                    <a:pt x="824" y="63"/>
                    <a:pt x="583" y="10"/>
                  </a:cubicBezTo>
                  <a:cubicBezTo>
                    <a:pt x="552" y="3"/>
                    <a:pt x="521" y="0"/>
                    <a:pt x="491" y="0"/>
                  </a:cubicBezTo>
                  <a:close/>
                  <a:moveTo>
                    <a:pt x="4285" y="1233"/>
                  </a:moveTo>
                  <a:cubicBezTo>
                    <a:pt x="4114" y="1233"/>
                    <a:pt x="3950" y="1332"/>
                    <a:pt x="3876" y="1498"/>
                  </a:cubicBezTo>
                  <a:cubicBezTo>
                    <a:pt x="3776" y="1723"/>
                    <a:pt x="3877" y="1988"/>
                    <a:pt x="4103" y="2089"/>
                  </a:cubicBezTo>
                  <a:cubicBezTo>
                    <a:pt x="4160" y="2114"/>
                    <a:pt x="4222" y="2128"/>
                    <a:pt x="4285" y="2128"/>
                  </a:cubicBezTo>
                  <a:cubicBezTo>
                    <a:pt x="4462" y="2128"/>
                    <a:pt x="4621" y="2024"/>
                    <a:pt x="4694" y="1863"/>
                  </a:cubicBezTo>
                  <a:cubicBezTo>
                    <a:pt x="4795" y="1636"/>
                    <a:pt x="4693" y="1371"/>
                    <a:pt x="4467" y="1272"/>
                  </a:cubicBezTo>
                  <a:cubicBezTo>
                    <a:pt x="4408" y="1245"/>
                    <a:pt x="4346" y="1233"/>
                    <a:pt x="4285" y="1233"/>
                  </a:cubicBezTo>
                  <a:close/>
                  <a:moveTo>
                    <a:pt x="7740" y="3232"/>
                  </a:moveTo>
                  <a:cubicBezTo>
                    <a:pt x="7601" y="3232"/>
                    <a:pt x="7465" y="3296"/>
                    <a:pt x="7377" y="3417"/>
                  </a:cubicBezTo>
                  <a:cubicBezTo>
                    <a:pt x="7233" y="3616"/>
                    <a:pt x="7277" y="3895"/>
                    <a:pt x="7476" y="4040"/>
                  </a:cubicBezTo>
                  <a:cubicBezTo>
                    <a:pt x="7551" y="4094"/>
                    <a:pt x="7642" y="4125"/>
                    <a:pt x="7736" y="4125"/>
                  </a:cubicBezTo>
                  <a:cubicBezTo>
                    <a:pt x="7737" y="4125"/>
                    <a:pt x="7739" y="4125"/>
                    <a:pt x="7741" y="4125"/>
                  </a:cubicBezTo>
                  <a:cubicBezTo>
                    <a:pt x="7883" y="4125"/>
                    <a:pt x="8018" y="4056"/>
                    <a:pt x="8101" y="3940"/>
                  </a:cubicBezTo>
                  <a:cubicBezTo>
                    <a:pt x="8247" y="3742"/>
                    <a:pt x="8203" y="3462"/>
                    <a:pt x="8003" y="3317"/>
                  </a:cubicBezTo>
                  <a:cubicBezTo>
                    <a:pt x="7924" y="3260"/>
                    <a:pt x="7832" y="3232"/>
                    <a:pt x="7740" y="3232"/>
                  </a:cubicBezTo>
                  <a:close/>
                  <a:moveTo>
                    <a:pt x="10705" y="5902"/>
                  </a:moveTo>
                  <a:cubicBezTo>
                    <a:pt x="10598" y="5902"/>
                    <a:pt x="10490" y="5940"/>
                    <a:pt x="10405" y="6017"/>
                  </a:cubicBezTo>
                  <a:cubicBezTo>
                    <a:pt x="10222" y="6184"/>
                    <a:pt x="10208" y="6466"/>
                    <a:pt x="10372" y="6649"/>
                  </a:cubicBezTo>
                  <a:cubicBezTo>
                    <a:pt x="10457" y="6742"/>
                    <a:pt x="10577" y="6796"/>
                    <a:pt x="10702" y="6796"/>
                  </a:cubicBezTo>
                  <a:cubicBezTo>
                    <a:pt x="10703" y="6796"/>
                    <a:pt x="10705" y="6796"/>
                    <a:pt x="10706" y="6796"/>
                  </a:cubicBezTo>
                  <a:cubicBezTo>
                    <a:pt x="10708" y="6796"/>
                    <a:pt x="10709" y="6796"/>
                    <a:pt x="10711" y="6796"/>
                  </a:cubicBezTo>
                  <a:cubicBezTo>
                    <a:pt x="10819" y="6796"/>
                    <a:pt x="10923" y="6755"/>
                    <a:pt x="11004" y="6682"/>
                  </a:cubicBezTo>
                  <a:cubicBezTo>
                    <a:pt x="11190" y="6517"/>
                    <a:pt x="11204" y="6234"/>
                    <a:pt x="11037" y="6050"/>
                  </a:cubicBezTo>
                  <a:cubicBezTo>
                    <a:pt x="10949" y="5952"/>
                    <a:pt x="10827" y="5902"/>
                    <a:pt x="10705" y="5902"/>
                  </a:cubicBezTo>
                  <a:close/>
                  <a:moveTo>
                    <a:pt x="13054" y="9127"/>
                  </a:moveTo>
                  <a:cubicBezTo>
                    <a:pt x="12978" y="9127"/>
                    <a:pt x="12900" y="9147"/>
                    <a:pt x="12830" y="9188"/>
                  </a:cubicBezTo>
                  <a:cubicBezTo>
                    <a:pt x="12616" y="9311"/>
                    <a:pt x="12542" y="9585"/>
                    <a:pt x="12666" y="9799"/>
                  </a:cubicBezTo>
                  <a:cubicBezTo>
                    <a:pt x="12746" y="9936"/>
                    <a:pt x="12893" y="10023"/>
                    <a:pt x="13053" y="10023"/>
                  </a:cubicBezTo>
                  <a:cubicBezTo>
                    <a:pt x="13132" y="10023"/>
                    <a:pt x="13209" y="10002"/>
                    <a:pt x="13277" y="9964"/>
                  </a:cubicBezTo>
                  <a:cubicBezTo>
                    <a:pt x="13490" y="9839"/>
                    <a:pt x="13564" y="9566"/>
                    <a:pt x="13441" y="9352"/>
                  </a:cubicBezTo>
                  <a:cubicBezTo>
                    <a:pt x="13359" y="9208"/>
                    <a:pt x="13208" y="9127"/>
                    <a:pt x="13054" y="9127"/>
                  </a:cubicBezTo>
                  <a:close/>
                  <a:moveTo>
                    <a:pt x="14678" y="12770"/>
                  </a:moveTo>
                  <a:cubicBezTo>
                    <a:pt x="14632" y="12770"/>
                    <a:pt x="14587" y="12776"/>
                    <a:pt x="14541" y="12791"/>
                  </a:cubicBezTo>
                  <a:cubicBezTo>
                    <a:pt x="14307" y="12867"/>
                    <a:pt x="14178" y="13118"/>
                    <a:pt x="14252" y="13354"/>
                  </a:cubicBezTo>
                  <a:lnTo>
                    <a:pt x="14256" y="13354"/>
                  </a:lnTo>
                  <a:cubicBezTo>
                    <a:pt x="14314" y="13538"/>
                    <a:pt x="14485" y="13664"/>
                    <a:pt x="14678" y="13664"/>
                  </a:cubicBezTo>
                  <a:cubicBezTo>
                    <a:pt x="14726" y="13664"/>
                    <a:pt x="14773" y="13657"/>
                    <a:pt x="14819" y="13644"/>
                  </a:cubicBezTo>
                  <a:cubicBezTo>
                    <a:pt x="15052" y="13564"/>
                    <a:pt x="15179" y="13314"/>
                    <a:pt x="15105" y="13080"/>
                  </a:cubicBezTo>
                  <a:cubicBezTo>
                    <a:pt x="15043" y="12890"/>
                    <a:pt x="14867" y="12770"/>
                    <a:pt x="14678" y="12770"/>
                  </a:cubicBezTo>
                  <a:close/>
                  <a:moveTo>
                    <a:pt x="15502" y="16672"/>
                  </a:moveTo>
                  <a:cubicBezTo>
                    <a:pt x="15488" y="16672"/>
                    <a:pt x="15474" y="16672"/>
                    <a:pt x="15460" y="16674"/>
                  </a:cubicBezTo>
                  <a:cubicBezTo>
                    <a:pt x="15215" y="16701"/>
                    <a:pt x="15037" y="16921"/>
                    <a:pt x="15063" y="17165"/>
                  </a:cubicBezTo>
                  <a:cubicBezTo>
                    <a:pt x="15087" y="17392"/>
                    <a:pt x="15277" y="17565"/>
                    <a:pt x="15505" y="17568"/>
                  </a:cubicBezTo>
                  <a:cubicBezTo>
                    <a:pt x="15522" y="17568"/>
                    <a:pt x="15537" y="17565"/>
                    <a:pt x="15553" y="17565"/>
                  </a:cubicBezTo>
                  <a:cubicBezTo>
                    <a:pt x="15799" y="17539"/>
                    <a:pt x="15976" y="17319"/>
                    <a:pt x="15953" y="17073"/>
                  </a:cubicBezTo>
                  <a:cubicBezTo>
                    <a:pt x="15926" y="16843"/>
                    <a:pt x="15730" y="16672"/>
                    <a:pt x="15502" y="16672"/>
                  </a:cubicBezTo>
                  <a:close/>
                  <a:moveTo>
                    <a:pt x="15514" y="20662"/>
                  </a:moveTo>
                  <a:cubicBezTo>
                    <a:pt x="15286" y="20662"/>
                    <a:pt x="15090" y="20833"/>
                    <a:pt x="15063" y="21064"/>
                  </a:cubicBezTo>
                  <a:lnTo>
                    <a:pt x="15067" y="21064"/>
                  </a:lnTo>
                  <a:cubicBezTo>
                    <a:pt x="15040" y="21308"/>
                    <a:pt x="15219" y="21528"/>
                    <a:pt x="15463" y="21553"/>
                  </a:cubicBezTo>
                  <a:cubicBezTo>
                    <a:pt x="15475" y="21555"/>
                    <a:pt x="15486" y="21556"/>
                    <a:pt x="15498" y="21556"/>
                  </a:cubicBezTo>
                  <a:cubicBezTo>
                    <a:pt x="15502" y="21556"/>
                    <a:pt x="15507" y="21556"/>
                    <a:pt x="15511" y="21555"/>
                  </a:cubicBezTo>
                  <a:cubicBezTo>
                    <a:pt x="15512" y="21555"/>
                    <a:pt x="15512" y="21555"/>
                    <a:pt x="15513" y="21555"/>
                  </a:cubicBezTo>
                  <a:cubicBezTo>
                    <a:pt x="15741" y="21555"/>
                    <a:pt x="15931" y="21383"/>
                    <a:pt x="15956" y="21157"/>
                  </a:cubicBezTo>
                  <a:cubicBezTo>
                    <a:pt x="15980" y="20910"/>
                    <a:pt x="15802" y="20691"/>
                    <a:pt x="15556" y="20664"/>
                  </a:cubicBezTo>
                  <a:cubicBezTo>
                    <a:pt x="15542" y="20663"/>
                    <a:pt x="15528" y="20662"/>
                    <a:pt x="15514" y="20662"/>
                  </a:cubicBezTo>
                  <a:close/>
                  <a:moveTo>
                    <a:pt x="14687" y="24567"/>
                  </a:moveTo>
                  <a:cubicBezTo>
                    <a:pt x="14498" y="24567"/>
                    <a:pt x="14323" y="24688"/>
                    <a:pt x="14261" y="24878"/>
                  </a:cubicBezTo>
                  <a:cubicBezTo>
                    <a:pt x="14184" y="25113"/>
                    <a:pt x="14312" y="25366"/>
                    <a:pt x="14548" y="25442"/>
                  </a:cubicBezTo>
                  <a:cubicBezTo>
                    <a:pt x="14589" y="25455"/>
                    <a:pt x="14632" y="25462"/>
                    <a:pt x="14675" y="25462"/>
                  </a:cubicBezTo>
                  <a:cubicBezTo>
                    <a:pt x="14678" y="25462"/>
                    <a:pt x="14682" y="25462"/>
                    <a:pt x="14685" y="25462"/>
                  </a:cubicBezTo>
                  <a:cubicBezTo>
                    <a:pt x="14687" y="25462"/>
                    <a:pt x="14689" y="25462"/>
                    <a:pt x="14690" y="25462"/>
                  </a:cubicBezTo>
                  <a:cubicBezTo>
                    <a:pt x="14883" y="25462"/>
                    <a:pt x="15053" y="25336"/>
                    <a:pt x="15111" y="25152"/>
                  </a:cubicBezTo>
                  <a:cubicBezTo>
                    <a:pt x="15188" y="24917"/>
                    <a:pt x="15060" y="24665"/>
                    <a:pt x="14824" y="24589"/>
                  </a:cubicBezTo>
                  <a:cubicBezTo>
                    <a:pt x="14779" y="24574"/>
                    <a:pt x="14732" y="24567"/>
                    <a:pt x="14687" y="24567"/>
                  </a:cubicBezTo>
                  <a:close/>
                  <a:moveTo>
                    <a:pt x="13064" y="28215"/>
                  </a:moveTo>
                  <a:cubicBezTo>
                    <a:pt x="12910" y="28215"/>
                    <a:pt x="12760" y="28294"/>
                    <a:pt x="12678" y="28436"/>
                  </a:cubicBezTo>
                  <a:cubicBezTo>
                    <a:pt x="12552" y="28650"/>
                    <a:pt x="12626" y="28926"/>
                    <a:pt x="12841" y="29048"/>
                  </a:cubicBezTo>
                  <a:cubicBezTo>
                    <a:pt x="12907" y="29088"/>
                    <a:pt x="12982" y="29108"/>
                    <a:pt x="13059" y="29108"/>
                  </a:cubicBezTo>
                  <a:cubicBezTo>
                    <a:pt x="13061" y="29108"/>
                    <a:pt x="13063" y="29108"/>
                    <a:pt x="13065" y="29108"/>
                  </a:cubicBezTo>
                  <a:cubicBezTo>
                    <a:pt x="13225" y="29108"/>
                    <a:pt x="13372" y="29023"/>
                    <a:pt x="13453" y="28885"/>
                  </a:cubicBezTo>
                  <a:cubicBezTo>
                    <a:pt x="13575" y="28671"/>
                    <a:pt x="13501" y="28399"/>
                    <a:pt x="13289" y="28276"/>
                  </a:cubicBezTo>
                  <a:cubicBezTo>
                    <a:pt x="13218" y="28234"/>
                    <a:pt x="13140" y="28215"/>
                    <a:pt x="13064" y="28215"/>
                  </a:cubicBezTo>
                  <a:close/>
                  <a:moveTo>
                    <a:pt x="10721" y="31442"/>
                  </a:moveTo>
                  <a:cubicBezTo>
                    <a:pt x="10598" y="31442"/>
                    <a:pt x="10475" y="31493"/>
                    <a:pt x="10387" y="31592"/>
                  </a:cubicBezTo>
                  <a:cubicBezTo>
                    <a:pt x="10220" y="31774"/>
                    <a:pt x="10235" y="32058"/>
                    <a:pt x="10419" y="32222"/>
                  </a:cubicBezTo>
                  <a:cubicBezTo>
                    <a:pt x="10501" y="32295"/>
                    <a:pt x="10607" y="32337"/>
                    <a:pt x="10717" y="32337"/>
                  </a:cubicBezTo>
                  <a:cubicBezTo>
                    <a:pt x="10845" y="32337"/>
                    <a:pt x="10967" y="32283"/>
                    <a:pt x="11052" y="32189"/>
                  </a:cubicBezTo>
                  <a:cubicBezTo>
                    <a:pt x="11216" y="32004"/>
                    <a:pt x="11201" y="31722"/>
                    <a:pt x="11019" y="31556"/>
                  </a:cubicBezTo>
                  <a:cubicBezTo>
                    <a:pt x="10933" y="31480"/>
                    <a:pt x="10827" y="31442"/>
                    <a:pt x="10721" y="31442"/>
                  </a:cubicBezTo>
                  <a:close/>
                  <a:moveTo>
                    <a:pt x="7756" y="34116"/>
                  </a:moveTo>
                  <a:cubicBezTo>
                    <a:pt x="7665" y="34116"/>
                    <a:pt x="7574" y="34144"/>
                    <a:pt x="7495" y="34202"/>
                  </a:cubicBezTo>
                  <a:cubicBezTo>
                    <a:pt x="7294" y="34347"/>
                    <a:pt x="7250" y="34628"/>
                    <a:pt x="7395" y="34828"/>
                  </a:cubicBezTo>
                  <a:cubicBezTo>
                    <a:pt x="7479" y="34944"/>
                    <a:pt x="7614" y="35010"/>
                    <a:pt x="7757" y="35010"/>
                  </a:cubicBezTo>
                  <a:cubicBezTo>
                    <a:pt x="7852" y="35010"/>
                    <a:pt x="7946" y="34981"/>
                    <a:pt x="8022" y="34924"/>
                  </a:cubicBezTo>
                  <a:cubicBezTo>
                    <a:pt x="8221" y="34778"/>
                    <a:pt x="8264" y="34498"/>
                    <a:pt x="8118" y="34301"/>
                  </a:cubicBezTo>
                  <a:cubicBezTo>
                    <a:pt x="8030" y="34180"/>
                    <a:pt x="7894" y="34116"/>
                    <a:pt x="7756" y="34116"/>
                  </a:cubicBezTo>
                  <a:close/>
                  <a:moveTo>
                    <a:pt x="4307" y="36116"/>
                  </a:moveTo>
                  <a:cubicBezTo>
                    <a:pt x="4246" y="36116"/>
                    <a:pt x="4184" y="36129"/>
                    <a:pt x="4124" y="36156"/>
                  </a:cubicBezTo>
                  <a:cubicBezTo>
                    <a:pt x="3899" y="36256"/>
                    <a:pt x="3798" y="36520"/>
                    <a:pt x="3898" y="36746"/>
                  </a:cubicBezTo>
                  <a:cubicBezTo>
                    <a:pt x="3969" y="36908"/>
                    <a:pt x="4129" y="37011"/>
                    <a:pt x="4305" y="37012"/>
                  </a:cubicBezTo>
                  <a:cubicBezTo>
                    <a:pt x="4369" y="37012"/>
                    <a:pt x="4431" y="36998"/>
                    <a:pt x="4488" y="36972"/>
                  </a:cubicBezTo>
                  <a:cubicBezTo>
                    <a:pt x="4714" y="36873"/>
                    <a:pt x="4815" y="36607"/>
                    <a:pt x="4714" y="36382"/>
                  </a:cubicBezTo>
                  <a:cubicBezTo>
                    <a:pt x="4641" y="36215"/>
                    <a:pt x="4478" y="36116"/>
                    <a:pt x="4307" y="36116"/>
                  </a:cubicBezTo>
                  <a:close/>
                  <a:moveTo>
                    <a:pt x="512" y="37353"/>
                  </a:moveTo>
                  <a:cubicBezTo>
                    <a:pt x="481" y="37353"/>
                    <a:pt x="450" y="37356"/>
                    <a:pt x="419" y="37363"/>
                  </a:cubicBezTo>
                  <a:cubicBezTo>
                    <a:pt x="177" y="37414"/>
                    <a:pt x="23" y="37653"/>
                    <a:pt x="76" y="37894"/>
                  </a:cubicBezTo>
                  <a:cubicBezTo>
                    <a:pt x="119" y="38100"/>
                    <a:pt x="301" y="38249"/>
                    <a:pt x="512" y="38249"/>
                  </a:cubicBezTo>
                  <a:cubicBezTo>
                    <a:pt x="545" y="38249"/>
                    <a:pt x="577" y="38246"/>
                    <a:pt x="608" y="38240"/>
                  </a:cubicBezTo>
                  <a:cubicBezTo>
                    <a:pt x="847" y="38186"/>
                    <a:pt x="1000" y="37950"/>
                    <a:pt x="950" y="37710"/>
                  </a:cubicBezTo>
                  <a:cubicBezTo>
                    <a:pt x="905" y="37498"/>
                    <a:pt x="719" y="37353"/>
                    <a:pt x="512" y="3735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1"/>
            <p:cNvSpPr/>
            <p:nvPr/>
          </p:nvSpPr>
          <p:spPr>
            <a:xfrm>
              <a:off x="1158575" y="3561425"/>
              <a:ext cx="22400" cy="22225"/>
            </a:xfrm>
            <a:custGeom>
              <a:avLst/>
              <a:gdLst/>
              <a:ahLst/>
              <a:cxnLst/>
              <a:rect l="l" t="t" r="r" b="b"/>
              <a:pathLst>
                <a:path w="896" h="889" extrusionOk="0">
                  <a:moveTo>
                    <a:pt x="449" y="0"/>
                  </a:moveTo>
                  <a:cubicBezTo>
                    <a:pt x="332" y="0"/>
                    <a:pt x="215" y="42"/>
                    <a:pt x="132" y="125"/>
                  </a:cubicBezTo>
                  <a:cubicBezTo>
                    <a:pt x="48" y="209"/>
                    <a:pt x="2" y="322"/>
                    <a:pt x="1" y="441"/>
                  </a:cubicBezTo>
                  <a:cubicBezTo>
                    <a:pt x="2" y="560"/>
                    <a:pt x="48" y="673"/>
                    <a:pt x="132" y="757"/>
                  </a:cubicBezTo>
                  <a:cubicBezTo>
                    <a:pt x="216" y="841"/>
                    <a:pt x="329" y="888"/>
                    <a:pt x="448" y="889"/>
                  </a:cubicBezTo>
                  <a:cubicBezTo>
                    <a:pt x="567" y="889"/>
                    <a:pt x="680" y="842"/>
                    <a:pt x="764" y="758"/>
                  </a:cubicBezTo>
                  <a:cubicBezTo>
                    <a:pt x="848" y="673"/>
                    <a:pt x="895" y="560"/>
                    <a:pt x="896" y="441"/>
                  </a:cubicBezTo>
                  <a:cubicBezTo>
                    <a:pt x="895" y="323"/>
                    <a:pt x="848" y="210"/>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1"/>
            <p:cNvSpPr/>
            <p:nvPr/>
          </p:nvSpPr>
          <p:spPr>
            <a:xfrm>
              <a:off x="1158575" y="2823800"/>
              <a:ext cx="22400" cy="22425"/>
            </a:xfrm>
            <a:custGeom>
              <a:avLst/>
              <a:gdLst/>
              <a:ahLst/>
              <a:cxnLst/>
              <a:rect l="l" t="t" r="r" b="b"/>
              <a:pathLst>
                <a:path w="896" h="897" extrusionOk="0">
                  <a:moveTo>
                    <a:pt x="450" y="0"/>
                  </a:moveTo>
                  <a:cubicBezTo>
                    <a:pt x="421" y="0"/>
                    <a:pt x="391" y="4"/>
                    <a:pt x="362" y="10"/>
                  </a:cubicBezTo>
                  <a:cubicBezTo>
                    <a:pt x="334" y="15"/>
                    <a:pt x="306" y="23"/>
                    <a:pt x="278" y="34"/>
                  </a:cubicBezTo>
                  <a:cubicBezTo>
                    <a:pt x="251" y="46"/>
                    <a:pt x="225" y="60"/>
                    <a:pt x="200" y="75"/>
                  </a:cubicBezTo>
                  <a:cubicBezTo>
                    <a:pt x="175" y="92"/>
                    <a:pt x="153" y="111"/>
                    <a:pt x="132" y="132"/>
                  </a:cubicBezTo>
                  <a:cubicBezTo>
                    <a:pt x="112" y="152"/>
                    <a:pt x="94" y="174"/>
                    <a:pt x="79" y="198"/>
                  </a:cubicBezTo>
                  <a:cubicBezTo>
                    <a:pt x="62" y="223"/>
                    <a:pt x="48" y="249"/>
                    <a:pt x="37" y="276"/>
                  </a:cubicBezTo>
                  <a:cubicBezTo>
                    <a:pt x="25" y="302"/>
                    <a:pt x="16" y="330"/>
                    <a:pt x="10" y="359"/>
                  </a:cubicBezTo>
                  <a:cubicBezTo>
                    <a:pt x="4" y="388"/>
                    <a:pt x="1" y="419"/>
                    <a:pt x="1" y="448"/>
                  </a:cubicBezTo>
                  <a:cubicBezTo>
                    <a:pt x="1" y="478"/>
                    <a:pt x="4" y="507"/>
                    <a:pt x="10" y="535"/>
                  </a:cubicBezTo>
                  <a:cubicBezTo>
                    <a:pt x="16" y="564"/>
                    <a:pt x="25" y="592"/>
                    <a:pt x="37" y="618"/>
                  </a:cubicBezTo>
                  <a:cubicBezTo>
                    <a:pt x="47" y="645"/>
                    <a:pt x="62" y="671"/>
                    <a:pt x="79" y="696"/>
                  </a:cubicBezTo>
                  <a:cubicBezTo>
                    <a:pt x="94" y="721"/>
                    <a:pt x="112" y="744"/>
                    <a:pt x="132" y="764"/>
                  </a:cubicBezTo>
                  <a:cubicBezTo>
                    <a:pt x="153" y="784"/>
                    <a:pt x="176" y="803"/>
                    <a:pt x="200" y="818"/>
                  </a:cubicBezTo>
                  <a:cubicBezTo>
                    <a:pt x="224" y="837"/>
                    <a:pt x="250" y="850"/>
                    <a:pt x="278" y="860"/>
                  </a:cubicBezTo>
                  <a:cubicBezTo>
                    <a:pt x="304" y="873"/>
                    <a:pt x="333" y="882"/>
                    <a:pt x="362" y="888"/>
                  </a:cubicBezTo>
                  <a:cubicBezTo>
                    <a:pt x="390" y="893"/>
                    <a:pt x="419" y="897"/>
                    <a:pt x="448" y="897"/>
                  </a:cubicBezTo>
                  <a:cubicBezTo>
                    <a:pt x="479" y="897"/>
                    <a:pt x="508" y="893"/>
                    <a:pt x="538" y="888"/>
                  </a:cubicBezTo>
                  <a:cubicBezTo>
                    <a:pt x="566" y="881"/>
                    <a:pt x="594" y="873"/>
                    <a:pt x="622" y="860"/>
                  </a:cubicBezTo>
                  <a:cubicBezTo>
                    <a:pt x="649" y="850"/>
                    <a:pt x="675" y="837"/>
                    <a:pt x="699" y="818"/>
                  </a:cubicBezTo>
                  <a:cubicBezTo>
                    <a:pt x="723" y="803"/>
                    <a:pt x="746" y="784"/>
                    <a:pt x="768" y="764"/>
                  </a:cubicBezTo>
                  <a:cubicBezTo>
                    <a:pt x="787" y="743"/>
                    <a:pt x="805" y="720"/>
                    <a:pt x="821" y="696"/>
                  </a:cubicBezTo>
                  <a:cubicBezTo>
                    <a:pt x="837" y="671"/>
                    <a:pt x="850" y="645"/>
                    <a:pt x="863" y="618"/>
                  </a:cubicBezTo>
                  <a:cubicBezTo>
                    <a:pt x="874" y="592"/>
                    <a:pt x="882" y="564"/>
                    <a:pt x="887" y="535"/>
                  </a:cubicBezTo>
                  <a:cubicBezTo>
                    <a:pt x="892" y="506"/>
                    <a:pt x="896" y="478"/>
                    <a:pt x="896" y="448"/>
                  </a:cubicBezTo>
                  <a:cubicBezTo>
                    <a:pt x="896" y="419"/>
                    <a:pt x="892" y="388"/>
                    <a:pt x="887" y="359"/>
                  </a:cubicBezTo>
                  <a:cubicBezTo>
                    <a:pt x="881" y="330"/>
                    <a:pt x="873" y="302"/>
                    <a:pt x="863" y="276"/>
                  </a:cubicBezTo>
                  <a:cubicBezTo>
                    <a:pt x="851" y="249"/>
                    <a:pt x="836" y="225"/>
                    <a:pt x="821" y="198"/>
                  </a:cubicBezTo>
                  <a:cubicBezTo>
                    <a:pt x="805" y="175"/>
                    <a:pt x="787" y="152"/>
                    <a:pt x="768" y="132"/>
                  </a:cubicBezTo>
                  <a:cubicBezTo>
                    <a:pt x="746" y="111"/>
                    <a:pt x="723" y="92"/>
                    <a:pt x="699" y="75"/>
                  </a:cubicBezTo>
                  <a:cubicBezTo>
                    <a:pt x="674" y="60"/>
                    <a:pt x="648" y="46"/>
                    <a:pt x="622" y="34"/>
                  </a:cubicBezTo>
                  <a:cubicBezTo>
                    <a:pt x="594" y="24"/>
                    <a:pt x="565" y="15"/>
                    <a:pt x="538" y="10"/>
                  </a:cubicBezTo>
                  <a:cubicBezTo>
                    <a:pt x="509" y="4"/>
                    <a:pt x="479" y="0"/>
                    <a:pt x="450"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1"/>
            <p:cNvSpPr/>
            <p:nvPr/>
          </p:nvSpPr>
          <p:spPr>
            <a:xfrm>
              <a:off x="1224725" y="2832600"/>
              <a:ext cx="216400" cy="524975"/>
            </a:xfrm>
            <a:custGeom>
              <a:avLst/>
              <a:gdLst/>
              <a:ahLst/>
              <a:cxnLst/>
              <a:rect l="l" t="t" r="r" b="b"/>
              <a:pathLst>
                <a:path w="8656" h="20999" extrusionOk="0">
                  <a:moveTo>
                    <a:pt x="494" y="1"/>
                  </a:moveTo>
                  <a:cubicBezTo>
                    <a:pt x="297" y="1"/>
                    <a:pt x="117" y="133"/>
                    <a:pt x="65" y="333"/>
                  </a:cubicBezTo>
                  <a:cubicBezTo>
                    <a:pt x="1" y="572"/>
                    <a:pt x="142" y="818"/>
                    <a:pt x="381" y="881"/>
                  </a:cubicBezTo>
                  <a:lnTo>
                    <a:pt x="382" y="881"/>
                  </a:lnTo>
                  <a:cubicBezTo>
                    <a:pt x="419" y="890"/>
                    <a:pt x="457" y="896"/>
                    <a:pt x="495" y="897"/>
                  </a:cubicBezTo>
                  <a:cubicBezTo>
                    <a:pt x="697" y="897"/>
                    <a:pt x="875" y="761"/>
                    <a:pt x="927" y="565"/>
                  </a:cubicBezTo>
                  <a:cubicBezTo>
                    <a:pt x="993" y="326"/>
                    <a:pt x="850" y="80"/>
                    <a:pt x="611" y="17"/>
                  </a:cubicBezTo>
                  <a:cubicBezTo>
                    <a:pt x="572" y="6"/>
                    <a:pt x="533" y="1"/>
                    <a:pt x="494" y="1"/>
                  </a:cubicBezTo>
                  <a:close/>
                  <a:moveTo>
                    <a:pt x="3007" y="1039"/>
                  </a:moveTo>
                  <a:cubicBezTo>
                    <a:pt x="2852" y="1039"/>
                    <a:pt x="2701" y="1119"/>
                    <a:pt x="2618" y="1263"/>
                  </a:cubicBezTo>
                  <a:cubicBezTo>
                    <a:pt x="2494" y="1477"/>
                    <a:pt x="2566" y="1750"/>
                    <a:pt x="2779" y="1874"/>
                  </a:cubicBezTo>
                  <a:lnTo>
                    <a:pt x="2780" y="1874"/>
                  </a:lnTo>
                  <a:cubicBezTo>
                    <a:pt x="2848" y="1914"/>
                    <a:pt x="2925" y="1934"/>
                    <a:pt x="3003" y="1934"/>
                  </a:cubicBezTo>
                  <a:cubicBezTo>
                    <a:pt x="3005" y="1934"/>
                    <a:pt x="3006" y="1934"/>
                    <a:pt x="3007" y="1934"/>
                  </a:cubicBezTo>
                  <a:cubicBezTo>
                    <a:pt x="3165" y="1934"/>
                    <a:pt x="3313" y="1850"/>
                    <a:pt x="3391" y="1710"/>
                  </a:cubicBezTo>
                  <a:cubicBezTo>
                    <a:pt x="3517" y="1498"/>
                    <a:pt x="3442" y="1224"/>
                    <a:pt x="3230" y="1099"/>
                  </a:cubicBezTo>
                  <a:cubicBezTo>
                    <a:pt x="3160" y="1058"/>
                    <a:pt x="3083" y="1039"/>
                    <a:pt x="3007" y="1039"/>
                  </a:cubicBezTo>
                  <a:close/>
                  <a:moveTo>
                    <a:pt x="5158" y="2694"/>
                  </a:moveTo>
                  <a:cubicBezTo>
                    <a:pt x="5043" y="2694"/>
                    <a:pt x="4928" y="2738"/>
                    <a:pt x="4841" y="2826"/>
                  </a:cubicBezTo>
                  <a:cubicBezTo>
                    <a:pt x="4667" y="3001"/>
                    <a:pt x="4668" y="3285"/>
                    <a:pt x="4844" y="3458"/>
                  </a:cubicBezTo>
                  <a:cubicBezTo>
                    <a:pt x="4928" y="3543"/>
                    <a:pt x="5041" y="3589"/>
                    <a:pt x="5160" y="3589"/>
                  </a:cubicBezTo>
                  <a:cubicBezTo>
                    <a:pt x="5278" y="3588"/>
                    <a:pt x="5391" y="3542"/>
                    <a:pt x="5476" y="3458"/>
                  </a:cubicBezTo>
                  <a:cubicBezTo>
                    <a:pt x="5648" y="3283"/>
                    <a:pt x="5648" y="3001"/>
                    <a:pt x="5476" y="2826"/>
                  </a:cubicBezTo>
                  <a:cubicBezTo>
                    <a:pt x="5388" y="2738"/>
                    <a:pt x="5273" y="2694"/>
                    <a:pt x="5158" y="2694"/>
                  </a:cubicBezTo>
                  <a:close/>
                  <a:moveTo>
                    <a:pt x="6813" y="4847"/>
                  </a:moveTo>
                  <a:cubicBezTo>
                    <a:pt x="6736" y="4847"/>
                    <a:pt x="6659" y="4866"/>
                    <a:pt x="6588" y="4908"/>
                  </a:cubicBezTo>
                  <a:cubicBezTo>
                    <a:pt x="6374" y="5032"/>
                    <a:pt x="6303" y="5306"/>
                    <a:pt x="6428" y="5519"/>
                  </a:cubicBezTo>
                  <a:cubicBezTo>
                    <a:pt x="6508" y="5658"/>
                    <a:pt x="6655" y="5742"/>
                    <a:pt x="6815" y="5742"/>
                  </a:cubicBezTo>
                  <a:cubicBezTo>
                    <a:pt x="6894" y="5742"/>
                    <a:pt x="6971" y="5721"/>
                    <a:pt x="7039" y="5680"/>
                  </a:cubicBezTo>
                  <a:cubicBezTo>
                    <a:pt x="7252" y="5556"/>
                    <a:pt x="7325" y="5283"/>
                    <a:pt x="7200" y="5069"/>
                  </a:cubicBezTo>
                  <a:cubicBezTo>
                    <a:pt x="7117" y="4926"/>
                    <a:pt x="6967" y="4847"/>
                    <a:pt x="6813" y="4847"/>
                  </a:cubicBezTo>
                  <a:close/>
                  <a:moveTo>
                    <a:pt x="7854" y="7353"/>
                  </a:moveTo>
                  <a:cubicBezTo>
                    <a:pt x="7816" y="7353"/>
                    <a:pt x="7778" y="7358"/>
                    <a:pt x="7739" y="7368"/>
                  </a:cubicBezTo>
                  <a:cubicBezTo>
                    <a:pt x="7500" y="7432"/>
                    <a:pt x="7359" y="7678"/>
                    <a:pt x="7423" y="7917"/>
                  </a:cubicBezTo>
                  <a:lnTo>
                    <a:pt x="7424" y="7917"/>
                  </a:lnTo>
                  <a:cubicBezTo>
                    <a:pt x="7476" y="8112"/>
                    <a:pt x="7653" y="8248"/>
                    <a:pt x="7853" y="8248"/>
                  </a:cubicBezTo>
                  <a:cubicBezTo>
                    <a:pt x="7854" y="8248"/>
                    <a:pt x="7855" y="8248"/>
                    <a:pt x="7856" y="8248"/>
                  </a:cubicBezTo>
                  <a:cubicBezTo>
                    <a:pt x="7894" y="8248"/>
                    <a:pt x="7933" y="8243"/>
                    <a:pt x="7969" y="8233"/>
                  </a:cubicBezTo>
                  <a:cubicBezTo>
                    <a:pt x="8208" y="8170"/>
                    <a:pt x="8350" y="7925"/>
                    <a:pt x="8286" y="7687"/>
                  </a:cubicBezTo>
                  <a:cubicBezTo>
                    <a:pt x="8234" y="7486"/>
                    <a:pt x="8052" y="7353"/>
                    <a:pt x="7854" y="7353"/>
                  </a:cubicBezTo>
                  <a:close/>
                  <a:moveTo>
                    <a:pt x="8208" y="10047"/>
                  </a:moveTo>
                  <a:cubicBezTo>
                    <a:pt x="7960" y="10047"/>
                    <a:pt x="7760" y="10247"/>
                    <a:pt x="7761" y="10494"/>
                  </a:cubicBezTo>
                  <a:cubicBezTo>
                    <a:pt x="7762" y="10741"/>
                    <a:pt x="7961" y="10940"/>
                    <a:pt x="8208" y="10941"/>
                  </a:cubicBezTo>
                  <a:cubicBezTo>
                    <a:pt x="8455" y="10941"/>
                    <a:pt x="8655" y="10741"/>
                    <a:pt x="8655" y="10494"/>
                  </a:cubicBezTo>
                  <a:cubicBezTo>
                    <a:pt x="8655" y="10247"/>
                    <a:pt x="8455" y="10047"/>
                    <a:pt x="8208" y="10047"/>
                  </a:cubicBezTo>
                  <a:close/>
                  <a:moveTo>
                    <a:pt x="7858" y="12739"/>
                  </a:moveTo>
                  <a:cubicBezTo>
                    <a:pt x="7660" y="12739"/>
                    <a:pt x="7480" y="12871"/>
                    <a:pt x="7427" y="13071"/>
                  </a:cubicBezTo>
                  <a:cubicBezTo>
                    <a:pt x="7363" y="13310"/>
                    <a:pt x="7505" y="13555"/>
                    <a:pt x="7743" y="13620"/>
                  </a:cubicBezTo>
                  <a:lnTo>
                    <a:pt x="7743" y="13619"/>
                  </a:lnTo>
                  <a:cubicBezTo>
                    <a:pt x="7781" y="13629"/>
                    <a:pt x="7820" y="13634"/>
                    <a:pt x="7859" y="13635"/>
                  </a:cubicBezTo>
                  <a:cubicBezTo>
                    <a:pt x="8062" y="13634"/>
                    <a:pt x="8239" y="13497"/>
                    <a:pt x="8291" y="13301"/>
                  </a:cubicBezTo>
                  <a:cubicBezTo>
                    <a:pt x="8355" y="13063"/>
                    <a:pt x="8214" y="12818"/>
                    <a:pt x="7975" y="12755"/>
                  </a:cubicBezTo>
                  <a:cubicBezTo>
                    <a:pt x="7936" y="12744"/>
                    <a:pt x="7896" y="12739"/>
                    <a:pt x="7858" y="12739"/>
                  </a:cubicBezTo>
                  <a:close/>
                  <a:moveTo>
                    <a:pt x="6822" y="15248"/>
                  </a:moveTo>
                  <a:cubicBezTo>
                    <a:pt x="6667" y="15248"/>
                    <a:pt x="6516" y="15328"/>
                    <a:pt x="6433" y="15472"/>
                  </a:cubicBezTo>
                  <a:cubicBezTo>
                    <a:pt x="6311" y="15686"/>
                    <a:pt x="6384" y="15959"/>
                    <a:pt x="6597" y="16084"/>
                  </a:cubicBezTo>
                  <a:lnTo>
                    <a:pt x="6597" y="16083"/>
                  </a:lnTo>
                  <a:cubicBezTo>
                    <a:pt x="6667" y="16121"/>
                    <a:pt x="6744" y="16142"/>
                    <a:pt x="6822" y="16143"/>
                  </a:cubicBezTo>
                  <a:cubicBezTo>
                    <a:pt x="6981" y="16143"/>
                    <a:pt x="7130" y="16058"/>
                    <a:pt x="7209" y="15920"/>
                  </a:cubicBezTo>
                  <a:cubicBezTo>
                    <a:pt x="7335" y="15705"/>
                    <a:pt x="7260" y="15430"/>
                    <a:pt x="7046" y="15308"/>
                  </a:cubicBezTo>
                  <a:cubicBezTo>
                    <a:pt x="6975" y="15267"/>
                    <a:pt x="6898" y="15248"/>
                    <a:pt x="6822" y="15248"/>
                  </a:cubicBezTo>
                  <a:close/>
                  <a:moveTo>
                    <a:pt x="5170" y="17403"/>
                  </a:moveTo>
                  <a:cubicBezTo>
                    <a:pt x="5055" y="17403"/>
                    <a:pt x="4940" y="17447"/>
                    <a:pt x="4853" y="17536"/>
                  </a:cubicBezTo>
                  <a:cubicBezTo>
                    <a:pt x="4679" y="17711"/>
                    <a:pt x="4681" y="17995"/>
                    <a:pt x="4855" y="18168"/>
                  </a:cubicBezTo>
                  <a:cubicBezTo>
                    <a:pt x="4939" y="18252"/>
                    <a:pt x="5051" y="18299"/>
                    <a:pt x="5169" y="18299"/>
                  </a:cubicBezTo>
                  <a:cubicBezTo>
                    <a:pt x="5288" y="18299"/>
                    <a:pt x="5402" y="18252"/>
                    <a:pt x="5489" y="18168"/>
                  </a:cubicBezTo>
                  <a:cubicBezTo>
                    <a:pt x="5662" y="17991"/>
                    <a:pt x="5661" y="17708"/>
                    <a:pt x="5485" y="17532"/>
                  </a:cubicBezTo>
                  <a:cubicBezTo>
                    <a:pt x="5398" y="17446"/>
                    <a:pt x="5284" y="17403"/>
                    <a:pt x="5170" y="17403"/>
                  </a:cubicBezTo>
                  <a:close/>
                  <a:moveTo>
                    <a:pt x="3021" y="19060"/>
                  </a:moveTo>
                  <a:cubicBezTo>
                    <a:pt x="2944" y="19060"/>
                    <a:pt x="2866" y="19080"/>
                    <a:pt x="2795" y="19123"/>
                  </a:cubicBezTo>
                  <a:cubicBezTo>
                    <a:pt x="2581" y="19244"/>
                    <a:pt x="2507" y="19519"/>
                    <a:pt x="2634" y="19731"/>
                  </a:cubicBezTo>
                  <a:cubicBezTo>
                    <a:pt x="2712" y="19869"/>
                    <a:pt x="2860" y="19955"/>
                    <a:pt x="3019" y="19955"/>
                  </a:cubicBezTo>
                  <a:cubicBezTo>
                    <a:pt x="3097" y="19955"/>
                    <a:pt x="3176" y="19935"/>
                    <a:pt x="3242" y="19895"/>
                  </a:cubicBezTo>
                  <a:cubicBezTo>
                    <a:pt x="3458" y="19772"/>
                    <a:pt x="3531" y="19498"/>
                    <a:pt x="3407" y="19284"/>
                  </a:cubicBezTo>
                  <a:cubicBezTo>
                    <a:pt x="3324" y="19140"/>
                    <a:pt x="3175" y="19060"/>
                    <a:pt x="3021" y="19060"/>
                  </a:cubicBezTo>
                  <a:close/>
                  <a:moveTo>
                    <a:pt x="513" y="20103"/>
                  </a:moveTo>
                  <a:cubicBezTo>
                    <a:pt x="475" y="20103"/>
                    <a:pt x="436" y="20108"/>
                    <a:pt x="397" y="20118"/>
                  </a:cubicBezTo>
                  <a:cubicBezTo>
                    <a:pt x="158" y="20182"/>
                    <a:pt x="17" y="20429"/>
                    <a:pt x="81" y="20668"/>
                  </a:cubicBezTo>
                  <a:cubicBezTo>
                    <a:pt x="134" y="20863"/>
                    <a:pt x="311" y="20998"/>
                    <a:pt x="514" y="20998"/>
                  </a:cubicBezTo>
                  <a:cubicBezTo>
                    <a:pt x="552" y="20998"/>
                    <a:pt x="592" y="20994"/>
                    <a:pt x="629" y="20983"/>
                  </a:cubicBezTo>
                  <a:cubicBezTo>
                    <a:pt x="867" y="20918"/>
                    <a:pt x="1009" y="20673"/>
                    <a:pt x="945" y="20434"/>
                  </a:cubicBezTo>
                  <a:cubicBezTo>
                    <a:pt x="891" y="20235"/>
                    <a:pt x="711" y="20103"/>
                    <a:pt x="513" y="20103"/>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1"/>
            <p:cNvSpPr/>
            <p:nvPr/>
          </p:nvSpPr>
          <p:spPr>
            <a:xfrm>
              <a:off x="1158575" y="3344300"/>
              <a:ext cx="22400" cy="22225"/>
            </a:xfrm>
            <a:custGeom>
              <a:avLst/>
              <a:gdLst/>
              <a:ahLst/>
              <a:cxnLst/>
              <a:rect l="l" t="t" r="r" b="b"/>
              <a:pathLst>
                <a:path w="896" h="889" extrusionOk="0">
                  <a:moveTo>
                    <a:pt x="449" y="0"/>
                  </a:moveTo>
                  <a:cubicBezTo>
                    <a:pt x="332" y="0"/>
                    <a:pt x="215" y="42"/>
                    <a:pt x="132" y="125"/>
                  </a:cubicBezTo>
                  <a:cubicBezTo>
                    <a:pt x="47" y="209"/>
                    <a:pt x="1" y="322"/>
                    <a:pt x="1" y="441"/>
                  </a:cubicBezTo>
                  <a:cubicBezTo>
                    <a:pt x="1" y="470"/>
                    <a:pt x="4" y="499"/>
                    <a:pt x="10" y="527"/>
                  </a:cubicBezTo>
                  <a:cubicBezTo>
                    <a:pt x="16" y="556"/>
                    <a:pt x="25" y="585"/>
                    <a:pt x="37" y="611"/>
                  </a:cubicBezTo>
                  <a:cubicBezTo>
                    <a:pt x="47" y="638"/>
                    <a:pt x="62" y="664"/>
                    <a:pt x="79" y="689"/>
                  </a:cubicBezTo>
                  <a:cubicBezTo>
                    <a:pt x="94" y="714"/>
                    <a:pt x="112" y="737"/>
                    <a:pt x="132" y="757"/>
                  </a:cubicBezTo>
                  <a:cubicBezTo>
                    <a:pt x="216" y="841"/>
                    <a:pt x="329" y="888"/>
                    <a:pt x="448" y="888"/>
                  </a:cubicBezTo>
                  <a:cubicBezTo>
                    <a:pt x="567" y="888"/>
                    <a:pt x="680" y="841"/>
                    <a:pt x="764" y="757"/>
                  </a:cubicBezTo>
                  <a:cubicBezTo>
                    <a:pt x="786" y="737"/>
                    <a:pt x="805" y="714"/>
                    <a:pt x="821" y="689"/>
                  </a:cubicBezTo>
                  <a:cubicBezTo>
                    <a:pt x="837" y="664"/>
                    <a:pt x="850" y="638"/>
                    <a:pt x="863" y="611"/>
                  </a:cubicBezTo>
                  <a:cubicBezTo>
                    <a:pt x="874" y="584"/>
                    <a:pt x="882" y="556"/>
                    <a:pt x="887" y="527"/>
                  </a:cubicBezTo>
                  <a:cubicBezTo>
                    <a:pt x="892" y="499"/>
                    <a:pt x="896" y="470"/>
                    <a:pt x="896" y="441"/>
                  </a:cubicBezTo>
                  <a:cubicBezTo>
                    <a:pt x="896" y="322"/>
                    <a:pt x="849" y="209"/>
                    <a:pt x="764" y="125"/>
                  </a:cubicBezTo>
                  <a:cubicBezTo>
                    <a:pt x="682" y="42"/>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71"/>
            <p:cNvSpPr/>
            <p:nvPr/>
          </p:nvSpPr>
          <p:spPr>
            <a:xfrm>
              <a:off x="1158575" y="2931050"/>
              <a:ext cx="22400" cy="22375"/>
            </a:xfrm>
            <a:custGeom>
              <a:avLst/>
              <a:gdLst/>
              <a:ahLst/>
              <a:cxnLst/>
              <a:rect l="l" t="t" r="r" b="b"/>
              <a:pathLst>
                <a:path w="896" h="895" extrusionOk="0">
                  <a:moveTo>
                    <a:pt x="449" y="0"/>
                  </a:moveTo>
                  <a:cubicBezTo>
                    <a:pt x="420" y="0"/>
                    <a:pt x="391" y="3"/>
                    <a:pt x="362" y="9"/>
                  </a:cubicBezTo>
                  <a:cubicBezTo>
                    <a:pt x="334" y="16"/>
                    <a:pt x="306" y="24"/>
                    <a:pt x="278" y="33"/>
                  </a:cubicBezTo>
                  <a:cubicBezTo>
                    <a:pt x="251" y="45"/>
                    <a:pt x="225" y="59"/>
                    <a:pt x="200" y="75"/>
                  </a:cubicBezTo>
                  <a:cubicBezTo>
                    <a:pt x="176" y="92"/>
                    <a:pt x="154" y="111"/>
                    <a:pt x="132" y="132"/>
                  </a:cubicBezTo>
                  <a:cubicBezTo>
                    <a:pt x="48" y="215"/>
                    <a:pt x="1" y="330"/>
                    <a:pt x="1" y="448"/>
                  </a:cubicBezTo>
                  <a:cubicBezTo>
                    <a:pt x="2" y="566"/>
                    <a:pt x="48" y="680"/>
                    <a:pt x="132" y="765"/>
                  </a:cubicBezTo>
                  <a:cubicBezTo>
                    <a:pt x="154" y="785"/>
                    <a:pt x="176" y="803"/>
                    <a:pt x="200" y="821"/>
                  </a:cubicBezTo>
                  <a:cubicBezTo>
                    <a:pt x="225" y="837"/>
                    <a:pt x="251" y="850"/>
                    <a:pt x="278" y="860"/>
                  </a:cubicBezTo>
                  <a:cubicBezTo>
                    <a:pt x="306" y="871"/>
                    <a:pt x="333" y="880"/>
                    <a:pt x="362" y="887"/>
                  </a:cubicBezTo>
                  <a:cubicBezTo>
                    <a:pt x="390" y="893"/>
                    <a:pt x="419" y="895"/>
                    <a:pt x="448" y="895"/>
                  </a:cubicBezTo>
                  <a:cubicBezTo>
                    <a:pt x="567" y="895"/>
                    <a:pt x="680" y="848"/>
                    <a:pt x="764" y="765"/>
                  </a:cubicBezTo>
                  <a:cubicBezTo>
                    <a:pt x="848" y="680"/>
                    <a:pt x="895" y="566"/>
                    <a:pt x="896" y="448"/>
                  </a:cubicBezTo>
                  <a:cubicBezTo>
                    <a:pt x="896" y="330"/>
                    <a:pt x="848" y="215"/>
                    <a:pt x="764" y="132"/>
                  </a:cubicBezTo>
                  <a:cubicBezTo>
                    <a:pt x="680" y="47"/>
                    <a:pt x="566" y="0"/>
                    <a:pt x="449"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1"/>
            <p:cNvSpPr/>
            <p:nvPr/>
          </p:nvSpPr>
          <p:spPr>
            <a:xfrm>
              <a:off x="1209500" y="2940225"/>
              <a:ext cx="123025" cy="309750"/>
            </a:xfrm>
            <a:custGeom>
              <a:avLst/>
              <a:gdLst/>
              <a:ahLst/>
              <a:cxnLst/>
              <a:rect l="l" t="t" r="r" b="b"/>
              <a:pathLst>
                <a:path w="4921" h="12390" extrusionOk="0">
                  <a:moveTo>
                    <a:pt x="504" y="1"/>
                  </a:moveTo>
                  <a:cubicBezTo>
                    <a:pt x="321" y="1"/>
                    <a:pt x="150" y="114"/>
                    <a:pt x="84" y="296"/>
                  </a:cubicBezTo>
                  <a:cubicBezTo>
                    <a:pt x="0" y="528"/>
                    <a:pt x="120" y="785"/>
                    <a:pt x="353" y="869"/>
                  </a:cubicBezTo>
                  <a:cubicBezTo>
                    <a:pt x="401" y="886"/>
                    <a:pt x="453" y="895"/>
                    <a:pt x="506" y="895"/>
                  </a:cubicBezTo>
                  <a:cubicBezTo>
                    <a:pt x="692" y="894"/>
                    <a:pt x="860" y="778"/>
                    <a:pt x="926" y="603"/>
                  </a:cubicBezTo>
                  <a:cubicBezTo>
                    <a:pt x="1008" y="369"/>
                    <a:pt x="890" y="112"/>
                    <a:pt x="656" y="27"/>
                  </a:cubicBezTo>
                  <a:cubicBezTo>
                    <a:pt x="606" y="9"/>
                    <a:pt x="555" y="1"/>
                    <a:pt x="504" y="1"/>
                  </a:cubicBezTo>
                  <a:close/>
                  <a:moveTo>
                    <a:pt x="2345" y="1064"/>
                  </a:moveTo>
                  <a:cubicBezTo>
                    <a:pt x="2217" y="1064"/>
                    <a:pt x="2090" y="1118"/>
                    <a:pt x="2002" y="1223"/>
                  </a:cubicBezTo>
                  <a:cubicBezTo>
                    <a:pt x="1842" y="1413"/>
                    <a:pt x="1867" y="1696"/>
                    <a:pt x="2056" y="1855"/>
                  </a:cubicBezTo>
                  <a:cubicBezTo>
                    <a:pt x="2137" y="1922"/>
                    <a:pt x="2237" y="1960"/>
                    <a:pt x="2342" y="1960"/>
                  </a:cubicBezTo>
                  <a:cubicBezTo>
                    <a:pt x="2474" y="1960"/>
                    <a:pt x="2600" y="1901"/>
                    <a:pt x="2685" y="1799"/>
                  </a:cubicBezTo>
                  <a:cubicBezTo>
                    <a:pt x="2845" y="1611"/>
                    <a:pt x="2821" y="1328"/>
                    <a:pt x="2632" y="1169"/>
                  </a:cubicBezTo>
                  <a:cubicBezTo>
                    <a:pt x="2548" y="1098"/>
                    <a:pt x="2446" y="1064"/>
                    <a:pt x="2345" y="1064"/>
                  </a:cubicBezTo>
                  <a:close/>
                  <a:moveTo>
                    <a:pt x="3708" y="2690"/>
                  </a:moveTo>
                  <a:cubicBezTo>
                    <a:pt x="3632" y="2690"/>
                    <a:pt x="3555" y="2709"/>
                    <a:pt x="3484" y="2750"/>
                  </a:cubicBezTo>
                  <a:cubicBezTo>
                    <a:pt x="3272" y="2875"/>
                    <a:pt x="3199" y="3148"/>
                    <a:pt x="3324" y="3362"/>
                  </a:cubicBezTo>
                  <a:cubicBezTo>
                    <a:pt x="3402" y="3500"/>
                    <a:pt x="3549" y="3585"/>
                    <a:pt x="3708" y="3586"/>
                  </a:cubicBezTo>
                  <a:cubicBezTo>
                    <a:pt x="3787" y="3586"/>
                    <a:pt x="3864" y="3565"/>
                    <a:pt x="3932" y="3523"/>
                  </a:cubicBezTo>
                  <a:cubicBezTo>
                    <a:pt x="4147" y="3402"/>
                    <a:pt x="4221" y="3127"/>
                    <a:pt x="4096" y="2914"/>
                  </a:cubicBezTo>
                  <a:cubicBezTo>
                    <a:pt x="4013" y="2770"/>
                    <a:pt x="3863" y="2690"/>
                    <a:pt x="3708" y="2690"/>
                  </a:cubicBezTo>
                  <a:close/>
                  <a:moveTo>
                    <a:pt x="4436" y="4685"/>
                  </a:moveTo>
                  <a:cubicBezTo>
                    <a:pt x="4410" y="4685"/>
                    <a:pt x="4384" y="4687"/>
                    <a:pt x="4358" y="4692"/>
                  </a:cubicBezTo>
                  <a:cubicBezTo>
                    <a:pt x="4115" y="4736"/>
                    <a:pt x="3952" y="4967"/>
                    <a:pt x="3994" y="5210"/>
                  </a:cubicBezTo>
                  <a:cubicBezTo>
                    <a:pt x="4034" y="5424"/>
                    <a:pt x="4218" y="5580"/>
                    <a:pt x="4436" y="5581"/>
                  </a:cubicBezTo>
                  <a:cubicBezTo>
                    <a:pt x="4462" y="5581"/>
                    <a:pt x="4488" y="5577"/>
                    <a:pt x="4513" y="5572"/>
                  </a:cubicBezTo>
                  <a:cubicBezTo>
                    <a:pt x="4756" y="5530"/>
                    <a:pt x="4920" y="5299"/>
                    <a:pt x="4878" y="5056"/>
                  </a:cubicBezTo>
                  <a:cubicBezTo>
                    <a:pt x="4839" y="4838"/>
                    <a:pt x="4650" y="4685"/>
                    <a:pt x="4436" y="4685"/>
                  </a:cubicBezTo>
                  <a:close/>
                  <a:moveTo>
                    <a:pt x="4435" y="6809"/>
                  </a:moveTo>
                  <a:cubicBezTo>
                    <a:pt x="4223" y="6809"/>
                    <a:pt x="4034" y="6962"/>
                    <a:pt x="3998" y="7179"/>
                  </a:cubicBezTo>
                  <a:cubicBezTo>
                    <a:pt x="3953" y="7423"/>
                    <a:pt x="4118" y="7655"/>
                    <a:pt x="4361" y="7695"/>
                  </a:cubicBezTo>
                  <a:cubicBezTo>
                    <a:pt x="4382" y="7699"/>
                    <a:pt x="4402" y="7701"/>
                    <a:pt x="4423" y="7701"/>
                  </a:cubicBezTo>
                  <a:cubicBezTo>
                    <a:pt x="4427" y="7701"/>
                    <a:pt x="4432" y="7701"/>
                    <a:pt x="4436" y="7701"/>
                  </a:cubicBezTo>
                  <a:cubicBezTo>
                    <a:pt x="4653" y="7701"/>
                    <a:pt x="4839" y="7546"/>
                    <a:pt x="4878" y="7332"/>
                  </a:cubicBezTo>
                  <a:cubicBezTo>
                    <a:pt x="4921" y="7088"/>
                    <a:pt x="4758" y="6856"/>
                    <a:pt x="4513" y="6815"/>
                  </a:cubicBezTo>
                  <a:cubicBezTo>
                    <a:pt x="4487" y="6811"/>
                    <a:pt x="4461" y="6809"/>
                    <a:pt x="4435" y="6809"/>
                  </a:cubicBezTo>
                  <a:close/>
                  <a:moveTo>
                    <a:pt x="3714" y="8804"/>
                  </a:moveTo>
                  <a:cubicBezTo>
                    <a:pt x="3559" y="8804"/>
                    <a:pt x="3409" y="8884"/>
                    <a:pt x="3326" y="9029"/>
                  </a:cubicBezTo>
                  <a:cubicBezTo>
                    <a:pt x="3201" y="9240"/>
                    <a:pt x="3276" y="9515"/>
                    <a:pt x="3490" y="9640"/>
                  </a:cubicBezTo>
                  <a:cubicBezTo>
                    <a:pt x="3558" y="9679"/>
                    <a:pt x="3634" y="9699"/>
                    <a:pt x="3711" y="9699"/>
                  </a:cubicBezTo>
                  <a:cubicBezTo>
                    <a:pt x="3712" y="9699"/>
                    <a:pt x="3713" y="9699"/>
                    <a:pt x="3714" y="9699"/>
                  </a:cubicBezTo>
                  <a:cubicBezTo>
                    <a:pt x="3873" y="9699"/>
                    <a:pt x="4020" y="9613"/>
                    <a:pt x="4098" y="9476"/>
                  </a:cubicBezTo>
                  <a:cubicBezTo>
                    <a:pt x="4223" y="9262"/>
                    <a:pt x="4152" y="8989"/>
                    <a:pt x="3938" y="8864"/>
                  </a:cubicBezTo>
                  <a:cubicBezTo>
                    <a:pt x="3867" y="8823"/>
                    <a:pt x="3790" y="8804"/>
                    <a:pt x="3714" y="8804"/>
                  </a:cubicBezTo>
                  <a:close/>
                  <a:moveTo>
                    <a:pt x="2350" y="10431"/>
                  </a:moveTo>
                  <a:cubicBezTo>
                    <a:pt x="2248" y="10431"/>
                    <a:pt x="2145" y="10466"/>
                    <a:pt x="2062" y="10537"/>
                  </a:cubicBezTo>
                  <a:cubicBezTo>
                    <a:pt x="1872" y="10696"/>
                    <a:pt x="1847" y="10979"/>
                    <a:pt x="2009" y="11167"/>
                  </a:cubicBezTo>
                  <a:cubicBezTo>
                    <a:pt x="2092" y="11266"/>
                    <a:pt x="2215" y="11325"/>
                    <a:pt x="2345" y="11325"/>
                  </a:cubicBezTo>
                  <a:cubicBezTo>
                    <a:pt x="2346" y="11325"/>
                    <a:pt x="2347" y="11325"/>
                    <a:pt x="2348" y="11325"/>
                  </a:cubicBezTo>
                  <a:cubicBezTo>
                    <a:pt x="2350" y="11325"/>
                    <a:pt x="2352" y="11325"/>
                    <a:pt x="2353" y="11325"/>
                  </a:cubicBezTo>
                  <a:cubicBezTo>
                    <a:pt x="2457" y="11325"/>
                    <a:pt x="2558" y="11287"/>
                    <a:pt x="2637" y="11220"/>
                  </a:cubicBezTo>
                  <a:cubicBezTo>
                    <a:pt x="2825" y="11062"/>
                    <a:pt x="2849" y="10780"/>
                    <a:pt x="2692" y="10592"/>
                  </a:cubicBezTo>
                  <a:cubicBezTo>
                    <a:pt x="2604" y="10485"/>
                    <a:pt x="2477" y="10431"/>
                    <a:pt x="2350" y="10431"/>
                  </a:cubicBezTo>
                  <a:close/>
                  <a:moveTo>
                    <a:pt x="515" y="11497"/>
                  </a:moveTo>
                  <a:cubicBezTo>
                    <a:pt x="463" y="11497"/>
                    <a:pt x="411" y="11506"/>
                    <a:pt x="359" y="11525"/>
                  </a:cubicBezTo>
                  <a:cubicBezTo>
                    <a:pt x="127" y="11609"/>
                    <a:pt x="6" y="11865"/>
                    <a:pt x="90" y="12097"/>
                  </a:cubicBezTo>
                  <a:cubicBezTo>
                    <a:pt x="155" y="12273"/>
                    <a:pt x="322" y="12389"/>
                    <a:pt x="509" y="12389"/>
                  </a:cubicBezTo>
                  <a:cubicBezTo>
                    <a:pt x="509" y="12389"/>
                    <a:pt x="510" y="12389"/>
                    <a:pt x="511" y="12389"/>
                  </a:cubicBezTo>
                  <a:cubicBezTo>
                    <a:pt x="564" y="12389"/>
                    <a:pt x="617" y="12380"/>
                    <a:pt x="666" y="12363"/>
                  </a:cubicBezTo>
                  <a:cubicBezTo>
                    <a:pt x="899" y="12279"/>
                    <a:pt x="1019" y="12022"/>
                    <a:pt x="931" y="11790"/>
                  </a:cubicBezTo>
                  <a:cubicBezTo>
                    <a:pt x="867" y="11609"/>
                    <a:pt x="696" y="11497"/>
                    <a:pt x="515" y="11497"/>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1"/>
            <p:cNvSpPr/>
            <p:nvPr/>
          </p:nvSpPr>
          <p:spPr>
            <a:xfrm>
              <a:off x="1158575" y="3236875"/>
              <a:ext cx="22400" cy="22450"/>
            </a:xfrm>
            <a:custGeom>
              <a:avLst/>
              <a:gdLst/>
              <a:ahLst/>
              <a:cxnLst/>
              <a:rect l="l" t="t" r="r" b="b"/>
              <a:pathLst>
                <a:path w="896" h="898" extrusionOk="0">
                  <a:moveTo>
                    <a:pt x="445" y="0"/>
                  </a:moveTo>
                  <a:cubicBezTo>
                    <a:pt x="417" y="0"/>
                    <a:pt x="390" y="3"/>
                    <a:pt x="362" y="8"/>
                  </a:cubicBezTo>
                  <a:cubicBezTo>
                    <a:pt x="333" y="14"/>
                    <a:pt x="304" y="23"/>
                    <a:pt x="278" y="35"/>
                  </a:cubicBezTo>
                  <a:cubicBezTo>
                    <a:pt x="251" y="45"/>
                    <a:pt x="225" y="60"/>
                    <a:pt x="200" y="76"/>
                  </a:cubicBezTo>
                  <a:cubicBezTo>
                    <a:pt x="176" y="92"/>
                    <a:pt x="153" y="110"/>
                    <a:pt x="132" y="130"/>
                  </a:cubicBezTo>
                  <a:cubicBezTo>
                    <a:pt x="48" y="215"/>
                    <a:pt x="1" y="330"/>
                    <a:pt x="1" y="450"/>
                  </a:cubicBezTo>
                  <a:cubicBezTo>
                    <a:pt x="1" y="567"/>
                    <a:pt x="48" y="680"/>
                    <a:pt x="132" y="762"/>
                  </a:cubicBezTo>
                  <a:cubicBezTo>
                    <a:pt x="215" y="848"/>
                    <a:pt x="329" y="896"/>
                    <a:pt x="448" y="897"/>
                  </a:cubicBezTo>
                  <a:cubicBezTo>
                    <a:pt x="567" y="897"/>
                    <a:pt x="682" y="848"/>
                    <a:pt x="764" y="762"/>
                  </a:cubicBezTo>
                  <a:cubicBezTo>
                    <a:pt x="848" y="680"/>
                    <a:pt x="896" y="567"/>
                    <a:pt x="896" y="450"/>
                  </a:cubicBezTo>
                  <a:cubicBezTo>
                    <a:pt x="896" y="330"/>
                    <a:pt x="848" y="215"/>
                    <a:pt x="764" y="130"/>
                  </a:cubicBezTo>
                  <a:cubicBezTo>
                    <a:pt x="678" y="47"/>
                    <a:pt x="563" y="0"/>
                    <a:pt x="445" y="0"/>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3"/>
        <p:cNvGrpSpPr/>
        <p:nvPr/>
      </p:nvGrpSpPr>
      <p:grpSpPr>
        <a:xfrm>
          <a:off x="0" y="0"/>
          <a:ext cx="0" cy="0"/>
          <a:chOff x="0" y="0"/>
          <a:chExt cx="0" cy="0"/>
        </a:xfrm>
      </p:grpSpPr>
      <p:sp>
        <p:nvSpPr>
          <p:cNvPr id="134" name="Google Shape;134;p72"/>
          <p:cNvSpPr txBox="1">
            <a:spLocks noGrp="1"/>
          </p:cNvSpPr>
          <p:nvPr>
            <p:ph type="subTitle" idx="1"/>
          </p:nvPr>
        </p:nvSpPr>
        <p:spPr>
          <a:xfrm>
            <a:off x="4600500" y="1693925"/>
            <a:ext cx="3390900" cy="3633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800"/>
              <a:buFont typeface="Viga"/>
              <a:buNone/>
              <a:defRPr>
                <a:latin typeface="Viga"/>
                <a:ea typeface="Viga"/>
                <a:cs typeface="Viga"/>
                <a:sym typeface="Viga"/>
              </a:defRPr>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135" name="Google Shape;135;p72"/>
          <p:cNvSpPr txBox="1">
            <a:spLocks noGrp="1"/>
          </p:cNvSpPr>
          <p:nvPr>
            <p:ph type="body" idx="2"/>
          </p:nvPr>
        </p:nvSpPr>
        <p:spPr>
          <a:xfrm>
            <a:off x="4600500" y="2181000"/>
            <a:ext cx="3712800" cy="26952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Char char="●"/>
              <a:defRPr sz="1400"/>
            </a:lvl1pPr>
            <a:lvl2pPr marL="914400" lvl="1" indent="-317500" algn="l" rtl="0">
              <a:lnSpc>
                <a:spcPct val="100000"/>
              </a:lnSpc>
              <a:spcBef>
                <a:spcPts val="1600"/>
              </a:spcBef>
              <a:spcAft>
                <a:spcPts val="0"/>
              </a:spcAft>
              <a:buSzPts val="1400"/>
              <a:buChar char="○"/>
              <a:defRPr/>
            </a:lvl2pPr>
            <a:lvl3pPr marL="1371600" lvl="2" indent="-317500" algn="l" rtl="0">
              <a:lnSpc>
                <a:spcPct val="100000"/>
              </a:lnSpc>
              <a:spcBef>
                <a:spcPts val="1600"/>
              </a:spcBef>
              <a:spcAft>
                <a:spcPts val="0"/>
              </a:spcAft>
              <a:buSzPts val="1400"/>
              <a:buChar char="■"/>
              <a:defRPr/>
            </a:lvl3pPr>
            <a:lvl4pPr marL="1828800" lvl="3" indent="-317500" algn="l" rtl="0">
              <a:lnSpc>
                <a:spcPct val="100000"/>
              </a:lnSpc>
              <a:spcBef>
                <a:spcPts val="1600"/>
              </a:spcBef>
              <a:spcAft>
                <a:spcPts val="0"/>
              </a:spcAft>
              <a:buSzPts val="1400"/>
              <a:buChar char="●"/>
              <a:defRPr/>
            </a:lvl4pPr>
            <a:lvl5pPr marL="2286000" lvl="4" indent="-317500" algn="l" rtl="0">
              <a:lnSpc>
                <a:spcPct val="100000"/>
              </a:lnSpc>
              <a:spcBef>
                <a:spcPts val="1600"/>
              </a:spcBef>
              <a:spcAft>
                <a:spcPts val="0"/>
              </a:spcAft>
              <a:buSzPts val="1400"/>
              <a:buChar char="○"/>
              <a:defRPr/>
            </a:lvl5pPr>
            <a:lvl6pPr marL="2743200" lvl="5" indent="-317500" algn="l" rtl="0">
              <a:lnSpc>
                <a:spcPct val="100000"/>
              </a:lnSpc>
              <a:spcBef>
                <a:spcPts val="1600"/>
              </a:spcBef>
              <a:spcAft>
                <a:spcPts val="0"/>
              </a:spcAft>
              <a:buSzPts val="1400"/>
              <a:buChar char="■"/>
              <a:defRPr/>
            </a:lvl6pPr>
            <a:lvl7pPr marL="3200400" lvl="6" indent="-317500" algn="l" rtl="0">
              <a:lnSpc>
                <a:spcPct val="100000"/>
              </a:lnSpc>
              <a:spcBef>
                <a:spcPts val="1600"/>
              </a:spcBef>
              <a:spcAft>
                <a:spcPts val="0"/>
              </a:spcAft>
              <a:buSzPts val="1400"/>
              <a:buChar char="●"/>
              <a:defRPr/>
            </a:lvl7pPr>
            <a:lvl8pPr marL="3657600" lvl="7" indent="-317500" algn="l" rtl="0">
              <a:lnSpc>
                <a:spcPct val="100000"/>
              </a:lnSpc>
              <a:spcBef>
                <a:spcPts val="1600"/>
              </a:spcBef>
              <a:spcAft>
                <a:spcPts val="0"/>
              </a:spcAft>
              <a:buSzPts val="1400"/>
              <a:buChar char="○"/>
              <a:defRPr/>
            </a:lvl8pPr>
            <a:lvl9pPr marL="4114800" lvl="8" indent="-317500" algn="l" rtl="0">
              <a:lnSpc>
                <a:spcPct val="100000"/>
              </a:lnSpc>
              <a:spcBef>
                <a:spcPts val="1600"/>
              </a:spcBef>
              <a:spcAft>
                <a:spcPts val="1600"/>
              </a:spcAft>
              <a:buSzPts val="1400"/>
              <a:buChar char="■"/>
              <a:defRPr/>
            </a:lvl9pPr>
          </a:lstStyle>
          <a:p>
            <a:endParaRPr/>
          </a:p>
        </p:txBody>
      </p:sp>
      <p:sp>
        <p:nvSpPr>
          <p:cNvPr id="136" name="Google Shape;136;p72"/>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137" name="Google Shape;137;p72"/>
          <p:cNvGrpSpPr/>
          <p:nvPr/>
        </p:nvGrpSpPr>
        <p:grpSpPr>
          <a:xfrm rot="10800000">
            <a:off x="189473" y="-1"/>
            <a:ext cx="1118371" cy="561488"/>
            <a:chOff x="5008150" y="5073600"/>
            <a:chExt cx="801700" cy="402500"/>
          </a:xfrm>
        </p:grpSpPr>
        <p:sp>
          <p:nvSpPr>
            <p:cNvPr id="138" name="Google Shape;138;p72"/>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2"/>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72"/>
          <p:cNvSpPr/>
          <p:nvPr/>
        </p:nvSpPr>
        <p:spPr>
          <a:xfrm>
            <a:off x="-109200" y="4452350"/>
            <a:ext cx="401525" cy="268450"/>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2"/>
          <p:cNvSpPr/>
          <p:nvPr/>
        </p:nvSpPr>
        <p:spPr>
          <a:xfrm>
            <a:off x="-109200" y="4120650"/>
            <a:ext cx="401525" cy="268450"/>
          </a:xfrm>
          <a:custGeom>
            <a:avLst/>
            <a:gdLst/>
            <a:ahLst/>
            <a:cxnLst/>
            <a:rect l="l" t="t" r="r" b="b"/>
            <a:pathLst>
              <a:path w="16061" h="10738" extrusionOk="0">
                <a:moveTo>
                  <a:pt x="0" y="0"/>
                </a:moveTo>
                <a:lnTo>
                  <a:pt x="0" y="10738"/>
                </a:lnTo>
                <a:lnTo>
                  <a:pt x="16060" y="10738"/>
                </a:lnTo>
                <a:lnTo>
                  <a:pt x="16060"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 name="Google Shape;142;p72"/>
          <p:cNvGrpSpPr/>
          <p:nvPr/>
        </p:nvGrpSpPr>
        <p:grpSpPr>
          <a:xfrm>
            <a:off x="7942725" y="153575"/>
            <a:ext cx="1055125" cy="309200"/>
            <a:chOff x="5550375" y="1747875"/>
            <a:chExt cx="1055125" cy="309200"/>
          </a:xfrm>
        </p:grpSpPr>
        <p:sp>
          <p:nvSpPr>
            <p:cNvPr id="143" name="Google Shape;143;p72"/>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2"/>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 name="Google Shape;145;p72"/>
          <p:cNvSpPr/>
          <p:nvPr/>
        </p:nvSpPr>
        <p:spPr>
          <a:xfrm>
            <a:off x="8852675" y="805825"/>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SECTION_TITLE_AND_DESCRIPTION_1_1">
    <p:spTree>
      <p:nvGrpSpPr>
        <p:cNvPr id="1" name="Shape 146"/>
        <p:cNvGrpSpPr/>
        <p:nvPr/>
      </p:nvGrpSpPr>
      <p:grpSpPr>
        <a:xfrm>
          <a:off x="0" y="0"/>
          <a:ext cx="0" cy="0"/>
          <a:chOff x="0" y="0"/>
          <a:chExt cx="0" cy="0"/>
        </a:xfrm>
      </p:grpSpPr>
      <p:sp>
        <p:nvSpPr>
          <p:cNvPr id="147" name="Google Shape;147;p73"/>
          <p:cNvSpPr/>
          <p:nvPr/>
        </p:nvSpPr>
        <p:spPr>
          <a:xfrm>
            <a:off x="1430438" y="390568"/>
            <a:ext cx="843798" cy="730740"/>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73"/>
          <p:cNvSpPr/>
          <p:nvPr/>
        </p:nvSpPr>
        <p:spPr>
          <a:xfrm>
            <a:off x="190007" y="410538"/>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73"/>
          <p:cNvSpPr/>
          <p:nvPr/>
        </p:nvSpPr>
        <p:spPr>
          <a:xfrm>
            <a:off x="190007" y="184247"/>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73"/>
          <p:cNvSpPr/>
          <p:nvPr/>
        </p:nvSpPr>
        <p:spPr>
          <a:xfrm>
            <a:off x="1421367" y="72119"/>
            <a:ext cx="843798" cy="730740"/>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3"/>
          <p:cNvSpPr/>
          <p:nvPr/>
        </p:nvSpPr>
        <p:spPr>
          <a:xfrm>
            <a:off x="1185567" y="802852"/>
            <a:ext cx="117025" cy="112610"/>
          </a:xfrm>
          <a:custGeom>
            <a:avLst/>
            <a:gdLst/>
            <a:ahLst/>
            <a:cxnLst/>
            <a:rect l="l" t="t" r="r" b="b"/>
            <a:pathLst>
              <a:path w="3393" h="3265" extrusionOk="0">
                <a:moveTo>
                  <a:pt x="1761" y="0"/>
                </a:moveTo>
                <a:cubicBezTo>
                  <a:pt x="1100" y="0"/>
                  <a:pt x="506" y="398"/>
                  <a:pt x="253" y="1008"/>
                </a:cubicBezTo>
                <a:cubicBezTo>
                  <a:pt x="0" y="1618"/>
                  <a:pt x="140" y="2320"/>
                  <a:pt x="606" y="2787"/>
                </a:cubicBezTo>
                <a:cubicBezTo>
                  <a:pt x="918" y="3099"/>
                  <a:pt x="1336" y="3264"/>
                  <a:pt x="1760" y="3264"/>
                </a:cubicBezTo>
                <a:cubicBezTo>
                  <a:pt x="1971" y="3264"/>
                  <a:pt x="2183" y="3224"/>
                  <a:pt x="2385" y="3140"/>
                </a:cubicBezTo>
                <a:cubicBezTo>
                  <a:pt x="2995" y="2887"/>
                  <a:pt x="3393" y="2293"/>
                  <a:pt x="3393" y="1632"/>
                </a:cubicBezTo>
                <a:cubicBezTo>
                  <a:pt x="3393" y="731"/>
                  <a:pt x="2662" y="0"/>
                  <a:pt x="1761" y="0"/>
                </a:cubicBez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73"/>
          <p:cNvSpPr/>
          <p:nvPr/>
        </p:nvSpPr>
        <p:spPr>
          <a:xfrm rot="10800000" flipH="1">
            <a:off x="7601158" y="4606717"/>
            <a:ext cx="1373323" cy="335312"/>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73"/>
          <p:cNvSpPr/>
          <p:nvPr/>
        </p:nvSpPr>
        <p:spPr>
          <a:xfrm rot="10800000" flipH="1">
            <a:off x="7704042" y="4718568"/>
            <a:ext cx="1352767" cy="314721"/>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 name="Google Shape;154;p73"/>
          <p:cNvGrpSpPr/>
          <p:nvPr/>
        </p:nvGrpSpPr>
        <p:grpSpPr>
          <a:xfrm>
            <a:off x="8649474" y="4075947"/>
            <a:ext cx="242051" cy="242051"/>
            <a:chOff x="7982724" y="4022347"/>
            <a:chExt cx="242051" cy="242051"/>
          </a:xfrm>
        </p:grpSpPr>
        <p:sp>
          <p:nvSpPr>
            <p:cNvPr id="155" name="Google Shape;155;p73"/>
            <p:cNvSpPr/>
            <p:nvPr/>
          </p:nvSpPr>
          <p:spPr>
            <a:xfrm rot="10800000" flipH="1">
              <a:off x="7982724" y="4022347"/>
              <a:ext cx="242051" cy="242051"/>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73"/>
            <p:cNvSpPr/>
            <p:nvPr/>
          </p:nvSpPr>
          <p:spPr>
            <a:xfrm rot="10800000" flipH="1">
              <a:off x="7982724" y="4022347"/>
              <a:ext cx="242051" cy="242051"/>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73"/>
          <p:cNvSpPr/>
          <p:nvPr/>
        </p:nvSpPr>
        <p:spPr>
          <a:xfrm rot="10800000" flipH="1">
            <a:off x="7050783" y="4318000"/>
            <a:ext cx="200283" cy="400567"/>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73"/>
          <p:cNvSpPr txBox="1">
            <a:spLocks noGrp="1"/>
          </p:cNvSpPr>
          <p:nvPr>
            <p:ph type="title"/>
          </p:nvPr>
        </p:nvSpPr>
        <p:spPr>
          <a:xfrm>
            <a:off x="1185576" y="2139350"/>
            <a:ext cx="2610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59" name="Google Shape;159;p73"/>
          <p:cNvSpPr txBox="1">
            <a:spLocks noGrp="1"/>
          </p:cNvSpPr>
          <p:nvPr>
            <p:ph type="subTitle" idx="1"/>
          </p:nvPr>
        </p:nvSpPr>
        <p:spPr>
          <a:xfrm>
            <a:off x="1185575" y="2641150"/>
            <a:ext cx="2610300" cy="933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0" name="Google Shape;160;p73"/>
          <p:cNvSpPr txBox="1">
            <a:spLocks noGrp="1"/>
          </p:cNvSpPr>
          <p:nvPr>
            <p:ph type="title" idx="2"/>
          </p:nvPr>
        </p:nvSpPr>
        <p:spPr>
          <a:xfrm>
            <a:off x="5348124" y="2139350"/>
            <a:ext cx="26103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3"/>
              </a:buClr>
              <a:buSzPts val="2800"/>
              <a:buNone/>
              <a:defRPr>
                <a:solidFill>
                  <a:schemeClr val="accent3"/>
                </a:solidFill>
              </a:defRPr>
            </a:lvl1pPr>
            <a:lvl2pPr lvl="1" algn="ctr" rtl="0">
              <a:lnSpc>
                <a:spcPct val="100000"/>
              </a:lnSpc>
              <a:spcBef>
                <a:spcPts val="0"/>
              </a:spcBef>
              <a:spcAft>
                <a:spcPts val="0"/>
              </a:spcAft>
              <a:buClr>
                <a:schemeClr val="accent3"/>
              </a:buClr>
              <a:buSzPts val="2800"/>
              <a:buNone/>
              <a:defRPr>
                <a:solidFill>
                  <a:schemeClr val="accent3"/>
                </a:solidFill>
              </a:defRPr>
            </a:lvl2pPr>
            <a:lvl3pPr lvl="2" algn="ctr" rtl="0">
              <a:lnSpc>
                <a:spcPct val="100000"/>
              </a:lnSpc>
              <a:spcBef>
                <a:spcPts val="0"/>
              </a:spcBef>
              <a:spcAft>
                <a:spcPts val="0"/>
              </a:spcAft>
              <a:buClr>
                <a:schemeClr val="accent3"/>
              </a:buClr>
              <a:buSzPts val="2800"/>
              <a:buNone/>
              <a:defRPr>
                <a:solidFill>
                  <a:schemeClr val="accent3"/>
                </a:solidFill>
              </a:defRPr>
            </a:lvl3pPr>
            <a:lvl4pPr lvl="3" algn="ctr" rtl="0">
              <a:lnSpc>
                <a:spcPct val="100000"/>
              </a:lnSpc>
              <a:spcBef>
                <a:spcPts val="0"/>
              </a:spcBef>
              <a:spcAft>
                <a:spcPts val="0"/>
              </a:spcAft>
              <a:buClr>
                <a:schemeClr val="accent3"/>
              </a:buClr>
              <a:buSzPts val="2800"/>
              <a:buNone/>
              <a:defRPr>
                <a:solidFill>
                  <a:schemeClr val="accent3"/>
                </a:solidFill>
              </a:defRPr>
            </a:lvl4pPr>
            <a:lvl5pPr lvl="4" algn="ctr" rtl="0">
              <a:lnSpc>
                <a:spcPct val="100000"/>
              </a:lnSpc>
              <a:spcBef>
                <a:spcPts val="0"/>
              </a:spcBef>
              <a:spcAft>
                <a:spcPts val="0"/>
              </a:spcAft>
              <a:buClr>
                <a:schemeClr val="accent3"/>
              </a:buClr>
              <a:buSzPts val="2800"/>
              <a:buNone/>
              <a:defRPr>
                <a:solidFill>
                  <a:schemeClr val="accent3"/>
                </a:solidFill>
              </a:defRPr>
            </a:lvl5pPr>
            <a:lvl6pPr lvl="5" algn="ctr" rtl="0">
              <a:lnSpc>
                <a:spcPct val="100000"/>
              </a:lnSpc>
              <a:spcBef>
                <a:spcPts val="0"/>
              </a:spcBef>
              <a:spcAft>
                <a:spcPts val="0"/>
              </a:spcAft>
              <a:buClr>
                <a:schemeClr val="accent3"/>
              </a:buClr>
              <a:buSzPts val="2800"/>
              <a:buNone/>
              <a:defRPr>
                <a:solidFill>
                  <a:schemeClr val="accent3"/>
                </a:solidFill>
              </a:defRPr>
            </a:lvl6pPr>
            <a:lvl7pPr lvl="6" algn="ctr" rtl="0">
              <a:lnSpc>
                <a:spcPct val="100000"/>
              </a:lnSpc>
              <a:spcBef>
                <a:spcPts val="0"/>
              </a:spcBef>
              <a:spcAft>
                <a:spcPts val="0"/>
              </a:spcAft>
              <a:buClr>
                <a:schemeClr val="accent3"/>
              </a:buClr>
              <a:buSzPts val="2800"/>
              <a:buNone/>
              <a:defRPr>
                <a:solidFill>
                  <a:schemeClr val="accent3"/>
                </a:solidFill>
              </a:defRPr>
            </a:lvl7pPr>
            <a:lvl8pPr lvl="7" algn="ctr" rtl="0">
              <a:lnSpc>
                <a:spcPct val="100000"/>
              </a:lnSpc>
              <a:spcBef>
                <a:spcPts val="0"/>
              </a:spcBef>
              <a:spcAft>
                <a:spcPts val="0"/>
              </a:spcAft>
              <a:buClr>
                <a:schemeClr val="accent3"/>
              </a:buClr>
              <a:buSzPts val="2800"/>
              <a:buNone/>
              <a:defRPr>
                <a:solidFill>
                  <a:schemeClr val="accent3"/>
                </a:solidFill>
              </a:defRPr>
            </a:lvl8pPr>
            <a:lvl9pPr lvl="8" algn="ctr" rtl="0">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161" name="Google Shape;161;p73"/>
          <p:cNvSpPr txBox="1">
            <a:spLocks noGrp="1"/>
          </p:cNvSpPr>
          <p:nvPr>
            <p:ph type="subTitle" idx="3"/>
          </p:nvPr>
        </p:nvSpPr>
        <p:spPr>
          <a:xfrm>
            <a:off x="5348125" y="2641150"/>
            <a:ext cx="2610300" cy="933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74"/>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164" name="Google Shape;164;p74"/>
          <p:cNvGrpSpPr/>
          <p:nvPr/>
        </p:nvGrpSpPr>
        <p:grpSpPr>
          <a:xfrm>
            <a:off x="148425" y="89963"/>
            <a:ext cx="618200" cy="760500"/>
            <a:chOff x="2434775" y="1800150"/>
            <a:chExt cx="618200" cy="760500"/>
          </a:xfrm>
        </p:grpSpPr>
        <p:sp>
          <p:nvSpPr>
            <p:cNvPr id="165" name="Google Shape;165;p74"/>
            <p:cNvSpPr/>
            <p:nvPr/>
          </p:nvSpPr>
          <p:spPr>
            <a:xfrm>
              <a:off x="2441350" y="2030975"/>
              <a:ext cx="611625" cy="529675"/>
            </a:xfrm>
            <a:custGeom>
              <a:avLst/>
              <a:gdLst/>
              <a:ahLst/>
              <a:cxnLst/>
              <a:rect l="l" t="t" r="r" b="b"/>
              <a:pathLst>
                <a:path w="24465" h="21187" extrusionOk="0">
                  <a:moveTo>
                    <a:pt x="1" y="0"/>
                  </a:moveTo>
                  <a:lnTo>
                    <a:pt x="12232" y="21187"/>
                  </a:lnTo>
                  <a:lnTo>
                    <a:pt x="24464"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4"/>
            <p:cNvSpPr/>
            <p:nvPr/>
          </p:nvSpPr>
          <p:spPr>
            <a:xfrm>
              <a:off x="2434775" y="1800150"/>
              <a:ext cx="611625" cy="529675"/>
            </a:xfrm>
            <a:custGeom>
              <a:avLst/>
              <a:gdLst/>
              <a:ahLst/>
              <a:cxnLst/>
              <a:rect l="l" t="t" r="r" b="b"/>
              <a:pathLst>
                <a:path w="24465" h="21187" extrusionOk="0">
                  <a:moveTo>
                    <a:pt x="1" y="0"/>
                  </a:moveTo>
                  <a:lnTo>
                    <a:pt x="12232" y="21187"/>
                  </a:lnTo>
                  <a:lnTo>
                    <a:pt x="24464" y="0"/>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74"/>
          <p:cNvGrpSpPr/>
          <p:nvPr/>
        </p:nvGrpSpPr>
        <p:grpSpPr>
          <a:xfrm>
            <a:off x="403450" y="1093650"/>
            <a:ext cx="108150" cy="669300"/>
            <a:chOff x="5169950" y="3910650"/>
            <a:chExt cx="108150" cy="669300"/>
          </a:xfrm>
        </p:grpSpPr>
        <p:sp>
          <p:nvSpPr>
            <p:cNvPr id="168" name="Google Shape;168;p74"/>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74"/>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74"/>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74"/>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 name="Google Shape;172;p74"/>
          <p:cNvGrpSpPr/>
          <p:nvPr/>
        </p:nvGrpSpPr>
        <p:grpSpPr>
          <a:xfrm rot="5400000">
            <a:off x="8243300" y="4288425"/>
            <a:ext cx="1055125" cy="309200"/>
            <a:chOff x="5550375" y="1747875"/>
            <a:chExt cx="1055125" cy="309200"/>
          </a:xfrm>
        </p:grpSpPr>
        <p:sp>
          <p:nvSpPr>
            <p:cNvPr id="173" name="Google Shape;173;p74"/>
            <p:cNvSpPr/>
            <p:nvPr/>
          </p:nvSpPr>
          <p:spPr>
            <a:xfrm>
              <a:off x="5550375" y="1814025"/>
              <a:ext cx="995450" cy="243050"/>
            </a:xfrm>
            <a:custGeom>
              <a:avLst/>
              <a:gdLst/>
              <a:ahLst/>
              <a:cxnLst/>
              <a:rect l="l" t="t" r="r" b="b"/>
              <a:pathLst>
                <a:path w="39818" h="9722" extrusionOk="0">
                  <a:moveTo>
                    <a:pt x="39222" y="598"/>
                  </a:moveTo>
                  <a:lnTo>
                    <a:pt x="39222" y="9124"/>
                  </a:lnTo>
                  <a:lnTo>
                    <a:pt x="598" y="9124"/>
                  </a:lnTo>
                  <a:lnTo>
                    <a:pt x="598" y="598"/>
                  </a:lnTo>
                  <a:close/>
                  <a:moveTo>
                    <a:pt x="1" y="1"/>
                  </a:moveTo>
                  <a:lnTo>
                    <a:pt x="1" y="9721"/>
                  </a:lnTo>
                  <a:lnTo>
                    <a:pt x="39818" y="9721"/>
                  </a:lnTo>
                  <a:lnTo>
                    <a:pt x="39818"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74"/>
            <p:cNvSpPr/>
            <p:nvPr/>
          </p:nvSpPr>
          <p:spPr>
            <a:xfrm>
              <a:off x="5624950" y="1747875"/>
              <a:ext cx="980550" cy="228125"/>
            </a:xfrm>
            <a:custGeom>
              <a:avLst/>
              <a:gdLst/>
              <a:ahLst/>
              <a:cxnLst/>
              <a:rect l="l" t="t" r="r" b="b"/>
              <a:pathLst>
                <a:path w="39222" h="9125" extrusionOk="0">
                  <a:moveTo>
                    <a:pt x="0" y="1"/>
                  </a:moveTo>
                  <a:lnTo>
                    <a:pt x="0" y="9124"/>
                  </a:lnTo>
                  <a:lnTo>
                    <a:pt x="39221" y="9124"/>
                  </a:lnTo>
                  <a:lnTo>
                    <a:pt x="39221" y="1"/>
                  </a:lnTo>
                  <a:close/>
                </a:path>
              </a:pathLst>
            </a:custGeom>
            <a:solidFill>
              <a:srgbClr val="FFE0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74"/>
          <p:cNvGrpSpPr/>
          <p:nvPr/>
        </p:nvGrpSpPr>
        <p:grpSpPr>
          <a:xfrm>
            <a:off x="8683150" y="3523000"/>
            <a:ext cx="175450" cy="175450"/>
            <a:chOff x="5826950" y="2305200"/>
            <a:chExt cx="175450" cy="175450"/>
          </a:xfrm>
        </p:grpSpPr>
        <p:sp>
          <p:nvSpPr>
            <p:cNvPr id="176" name="Google Shape;176;p74"/>
            <p:cNvSpPr/>
            <p:nvPr/>
          </p:nvSpPr>
          <p:spPr>
            <a:xfrm>
              <a:off x="5826950" y="2305200"/>
              <a:ext cx="175450" cy="175450"/>
            </a:xfrm>
            <a:custGeom>
              <a:avLst/>
              <a:gdLst/>
              <a:ahLst/>
              <a:cxnLst/>
              <a:rect l="l" t="t" r="r" b="b"/>
              <a:pathLst>
                <a:path w="7018" h="7018" extrusionOk="0">
                  <a:moveTo>
                    <a:pt x="6596" y="1"/>
                  </a:moveTo>
                  <a:lnTo>
                    <a:pt x="1" y="6596"/>
                  </a:lnTo>
                  <a:lnTo>
                    <a:pt x="423" y="7018"/>
                  </a:lnTo>
                  <a:lnTo>
                    <a:pt x="7018" y="423"/>
                  </a:lnTo>
                  <a:lnTo>
                    <a:pt x="6596"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4"/>
            <p:cNvSpPr/>
            <p:nvPr/>
          </p:nvSpPr>
          <p:spPr>
            <a:xfrm>
              <a:off x="5826950" y="2305200"/>
              <a:ext cx="175450" cy="175450"/>
            </a:xfrm>
            <a:custGeom>
              <a:avLst/>
              <a:gdLst/>
              <a:ahLst/>
              <a:cxnLst/>
              <a:rect l="l" t="t" r="r" b="b"/>
              <a:pathLst>
                <a:path w="7018" h="7018" extrusionOk="0">
                  <a:moveTo>
                    <a:pt x="423" y="1"/>
                  </a:moveTo>
                  <a:lnTo>
                    <a:pt x="1" y="423"/>
                  </a:lnTo>
                  <a:lnTo>
                    <a:pt x="6596" y="7018"/>
                  </a:lnTo>
                  <a:lnTo>
                    <a:pt x="7018" y="6596"/>
                  </a:lnTo>
                  <a:lnTo>
                    <a:pt x="42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CAPTION_ONLY_2">
    <p:spTree>
      <p:nvGrpSpPr>
        <p:cNvPr id="1" name="Shape 178"/>
        <p:cNvGrpSpPr/>
        <p:nvPr/>
      </p:nvGrpSpPr>
      <p:grpSpPr>
        <a:xfrm>
          <a:off x="0" y="0"/>
          <a:ext cx="0" cy="0"/>
          <a:chOff x="0" y="0"/>
          <a:chExt cx="0" cy="0"/>
        </a:xfrm>
      </p:grpSpPr>
      <p:sp>
        <p:nvSpPr>
          <p:cNvPr id="179" name="Google Shape;179;p75"/>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grpSp>
        <p:nvGrpSpPr>
          <p:cNvPr id="180" name="Google Shape;180;p75"/>
          <p:cNvGrpSpPr/>
          <p:nvPr/>
        </p:nvGrpSpPr>
        <p:grpSpPr>
          <a:xfrm>
            <a:off x="0" y="131275"/>
            <a:ext cx="641650" cy="332025"/>
            <a:chOff x="1151000" y="1881425"/>
            <a:chExt cx="641650" cy="332025"/>
          </a:xfrm>
        </p:grpSpPr>
        <p:sp>
          <p:nvSpPr>
            <p:cNvPr id="181" name="Google Shape;181;p75"/>
            <p:cNvSpPr/>
            <p:nvPr/>
          </p:nvSpPr>
          <p:spPr>
            <a:xfrm>
              <a:off x="1151000" y="2045450"/>
              <a:ext cx="641650" cy="168000"/>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75"/>
            <p:cNvSpPr/>
            <p:nvPr/>
          </p:nvSpPr>
          <p:spPr>
            <a:xfrm>
              <a:off x="1151000" y="1881425"/>
              <a:ext cx="641650" cy="168000"/>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75"/>
          <p:cNvSpPr/>
          <p:nvPr/>
        </p:nvSpPr>
        <p:spPr>
          <a:xfrm>
            <a:off x="847725" y="152113"/>
            <a:ext cx="145175" cy="290350"/>
          </a:xfrm>
          <a:custGeom>
            <a:avLst/>
            <a:gdLst/>
            <a:ahLst/>
            <a:cxnLst/>
            <a:rect l="l" t="t" r="r" b="b"/>
            <a:pathLst>
              <a:path w="5807" h="11614" extrusionOk="0">
                <a:moveTo>
                  <a:pt x="1" y="0"/>
                </a:moveTo>
                <a:lnTo>
                  <a:pt x="1" y="11614"/>
                </a:lnTo>
                <a:cubicBezTo>
                  <a:pt x="3207" y="11614"/>
                  <a:pt x="5807" y="9014"/>
                  <a:pt x="5807" y="5807"/>
                </a:cubicBezTo>
                <a:cubicBezTo>
                  <a:pt x="5807" y="2600"/>
                  <a:pt x="3207"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 name="Google Shape;184;p75"/>
          <p:cNvGrpSpPr/>
          <p:nvPr/>
        </p:nvGrpSpPr>
        <p:grpSpPr>
          <a:xfrm rot="5400000">
            <a:off x="-199600" y="900475"/>
            <a:ext cx="801700" cy="402500"/>
            <a:chOff x="5008150" y="5073600"/>
            <a:chExt cx="801700" cy="402500"/>
          </a:xfrm>
        </p:grpSpPr>
        <p:sp>
          <p:nvSpPr>
            <p:cNvPr id="185" name="Google Shape;185;p75"/>
            <p:cNvSpPr/>
            <p:nvPr/>
          </p:nvSpPr>
          <p:spPr>
            <a:xfrm>
              <a:off x="5008150" y="5073600"/>
              <a:ext cx="801700" cy="402500"/>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5"/>
            <p:cNvSpPr/>
            <p:nvPr/>
          </p:nvSpPr>
          <p:spPr>
            <a:xfrm>
              <a:off x="5115950" y="5181375"/>
              <a:ext cx="585725" cy="294075"/>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7" name="Google Shape;187;p75"/>
          <p:cNvGrpSpPr/>
          <p:nvPr/>
        </p:nvGrpSpPr>
        <p:grpSpPr>
          <a:xfrm>
            <a:off x="7710950" y="140675"/>
            <a:ext cx="544350" cy="313225"/>
            <a:chOff x="4383475" y="1747875"/>
            <a:chExt cx="544350" cy="313225"/>
          </a:xfrm>
        </p:grpSpPr>
        <p:sp>
          <p:nvSpPr>
            <p:cNvPr id="188" name="Google Shape;188;p75"/>
            <p:cNvSpPr/>
            <p:nvPr/>
          </p:nvSpPr>
          <p:spPr>
            <a:xfrm>
              <a:off x="4383475" y="1747875"/>
              <a:ext cx="544350" cy="89500"/>
            </a:xfrm>
            <a:custGeom>
              <a:avLst/>
              <a:gdLst/>
              <a:ahLst/>
              <a:cxnLst/>
              <a:rect l="l" t="t" r="r" b="b"/>
              <a:pathLst>
                <a:path w="21774" h="3580" extrusionOk="0">
                  <a:moveTo>
                    <a:pt x="1" y="1"/>
                  </a:moveTo>
                  <a:lnTo>
                    <a:pt x="1" y="3580"/>
                  </a:lnTo>
                  <a:lnTo>
                    <a:pt x="21773" y="3580"/>
                  </a:lnTo>
                  <a:lnTo>
                    <a:pt x="2177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75"/>
            <p:cNvSpPr/>
            <p:nvPr/>
          </p:nvSpPr>
          <p:spPr>
            <a:xfrm>
              <a:off x="4383475" y="1971575"/>
              <a:ext cx="544350" cy="89525"/>
            </a:xfrm>
            <a:custGeom>
              <a:avLst/>
              <a:gdLst/>
              <a:ahLst/>
              <a:cxnLst/>
              <a:rect l="l" t="t" r="r" b="b"/>
              <a:pathLst>
                <a:path w="21774" h="3581" extrusionOk="0">
                  <a:moveTo>
                    <a:pt x="1" y="1"/>
                  </a:moveTo>
                  <a:lnTo>
                    <a:pt x="1" y="3580"/>
                  </a:lnTo>
                  <a:lnTo>
                    <a:pt x="21773" y="3580"/>
                  </a:lnTo>
                  <a:lnTo>
                    <a:pt x="2177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 name="Google Shape;190;p75"/>
          <p:cNvGrpSpPr/>
          <p:nvPr/>
        </p:nvGrpSpPr>
        <p:grpSpPr>
          <a:xfrm>
            <a:off x="8456338" y="152125"/>
            <a:ext cx="500825" cy="850200"/>
            <a:chOff x="3558950" y="3191175"/>
            <a:chExt cx="500825" cy="850200"/>
          </a:xfrm>
        </p:grpSpPr>
        <p:sp>
          <p:nvSpPr>
            <p:cNvPr id="191" name="Google Shape;191;p75"/>
            <p:cNvSpPr/>
            <p:nvPr/>
          </p:nvSpPr>
          <p:spPr>
            <a:xfrm>
              <a:off x="3566425" y="3191175"/>
              <a:ext cx="485900" cy="561075"/>
            </a:xfrm>
            <a:custGeom>
              <a:avLst/>
              <a:gdLst/>
              <a:ahLst/>
              <a:cxnLst/>
              <a:rect l="l" t="t" r="r" b="b"/>
              <a:pathLst>
                <a:path w="19436" h="22443" extrusionOk="0">
                  <a:moveTo>
                    <a:pt x="9718" y="1"/>
                  </a:moveTo>
                  <a:lnTo>
                    <a:pt x="1" y="5611"/>
                  </a:lnTo>
                  <a:lnTo>
                    <a:pt x="1" y="16831"/>
                  </a:lnTo>
                  <a:lnTo>
                    <a:pt x="9718" y="22443"/>
                  </a:lnTo>
                  <a:lnTo>
                    <a:pt x="19435" y="16831"/>
                  </a:lnTo>
                  <a:lnTo>
                    <a:pt x="19435" y="5611"/>
                  </a:lnTo>
                  <a:lnTo>
                    <a:pt x="9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75"/>
            <p:cNvSpPr/>
            <p:nvPr/>
          </p:nvSpPr>
          <p:spPr>
            <a:xfrm>
              <a:off x="3558950" y="3463075"/>
              <a:ext cx="500825" cy="578300"/>
            </a:xfrm>
            <a:custGeom>
              <a:avLst/>
              <a:gdLst/>
              <a:ahLst/>
              <a:cxnLst/>
              <a:rect l="l" t="t" r="r" b="b"/>
              <a:pathLst>
                <a:path w="20033" h="23132" extrusionOk="0">
                  <a:moveTo>
                    <a:pt x="10017" y="690"/>
                  </a:moveTo>
                  <a:lnTo>
                    <a:pt x="19436" y="6129"/>
                  </a:lnTo>
                  <a:lnTo>
                    <a:pt x="19436" y="17005"/>
                  </a:lnTo>
                  <a:lnTo>
                    <a:pt x="10017" y="22443"/>
                  </a:lnTo>
                  <a:lnTo>
                    <a:pt x="598" y="17005"/>
                  </a:lnTo>
                  <a:lnTo>
                    <a:pt x="598" y="6129"/>
                  </a:lnTo>
                  <a:lnTo>
                    <a:pt x="10017" y="690"/>
                  </a:lnTo>
                  <a:close/>
                  <a:moveTo>
                    <a:pt x="10017" y="1"/>
                  </a:moveTo>
                  <a:lnTo>
                    <a:pt x="1" y="5784"/>
                  </a:lnTo>
                  <a:lnTo>
                    <a:pt x="1" y="17349"/>
                  </a:lnTo>
                  <a:lnTo>
                    <a:pt x="10017" y="23131"/>
                  </a:lnTo>
                  <a:lnTo>
                    <a:pt x="20032" y="17349"/>
                  </a:lnTo>
                  <a:lnTo>
                    <a:pt x="20032" y="5784"/>
                  </a:lnTo>
                  <a:lnTo>
                    <a:pt x="10017"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75"/>
          <p:cNvGrpSpPr/>
          <p:nvPr/>
        </p:nvGrpSpPr>
        <p:grpSpPr>
          <a:xfrm>
            <a:off x="8849025" y="1187150"/>
            <a:ext cx="108150" cy="669300"/>
            <a:chOff x="5169950" y="3910650"/>
            <a:chExt cx="108150" cy="669300"/>
          </a:xfrm>
        </p:grpSpPr>
        <p:sp>
          <p:nvSpPr>
            <p:cNvPr id="194" name="Google Shape;194;p75"/>
            <p:cNvSpPr/>
            <p:nvPr/>
          </p:nvSpPr>
          <p:spPr>
            <a:xfrm>
              <a:off x="5169950" y="39106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75"/>
            <p:cNvSpPr/>
            <p:nvPr/>
          </p:nvSpPr>
          <p:spPr>
            <a:xfrm>
              <a:off x="5169950" y="4097700"/>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75"/>
            <p:cNvSpPr/>
            <p:nvPr/>
          </p:nvSpPr>
          <p:spPr>
            <a:xfrm>
              <a:off x="5169950" y="4284750"/>
              <a:ext cx="108150" cy="108150"/>
            </a:xfrm>
            <a:custGeom>
              <a:avLst/>
              <a:gdLst/>
              <a:ahLst/>
              <a:cxnLst/>
              <a:rect l="l" t="t" r="r" b="b"/>
              <a:pathLst>
                <a:path w="4326" h="4326" extrusionOk="0">
                  <a:moveTo>
                    <a:pt x="2163" y="1"/>
                  </a:moveTo>
                  <a:lnTo>
                    <a:pt x="1" y="2163"/>
                  </a:lnTo>
                  <a:lnTo>
                    <a:pt x="2163" y="4325"/>
                  </a:lnTo>
                  <a:lnTo>
                    <a:pt x="4325" y="2163"/>
                  </a:lnTo>
                  <a:lnTo>
                    <a:pt x="2163" y="1"/>
                  </a:ln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75"/>
            <p:cNvSpPr/>
            <p:nvPr/>
          </p:nvSpPr>
          <p:spPr>
            <a:xfrm>
              <a:off x="5169950" y="4471825"/>
              <a:ext cx="108150" cy="108125"/>
            </a:xfrm>
            <a:custGeom>
              <a:avLst/>
              <a:gdLst/>
              <a:ahLst/>
              <a:cxnLst/>
              <a:rect l="l" t="t" r="r" b="b"/>
              <a:pathLst>
                <a:path w="4326" h="4325" extrusionOk="0">
                  <a:moveTo>
                    <a:pt x="2163" y="0"/>
                  </a:moveTo>
                  <a:lnTo>
                    <a:pt x="1" y="2162"/>
                  </a:lnTo>
                  <a:lnTo>
                    <a:pt x="2163" y="4325"/>
                  </a:lnTo>
                  <a:lnTo>
                    <a:pt x="4325" y="2162"/>
                  </a:lnTo>
                  <a:lnTo>
                    <a:pt x="2163"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198"/>
        <p:cNvGrpSpPr/>
        <p:nvPr/>
      </p:nvGrpSpPr>
      <p:grpSpPr>
        <a:xfrm>
          <a:off x="0" y="0"/>
          <a:ext cx="0" cy="0"/>
          <a:chOff x="0" y="0"/>
          <a:chExt cx="0" cy="0"/>
        </a:xfrm>
      </p:grpSpPr>
      <p:sp>
        <p:nvSpPr>
          <p:cNvPr id="199" name="Google Shape;199;p76"/>
          <p:cNvSpPr txBox="1">
            <a:spLocks noGrp="1"/>
          </p:cNvSpPr>
          <p:nvPr>
            <p:ph type="title"/>
          </p:nvPr>
        </p:nvSpPr>
        <p:spPr>
          <a:xfrm>
            <a:off x="948050" y="1461949"/>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00" name="Google Shape;200;p76"/>
          <p:cNvSpPr txBox="1">
            <a:spLocks noGrp="1"/>
          </p:cNvSpPr>
          <p:nvPr>
            <p:ph type="subTitle" idx="1"/>
          </p:nvPr>
        </p:nvSpPr>
        <p:spPr>
          <a:xfrm>
            <a:off x="948050" y="1811349"/>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1" name="Google Shape;201;p76"/>
          <p:cNvSpPr txBox="1">
            <a:spLocks noGrp="1"/>
          </p:cNvSpPr>
          <p:nvPr>
            <p:ph type="title" idx="2"/>
          </p:nvPr>
        </p:nvSpPr>
        <p:spPr>
          <a:xfrm>
            <a:off x="1455050" y="977575"/>
            <a:ext cx="1245000" cy="2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02" name="Google Shape;202;p76"/>
          <p:cNvSpPr txBox="1">
            <a:spLocks noGrp="1"/>
          </p:cNvSpPr>
          <p:nvPr>
            <p:ph type="title" idx="3"/>
          </p:nvPr>
        </p:nvSpPr>
        <p:spPr>
          <a:xfrm>
            <a:off x="3442500" y="1461949"/>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03" name="Google Shape;203;p76"/>
          <p:cNvSpPr txBox="1">
            <a:spLocks noGrp="1"/>
          </p:cNvSpPr>
          <p:nvPr>
            <p:ph type="subTitle" idx="4"/>
          </p:nvPr>
        </p:nvSpPr>
        <p:spPr>
          <a:xfrm>
            <a:off x="3442500" y="1811349"/>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4" name="Google Shape;204;p76"/>
          <p:cNvSpPr txBox="1">
            <a:spLocks noGrp="1"/>
          </p:cNvSpPr>
          <p:nvPr>
            <p:ph type="title" idx="5"/>
          </p:nvPr>
        </p:nvSpPr>
        <p:spPr>
          <a:xfrm>
            <a:off x="3949488" y="977575"/>
            <a:ext cx="1245000" cy="2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05" name="Google Shape;205;p76"/>
          <p:cNvSpPr txBox="1">
            <a:spLocks noGrp="1"/>
          </p:cNvSpPr>
          <p:nvPr>
            <p:ph type="title" idx="6"/>
          </p:nvPr>
        </p:nvSpPr>
        <p:spPr>
          <a:xfrm>
            <a:off x="5936950" y="1461949"/>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06" name="Google Shape;206;p76"/>
          <p:cNvSpPr txBox="1">
            <a:spLocks noGrp="1"/>
          </p:cNvSpPr>
          <p:nvPr>
            <p:ph type="subTitle" idx="7"/>
          </p:nvPr>
        </p:nvSpPr>
        <p:spPr>
          <a:xfrm>
            <a:off x="5936950" y="1811349"/>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7" name="Google Shape;207;p76"/>
          <p:cNvSpPr txBox="1">
            <a:spLocks noGrp="1"/>
          </p:cNvSpPr>
          <p:nvPr>
            <p:ph type="title" idx="8"/>
          </p:nvPr>
        </p:nvSpPr>
        <p:spPr>
          <a:xfrm>
            <a:off x="6443951" y="977575"/>
            <a:ext cx="1245000" cy="2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08" name="Google Shape;208;p76"/>
          <p:cNvSpPr txBox="1">
            <a:spLocks noGrp="1"/>
          </p:cNvSpPr>
          <p:nvPr>
            <p:ph type="title" idx="9"/>
          </p:nvPr>
        </p:nvSpPr>
        <p:spPr>
          <a:xfrm>
            <a:off x="948050" y="3454848"/>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09" name="Google Shape;209;p76"/>
          <p:cNvSpPr txBox="1">
            <a:spLocks noGrp="1"/>
          </p:cNvSpPr>
          <p:nvPr>
            <p:ph type="subTitle" idx="13"/>
          </p:nvPr>
        </p:nvSpPr>
        <p:spPr>
          <a:xfrm>
            <a:off x="948050" y="3804248"/>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0" name="Google Shape;210;p76"/>
          <p:cNvSpPr txBox="1">
            <a:spLocks noGrp="1"/>
          </p:cNvSpPr>
          <p:nvPr>
            <p:ph type="title" idx="14"/>
          </p:nvPr>
        </p:nvSpPr>
        <p:spPr>
          <a:xfrm>
            <a:off x="1455050" y="2977700"/>
            <a:ext cx="1245000" cy="2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11" name="Google Shape;211;p76"/>
          <p:cNvSpPr txBox="1">
            <a:spLocks noGrp="1"/>
          </p:cNvSpPr>
          <p:nvPr>
            <p:ph type="title" idx="15"/>
          </p:nvPr>
        </p:nvSpPr>
        <p:spPr>
          <a:xfrm>
            <a:off x="3442500" y="3454848"/>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12" name="Google Shape;212;p76"/>
          <p:cNvSpPr txBox="1">
            <a:spLocks noGrp="1"/>
          </p:cNvSpPr>
          <p:nvPr>
            <p:ph type="subTitle" idx="16"/>
          </p:nvPr>
        </p:nvSpPr>
        <p:spPr>
          <a:xfrm>
            <a:off x="3442500" y="3804248"/>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3" name="Google Shape;213;p76"/>
          <p:cNvSpPr txBox="1">
            <a:spLocks noGrp="1"/>
          </p:cNvSpPr>
          <p:nvPr>
            <p:ph type="title" idx="17"/>
          </p:nvPr>
        </p:nvSpPr>
        <p:spPr>
          <a:xfrm>
            <a:off x="3949498" y="2977700"/>
            <a:ext cx="1245000" cy="2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14" name="Google Shape;214;p76"/>
          <p:cNvSpPr txBox="1">
            <a:spLocks noGrp="1"/>
          </p:cNvSpPr>
          <p:nvPr>
            <p:ph type="title" idx="18"/>
          </p:nvPr>
        </p:nvSpPr>
        <p:spPr>
          <a:xfrm>
            <a:off x="5936950" y="3454848"/>
            <a:ext cx="2259000" cy="442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900"/>
              <a:buNone/>
              <a:defRPr sz="1900"/>
            </a:lvl1pPr>
            <a:lvl2pPr lvl="1" algn="ctr" rtl="0">
              <a:lnSpc>
                <a:spcPct val="100000"/>
              </a:lnSpc>
              <a:spcBef>
                <a:spcPts val="0"/>
              </a:spcBef>
              <a:spcAft>
                <a:spcPts val="0"/>
              </a:spcAft>
              <a:buSzPts val="4300"/>
              <a:buNone/>
              <a:defRPr sz="4300"/>
            </a:lvl2pPr>
            <a:lvl3pPr lvl="2" algn="ctr" rtl="0">
              <a:lnSpc>
                <a:spcPct val="100000"/>
              </a:lnSpc>
              <a:spcBef>
                <a:spcPts val="0"/>
              </a:spcBef>
              <a:spcAft>
                <a:spcPts val="0"/>
              </a:spcAft>
              <a:buSzPts val="4300"/>
              <a:buNone/>
              <a:defRPr sz="4300"/>
            </a:lvl3pPr>
            <a:lvl4pPr lvl="3" algn="ctr" rtl="0">
              <a:lnSpc>
                <a:spcPct val="100000"/>
              </a:lnSpc>
              <a:spcBef>
                <a:spcPts val="0"/>
              </a:spcBef>
              <a:spcAft>
                <a:spcPts val="0"/>
              </a:spcAft>
              <a:buSzPts val="4300"/>
              <a:buNone/>
              <a:defRPr sz="4300"/>
            </a:lvl4pPr>
            <a:lvl5pPr lvl="4" algn="ctr" rtl="0">
              <a:lnSpc>
                <a:spcPct val="100000"/>
              </a:lnSpc>
              <a:spcBef>
                <a:spcPts val="0"/>
              </a:spcBef>
              <a:spcAft>
                <a:spcPts val="0"/>
              </a:spcAft>
              <a:buSzPts val="4300"/>
              <a:buNone/>
              <a:defRPr sz="4300"/>
            </a:lvl5pPr>
            <a:lvl6pPr lvl="5" algn="ctr" rtl="0">
              <a:lnSpc>
                <a:spcPct val="100000"/>
              </a:lnSpc>
              <a:spcBef>
                <a:spcPts val="0"/>
              </a:spcBef>
              <a:spcAft>
                <a:spcPts val="0"/>
              </a:spcAft>
              <a:buSzPts val="4300"/>
              <a:buNone/>
              <a:defRPr sz="4300"/>
            </a:lvl6pPr>
            <a:lvl7pPr lvl="6" algn="ctr" rtl="0">
              <a:lnSpc>
                <a:spcPct val="100000"/>
              </a:lnSpc>
              <a:spcBef>
                <a:spcPts val="0"/>
              </a:spcBef>
              <a:spcAft>
                <a:spcPts val="0"/>
              </a:spcAft>
              <a:buSzPts val="4300"/>
              <a:buNone/>
              <a:defRPr sz="4300"/>
            </a:lvl7pPr>
            <a:lvl8pPr lvl="7" algn="ctr" rtl="0">
              <a:lnSpc>
                <a:spcPct val="100000"/>
              </a:lnSpc>
              <a:spcBef>
                <a:spcPts val="0"/>
              </a:spcBef>
              <a:spcAft>
                <a:spcPts val="0"/>
              </a:spcAft>
              <a:buSzPts val="4300"/>
              <a:buNone/>
              <a:defRPr sz="4300"/>
            </a:lvl8pPr>
            <a:lvl9pPr lvl="8" algn="ctr" rtl="0">
              <a:lnSpc>
                <a:spcPct val="100000"/>
              </a:lnSpc>
              <a:spcBef>
                <a:spcPts val="0"/>
              </a:spcBef>
              <a:spcAft>
                <a:spcPts val="0"/>
              </a:spcAft>
              <a:buSzPts val="4300"/>
              <a:buNone/>
              <a:defRPr sz="4300"/>
            </a:lvl9pPr>
          </a:lstStyle>
          <a:p>
            <a:endParaRPr/>
          </a:p>
        </p:txBody>
      </p:sp>
      <p:sp>
        <p:nvSpPr>
          <p:cNvPr id="215" name="Google Shape;215;p76"/>
          <p:cNvSpPr txBox="1">
            <a:spLocks noGrp="1"/>
          </p:cNvSpPr>
          <p:nvPr>
            <p:ph type="subTitle" idx="19"/>
          </p:nvPr>
        </p:nvSpPr>
        <p:spPr>
          <a:xfrm>
            <a:off x="5936950" y="3804248"/>
            <a:ext cx="2259000" cy="725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76"/>
          <p:cNvSpPr txBox="1">
            <a:spLocks noGrp="1"/>
          </p:cNvSpPr>
          <p:nvPr>
            <p:ph type="title" idx="20"/>
          </p:nvPr>
        </p:nvSpPr>
        <p:spPr>
          <a:xfrm>
            <a:off x="6443950" y="2977700"/>
            <a:ext cx="1245000" cy="28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None/>
              <a:defRPr sz="2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17" name="Google Shape;217;p76"/>
          <p:cNvSpPr/>
          <p:nvPr/>
        </p:nvSpPr>
        <p:spPr>
          <a:xfrm>
            <a:off x="8141032" y="352513"/>
            <a:ext cx="885220" cy="231773"/>
          </a:xfrm>
          <a:custGeom>
            <a:avLst/>
            <a:gdLst/>
            <a:ahLst/>
            <a:cxnLst/>
            <a:rect l="l" t="t" r="r" b="b"/>
            <a:pathLst>
              <a:path w="25666" h="6720" extrusionOk="0">
                <a:moveTo>
                  <a:pt x="8704" y="1"/>
                </a:moveTo>
                <a:lnTo>
                  <a:pt x="4580" y="4874"/>
                </a:lnTo>
                <a:lnTo>
                  <a:pt x="911" y="538"/>
                </a:lnTo>
                <a:lnTo>
                  <a:pt x="0" y="1309"/>
                </a:lnTo>
                <a:lnTo>
                  <a:pt x="4580" y="6720"/>
                </a:lnTo>
                <a:lnTo>
                  <a:pt x="8705" y="1846"/>
                </a:lnTo>
                <a:lnTo>
                  <a:pt x="12831" y="6720"/>
                </a:lnTo>
                <a:lnTo>
                  <a:pt x="16955" y="1846"/>
                </a:lnTo>
                <a:lnTo>
                  <a:pt x="21083" y="6720"/>
                </a:lnTo>
                <a:lnTo>
                  <a:pt x="25665" y="1309"/>
                </a:lnTo>
                <a:lnTo>
                  <a:pt x="24756" y="538"/>
                </a:lnTo>
                <a:lnTo>
                  <a:pt x="21083" y="4874"/>
                </a:lnTo>
                <a:lnTo>
                  <a:pt x="16955" y="1"/>
                </a:lnTo>
                <a:lnTo>
                  <a:pt x="12830" y="4874"/>
                </a:lnTo>
                <a:lnTo>
                  <a:pt x="8704" y="1"/>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76"/>
          <p:cNvSpPr/>
          <p:nvPr/>
        </p:nvSpPr>
        <p:spPr>
          <a:xfrm>
            <a:off x="8141032" y="126222"/>
            <a:ext cx="885220" cy="231773"/>
          </a:xfrm>
          <a:custGeom>
            <a:avLst/>
            <a:gdLst/>
            <a:ahLst/>
            <a:cxnLst/>
            <a:rect l="l" t="t" r="r" b="b"/>
            <a:pathLst>
              <a:path w="25666" h="6720" extrusionOk="0">
                <a:moveTo>
                  <a:pt x="8704" y="0"/>
                </a:moveTo>
                <a:lnTo>
                  <a:pt x="4580" y="4873"/>
                </a:lnTo>
                <a:lnTo>
                  <a:pt x="911" y="537"/>
                </a:lnTo>
                <a:lnTo>
                  <a:pt x="0" y="1309"/>
                </a:lnTo>
                <a:lnTo>
                  <a:pt x="4580" y="6719"/>
                </a:lnTo>
                <a:lnTo>
                  <a:pt x="8705" y="1847"/>
                </a:lnTo>
                <a:lnTo>
                  <a:pt x="12831" y="6719"/>
                </a:lnTo>
                <a:lnTo>
                  <a:pt x="16955" y="1847"/>
                </a:lnTo>
                <a:lnTo>
                  <a:pt x="21083" y="6719"/>
                </a:lnTo>
                <a:lnTo>
                  <a:pt x="25665" y="1309"/>
                </a:lnTo>
                <a:lnTo>
                  <a:pt x="24756" y="537"/>
                </a:lnTo>
                <a:lnTo>
                  <a:pt x="21083" y="4873"/>
                </a:lnTo>
                <a:lnTo>
                  <a:pt x="16955" y="0"/>
                </a:lnTo>
                <a:lnTo>
                  <a:pt x="12830" y="4873"/>
                </a:lnTo>
                <a:lnTo>
                  <a:pt x="8704" y="0"/>
                </a:ln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76"/>
          <p:cNvSpPr/>
          <p:nvPr/>
        </p:nvSpPr>
        <p:spPr>
          <a:xfrm>
            <a:off x="0" y="4667514"/>
            <a:ext cx="948010" cy="475996"/>
          </a:xfrm>
          <a:custGeom>
            <a:avLst/>
            <a:gdLst/>
            <a:ahLst/>
            <a:cxnLst/>
            <a:rect l="l" t="t" r="r" b="b"/>
            <a:pathLst>
              <a:path w="32068" h="16100" extrusionOk="0">
                <a:moveTo>
                  <a:pt x="16006" y="1"/>
                </a:moveTo>
                <a:cubicBezTo>
                  <a:pt x="11766" y="1"/>
                  <a:pt x="7772" y="1642"/>
                  <a:pt x="4753" y="4626"/>
                </a:cubicBezTo>
                <a:cubicBezTo>
                  <a:pt x="1712" y="7633"/>
                  <a:pt x="24" y="11643"/>
                  <a:pt x="1" y="15919"/>
                </a:cubicBezTo>
                <a:lnTo>
                  <a:pt x="597" y="15923"/>
                </a:lnTo>
                <a:cubicBezTo>
                  <a:pt x="620" y="11806"/>
                  <a:pt x="2245" y="7945"/>
                  <a:pt x="5172" y="5050"/>
                </a:cubicBezTo>
                <a:cubicBezTo>
                  <a:pt x="8079" y="2176"/>
                  <a:pt x="11923" y="598"/>
                  <a:pt x="16006" y="598"/>
                </a:cubicBezTo>
                <a:lnTo>
                  <a:pt x="16096" y="598"/>
                </a:lnTo>
                <a:cubicBezTo>
                  <a:pt x="24594" y="645"/>
                  <a:pt x="31468" y="7597"/>
                  <a:pt x="31421" y="16096"/>
                </a:cubicBezTo>
                <a:lnTo>
                  <a:pt x="32018" y="16099"/>
                </a:lnTo>
                <a:cubicBezTo>
                  <a:pt x="32067" y="7274"/>
                  <a:pt x="24926" y="50"/>
                  <a:pt x="16099" y="1"/>
                </a:cubicBezTo>
                <a:close/>
              </a:path>
            </a:pathLst>
          </a:custGeom>
          <a:solidFill>
            <a:srgbClr val="1D26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76"/>
          <p:cNvSpPr/>
          <p:nvPr/>
        </p:nvSpPr>
        <p:spPr>
          <a:xfrm>
            <a:off x="127480" y="4794966"/>
            <a:ext cx="692620" cy="347773"/>
          </a:xfrm>
          <a:custGeom>
            <a:avLst/>
            <a:gdLst/>
            <a:ahLst/>
            <a:cxnLst/>
            <a:rect l="l" t="t" r="r" b="b"/>
            <a:pathLst>
              <a:path w="23429" h="11763" extrusionOk="0">
                <a:moveTo>
                  <a:pt x="11695" y="0"/>
                </a:moveTo>
                <a:cubicBezTo>
                  <a:pt x="5266" y="0"/>
                  <a:pt x="37" y="5194"/>
                  <a:pt x="1" y="11630"/>
                </a:cubicBezTo>
                <a:lnTo>
                  <a:pt x="23392" y="11762"/>
                </a:lnTo>
                <a:cubicBezTo>
                  <a:pt x="23429" y="5303"/>
                  <a:pt x="18222" y="37"/>
                  <a:pt x="11762" y="1"/>
                </a:cubicBezTo>
                <a:cubicBezTo>
                  <a:pt x="11740" y="0"/>
                  <a:pt x="11718" y="0"/>
                  <a:pt x="11695" y="0"/>
                </a:cubicBezTo>
                <a:close/>
              </a:path>
            </a:pathLst>
          </a:custGeom>
          <a:solidFill>
            <a:srgbClr val="8BD2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4"/>
              </a:buClr>
              <a:buSzPts val="2800"/>
              <a:buFont typeface="Viga"/>
              <a:buNone/>
              <a:defRPr sz="2800" b="0" i="0" u="none" strike="noStrike" cap="none">
                <a:solidFill>
                  <a:schemeClr val="accent4"/>
                </a:solidFill>
                <a:latin typeface="Viga"/>
                <a:ea typeface="Viga"/>
                <a:cs typeface="Viga"/>
                <a:sym typeface="Viga"/>
              </a:defRPr>
            </a:lvl1pPr>
            <a:lvl2pPr marR="0" lvl="1"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endParaRPr/>
          </a:p>
        </p:txBody>
      </p:sp>
      <p:sp>
        <p:nvSpPr>
          <p:cNvPr id="7" name="Google Shape;7;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1pPr>
            <a:lvl2pPr marL="914400" marR="0" lvl="1"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2pPr>
            <a:lvl3pPr marL="1371600" marR="0" lvl="2"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3pPr>
            <a:lvl4pPr marL="1828800" marR="0" lvl="3"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4pPr>
            <a:lvl5pPr marL="2286000" marR="0" lvl="4"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5pPr>
            <a:lvl6pPr marL="2743200" marR="0" lvl="5"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6pPr>
            <a:lvl7pPr marL="3200400" marR="0" lvl="6"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7pPr>
            <a:lvl8pPr marL="3657600" marR="0" lvl="7" indent="-317500" algn="l" rtl="0">
              <a:lnSpc>
                <a:spcPct val="100000"/>
              </a:lnSpc>
              <a:spcBef>
                <a:spcPts val="1600"/>
              </a:spcBef>
              <a:spcAft>
                <a:spcPts val="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8pPr>
            <a:lvl9pPr marL="4114800" marR="0" lvl="8" indent="-317500" algn="l" rtl="0">
              <a:lnSpc>
                <a:spcPct val="100000"/>
              </a:lnSpc>
              <a:spcBef>
                <a:spcPts val="1600"/>
              </a:spcBef>
              <a:spcAft>
                <a:spcPts val="1600"/>
              </a:spcAft>
              <a:buClr>
                <a:schemeClr val="accent1"/>
              </a:buClr>
              <a:buSzPts val="1400"/>
              <a:buFont typeface="Arial"/>
              <a:buChar char="■"/>
              <a:defRPr sz="1400" b="0" i="0" u="none" strike="noStrike" cap="none">
                <a:solidFill>
                  <a:schemeClr val="accen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ata.covid19.go.id/public/api/prov_detail_DKI_JAKARTA.js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
          <p:cNvSpPr txBox="1">
            <a:spLocks noGrp="1"/>
          </p:cNvSpPr>
          <p:nvPr>
            <p:ph type="ctrTitle"/>
          </p:nvPr>
        </p:nvSpPr>
        <p:spPr>
          <a:xfrm>
            <a:off x="1544400" y="1933850"/>
            <a:ext cx="6540000" cy="17850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4500"/>
              <a:buNone/>
            </a:pPr>
            <a:r>
              <a:rPr lang="en" sz="3000"/>
              <a:t>Prediksi Penyebaran Covid-19 </a:t>
            </a:r>
            <a:r>
              <a:rPr lang="en" sz="3000">
                <a:solidFill>
                  <a:schemeClr val="lt2"/>
                </a:solidFill>
              </a:rPr>
              <a:t>di Tahun 2022</a:t>
            </a:r>
            <a:r>
              <a:rPr lang="en" sz="3000"/>
              <a:t> dan Rekomendasi Kebijakan Zona Wilayah Prioritas Penanganan Covid DKI Jakarta </a:t>
            </a:r>
            <a:endParaRPr sz="3000"/>
          </a:p>
        </p:txBody>
      </p:sp>
      <p:sp>
        <p:nvSpPr>
          <p:cNvPr id="707" name="Google Shape;707;p1"/>
          <p:cNvSpPr txBox="1">
            <a:spLocks noGrp="1"/>
          </p:cNvSpPr>
          <p:nvPr>
            <p:ph type="subTitle" idx="1"/>
          </p:nvPr>
        </p:nvSpPr>
        <p:spPr>
          <a:xfrm>
            <a:off x="2272550" y="3984750"/>
            <a:ext cx="4580700" cy="48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t>Turnamen Sains Data Nasional 2021 - Data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5"/>
          <p:cNvSpPr txBox="1">
            <a:spLocks noGrp="1"/>
          </p:cNvSpPr>
          <p:nvPr>
            <p:ph type="body" idx="1"/>
          </p:nvPr>
        </p:nvSpPr>
        <p:spPr>
          <a:xfrm>
            <a:off x="327300" y="1048675"/>
            <a:ext cx="8043000" cy="3866400"/>
          </a:xfrm>
          <a:prstGeom prst="rect">
            <a:avLst/>
          </a:prstGeom>
          <a:noFill/>
          <a:ln>
            <a:noFill/>
          </a:ln>
        </p:spPr>
        <p:txBody>
          <a:bodyPr spcFirstLastPara="1" wrap="square" lIns="91425" tIns="91425" rIns="91425" bIns="91425" anchor="t" anchorCtr="0">
            <a:noAutofit/>
          </a:bodyPr>
          <a:lstStyle/>
          <a:p>
            <a:pPr marL="457200" lvl="0" indent="-307975" algn="l" rtl="0">
              <a:lnSpc>
                <a:spcPct val="100000"/>
              </a:lnSpc>
              <a:spcBef>
                <a:spcPts val="0"/>
              </a:spcBef>
              <a:spcAft>
                <a:spcPts val="0"/>
              </a:spcAft>
              <a:buSzPts val="1250"/>
              <a:buChar char="●"/>
            </a:pPr>
            <a:r>
              <a:rPr lang="en"/>
              <a:t>Berdasarkan hasil prediksi, dari pertengahan Oktober hingga April 2022, angka kenaikan kasus Covid DKI Jakarta cenderung stabil dan rendah. Bulan April 2022 menjadi titik paling minimum yang dapat kami prediksi.</a:t>
            </a:r>
            <a:endParaRPr/>
          </a:p>
          <a:p>
            <a:pPr marL="457200" lvl="0" indent="-307975" algn="l" rtl="0">
              <a:lnSpc>
                <a:spcPct val="100000"/>
              </a:lnSpc>
              <a:spcBef>
                <a:spcPts val="0"/>
              </a:spcBef>
              <a:spcAft>
                <a:spcPts val="0"/>
              </a:spcAft>
              <a:buSzPts val="1250"/>
              <a:buChar char="●"/>
            </a:pPr>
            <a:r>
              <a:rPr lang="en"/>
              <a:t>Berdasarkan data historis, ada dua fenomena atau periode yang perlu diawasi oleh Pemerintah dalam upaya mengendalikan penyebaran Covid, yaitu pada periode mudik Lebaran dan Tahun Baru. Kedua periode tersebut menyebabkan kenaikan angka kasus secara drastis pada tahun 2021.</a:t>
            </a:r>
            <a:endParaRPr/>
          </a:p>
          <a:p>
            <a:pPr marL="457200" lvl="0" indent="-307975" algn="l" rtl="0">
              <a:lnSpc>
                <a:spcPct val="100000"/>
              </a:lnSpc>
              <a:spcBef>
                <a:spcPts val="0"/>
              </a:spcBef>
              <a:spcAft>
                <a:spcPts val="0"/>
              </a:spcAft>
              <a:buSzPts val="1250"/>
              <a:buChar char="●"/>
            </a:pPr>
            <a:r>
              <a:rPr lang="en"/>
              <a:t>Kebijakan transisi, apabila dikaitkan dengan kenaikan kasus positif, kurang efektif dilakukan untuk menekan angka kenaikan kasus. Sedangkan kebijakan PSBB Jawa Bali dan percepatan program Vaksinasi sangat efektif dalam mengatasi gelombang kedua Covid-19 dalam periode Bulan Juni - Agustus 2021</a:t>
            </a:r>
            <a:endParaRPr/>
          </a:p>
          <a:p>
            <a:pPr marL="457200" lvl="0" indent="-307975" algn="l" rtl="0">
              <a:lnSpc>
                <a:spcPct val="100000"/>
              </a:lnSpc>
              <a:spcBef>
                <a:spcPts val="0"/>
              </a:spcBef>
              <a:spcAft>
                <a:spcPts val="0"/>
              </a:spcAft>
              <a:buSzPts val="1250"/>
              <a:buChar char="●"/>
            </a:pPr>
            <a:r>
              <a:rPr lang="en"/>
              <a:t>Penentuan zona wilayah prioritas penanganan Covid-19 dapat dilihat melalui peta hasil pemodelan clustering yang kami buat secara real-time dan diharapkan sebagai solusi untuk prioritas penanganan Covid yang lebih efektif dan efisien.. </a:t>
            </a:r>
            <a:endParaRPr/>
          </a:p>
          <a:p>
            <a:pPr marL="457200" lvl="0" indent="-307975" algn="l" rtl="0">
              <a:lnSpc>
                <a:spcPct val="100000"/>
              </a:lnSpc>
              <a:spcBef>
                <a:spcPts val="0"/>
              </a:spcBef>
              <a:spcAft>
                <a:spcPts val="0"/>
              </a:spcAft>
              <a:buSzPts val="1250"/>
              <a:buChar char="●"/>
            </a:pPr>
            <a:r>
              <a:rPr lang="en"/>
              <a:t>Pada awal Tahun 2022, Pemerintah dapat mulai merumuskan berbagai kebijakan dalam upaya pemulihan ekonomi sebagai dampak dari wabah Covid-19 di DKI Jakarta dengan catatan program vaksinasi tetap berjalan hingga tuntas dan himbauan protokol kesehatan dasar kepada masyarakat. Namun, Pemerintah perlu mewaspadai gelombang selanjutnya pada periode Tahun Baru 2022.</a:t>
            </a:r>
            <a:endParaRPr/>
          </a:p>
        </p:txBody>
      </p:sp>
      <p:sp>
        <p:nvSpPr>
          <p:cNvPr id="775" name="Google Shape;775;p15"/>
          <p:cNvSpPr txBox="1">
            <a:spLocks noGrp="1"/>
          </p:cNvSpPr>
          <p:nvPr>
            <p:ph type="title"/>
          </p:nvPr>
        </p:nvSpPr>
        <p:spPr>
          <a:xfrm>
            <a:off x="550500" y="372175"/>
            <a:ext cx="80430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Kesimpulan/Hasil Akhir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gf80896fd5e_0_8"/>
          <p:cNvSpPr txBox="1">
            <a:spLocks noGrp="1"/>
          </p:cNvSpPr>
          <p:nvPr>
            <p:ph type="title" idx="2"/>
          </p:nvPr>
        </p:nvSpPr>
        <p:spPr>
          <a:xfrm>
            <a:off x="4846108" y="1550900"/>
            <a:ext cx="3478800" cy="133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000"/>
              <a:buNone/>
            </a:pPr>
            <a:r>
              <a:rPr lang="en"/>
              <a:t>03</a:t>
            </a:r>
            <a:endParaRPr/>
          </a:p>
        </p:txBody>
      </p:sp>
      <p:sp>
        <p:nvSpPr>
          <p:cNvPr id="781" name="Google Shape;781;gf80896fd5e_0_8"/>
          <p:cNvSpPr txBox="1">
            <a:spLocks noGrp="1"/>
          </p:cNvSpPr>
          <p:nvPr>
            <p:ph type="title"/>
          </p:nvPr>
        </p:nvSpPr>
        <p:spPr>
          <a:xfrm>
            <a:off x="4791650" y="3086675"/>
            <a:ext cx="3587700" cy="11121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600"/>
              <a:buNone/>
            </a:pPr>
            <a:r>
              <a:rPr lang="en"/>
              <a:t>Data, Tools, &amp; Workflow</a:t>
            </a:r>
            <a:endParaRPr/>
          </a:p>
        </p:txBody>
      </p:sp>
      <p:grpSp>
        <p:nvGrpSpPr>
          <p:cNvPr id="782" name="Google Shape;782;gf80896fd5e_0_8"/>
          <p:cNvGrpSpPr/>
          <p:nvPr/>
        </p:nvGrpSpPr>
        <p:grpSpPr>
          <a:xfrm>
            <a:off x="1398216" y="1770524"/>
            <a:ext cx="1901357" cy="1901357"/>
            <a:chOff x="-61783350" y="2297100"/>
            <a:chExt cx="316650" cy="316650"/>
          </a:xfrm>
        </p:grpSpPr>
        <p:sp>
          <p:nvSpPr>
            <p:cNvPr id="783" name="Google Shape;783;gf80896fd5e_0_8"/>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gf80896fd5e_0_8"/>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0"/>
          <p:cNvSpPr txBox="1">
            <a:spLocks noGrp="1"/>
          </p:cNvSpPr>
          <p:nvPr>
            <p:ph type="title"/>
          </p:nvPr>
        </p:nvSpPr>
        <p:spPr>
          <a:xfrm>
            <a:off x="883689" y="372175"/>
            <a:ext cx="7197055"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Data Sources</a:t>
            </a:r>
            <a:endParaRPr/>
          </a:p>
        </p:txBody>
      </p:sp>
      <p:sp>
        <p:nvSpPr>
          <p:cNvPr id="790" name="Google Shape;790;p10"/>
          <p:cNvSpPr txBox="1"/>
          <p:nvPr/>
        </p:nvSpPr>
        <p:spPr>
          <a:xfrm>
            <a:off x="1484000" y="2797375"/>
            <a:ext cx="2743800" cy="442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4"/>
              </a:buClr>
              <a:buSzPts val="1900"/>
              <a:buFont typeface="Viga"/>
              <a:buNone/>
            </a:pPr>
            <a:r>
              <a:rPr lang="en" sz="1800" b="0" i="0" u="none" strike="noStrike" cap="none">
                <a:solidFill>
                  <a:schemeClr val="accent4"/>
                </a:solidFill>
                <a:latin typeface="Viga"/>
                <a:ea typeface="Viga"/>
                <a:cs typeface="Viga"/>
                <a:sym typeface="Viga"/>
              </a:rPr>
              <a:t>Data Detail Covid-19</a:t>
            </a:r>
            <a:endParaRPr sz="1300"/>
          </a:p>
        </p:txBody>
      </p:sp>
      <p:sp>
        <p:nvSpPr>
          <p:cNvPr id="791" name="Google Shape;791;p10"/>
          <p:cNvSpPr txBox="1"/>
          <p:nvPr/>
        </p:nvSpPr>
        <p:spPr>
          <a:xfrm>
            <a:off x="1241600" y="3185000"/>
            <a:ext cx="3049800" cy="180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1600"/>
              <a:buFont typeface="Arial"/>
              <a:buNone/>
            </a:pPr>
            <a:r>
              <a:rPr lang="en" sz="1400" b="0" i="0" u="none" strike="noStrike" cap="none">
                <a:solidFill>
                  <a:schemeClr val="accent1"/>
                </a:solidFill>
                <a:latin typeface="Arial"/>
                <a:ea typeface="Arial"/>
                <a:cs typeface="Arial"/>
                <a:sym typeface="Arial"/>
              </a:rPr>
              <a:t>Data Covid-19 berasal dari Data Academy. Data ini menyajikan informasi yang cukup lengkap </a:t>
            </a:r>
            <a:r>
              <a:rPr lang="en">
                <a:solidFill>
                  <a:schemeClr val="accent1"/>
                </a:solidFill>
              </a:rPr>
              <a:t>sehingga cukup dalam melakukan pemodelan clustering meskipun dibatasi dengan keterbaruan data</a:t>
            </a:r>
            <a:endParaRPr/>
          </a:p>
        </p:txBody>
      </p:sp>
      <p:sp>
        <p:nvSpPr>
          <p:cNvPr id="792" name="Google Shape;792;p10"/>
          <p:cNvSpPr/>
          <p:nvPr/>
        </p:nvSpPr>
        <p:spPr>
          <a:xfrm>
            <a:off x="2313340" y="1601884"/>
            <a:ext cx="1085100" cy="10851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0"/>
          <p:cNvSpPr txBox="1"/>
          <p:nvPr/>
        </p:nvSpPr>
        <p:spPr>
          <a:xfrm>
            <a:off x="2233389" y="2001633"/>
            <a:ext cx="1245000" cy="28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2000" b="0" i="0" u="none" strike="noStrike" cap="none">
                <a:solidFill>
                  <a:schemeClr val="accent1"/>
                </a:solidFill>
                <a:latin typeface="Viga"/>
                <a:ea typeface="Viga"/>
                <a:cs typeface="Viga"/>
                <a:sym typeface="Viga"/>
              </a:rPr>
              <a:t>Data 01</a:t>
            </a:r>
            <a:endParaRPr/>
          </a:p>
        </p:txBody>
      </p:sp>
      <p:sp>
        <p:nvSpPr>
          <p:cNvPr id="794" name="Google Shape;794;p10"/>
          <p:cNvSpPr txBox="1"/>
          <p:nvPr/>
        </p:nvSpPr>
        <p:spPr>
          <a:xfrm>
            <a:off x="4894725" y="2714625"/>
            <a:ext cx="3103500" cy="442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4"/>
              </a:buClr>
              <a:buSzPts val="1900"/>
              <a:buFont typeface="Viga"/>
              <a:buNone/>
            </a:pPr>
            <a:r>
              <a:rPr lang="en" sz="1800" b="0" i="0" u="none" strike="noStrike" cap="none">
                <a:solidFill>
                  <a:schemeClr val="accent4"/>
                </a:solidFill>
                <a:latin typeface="Viga"/>
                <a:ea typeface="Viga"/>
                <a:cs typeface="Viga"/>
                <a:sym typeface="Viga"/>
              </a:rPr>
              <a:t>Data Covid-19 T</a:t>
            </a:r>
            <a:r>
              <a:rPr lang="en" sz="1800">
                <a:solidFill>
                  <a:schemeClr val="accent4"/>
                </a:solidFill>
                <a:latin typeface="Viga"/>
                <a:ea typeface="Viga"/>
                <a:cs typeface="Viga"/>
                <a:sym typeface="Viga"/>
              </a:rPr>
              <a:t>ime Series</a:t>
            </a:r>
            <a:endParaRPr sz="1300"/>
          </a:p>
        </p:txBody>
      </p:sp>
      <p:sp>
        <p:nvSpPr>
          <p:cNvPr id="795" name="Google Shape;795;p10"/>
          <p:cNvSpPr txBox="1"/>
          <p:nvPr/>
        </p:nvSpPr>
        <p:spPr>
          <a:xfrm>
            <a:off x="4894725" y="3185000"/>
            <a:ext cx="2978400" cy="151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1600"/>
              <a:buFont typeface="Arial"/>
              <a:buNone/>
            </a:pPr>
            <a:r>
              <a:rPr lang="en" sz="1400" b="0" i="0" u="none" strike="noStrike" cap="none">
                <a:solidFill>
                  <a:schemeClr val="accent1"/>
                </a:solidFill>
                <a:latin typeface="Arial"/>
                <a:ea typeface="Arial"/>
                <a:cs typeface="Arial"/>
                <a:sym typeface="Arial"/>
              </a:rPr>
              <a:t>Data eksternal diambil dengan API dari api.covid.go.id Data ini digunakan karena m</a:t>
            </a:r>
            <a:r>
              <a:rPr lang="en">
                <a:solidFill>
                  <a:schemeClr val="accent1"/>
                </a:solidFill>
              </a:rPr>
              <a:t>enyajikan data time-series secara lengkap sehingga dapat melakukan prediksi di masa yang akan datang</a:t>
            </a:r>
            <a:endParaRPr/>
          </a:p>
        </p:txBody>
      </p:sp>
      <p:sp>
        <p:nvSpPr>
          <p:cNvPr id="796" name="Google Shape;796;p10"/>
          <p:cNvSpPr/>
          <p:nvPr/>
        </p:nvSpPr>
        <p:spPr>
          <a:xfrm>
            <a:off x="5841366" y="1574284"/>
            <a:ext cx="1085100" cy="10851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0"/>
          <p:cNvSpPr txBox="1"/>
          <p:nvPr/>
        </p:nvSpPr>
        <p:spPr>
          <a:xfrm>
            <a:off x="5761415" y="1974046"/>
            <a:ext cx="1245000" cy="28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2000" b="0" i="0" u="none" strike="noStrike" cap="none">
                <a:solidFill>
                  <a:schemeClr val="accent1"/>
                </a:solidFill>
                <a:latin typeface="Viga"/>
                <a:ea typeface="Viga"/>
                <a:cs typeface="Viga"/>
                <a:sym typeface="Viga"/>
              </a:rPr>
              <a:t>Data 02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1"/>
          <p:cNvSpPr txBox="1">
            <a:spLocks noGrp="1"/>
          </p:cNvSpPr>
          <p:nvPr>
            <p:ph type="body" idx="2"/>
          </p:nvPr>
        </p:nvSpPr>
        <p:spPr>
          <a:xfrm>
            <a:off x="4546225" y="1048676"/>
            <a:ext cx="3712800" cy="6765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sz="1800"/>
              <a:t>Data Cleansing</a:t>
            </a:r>
            <a:endParaRPr sz="1800"/>
          </a:p>
          <a:p>
            <a:pPr marL="457200" lvl="0" indent="-317500" algn="l" rtl="0">
              <a:lnSpc>
                <a:spcPct val="100000"/>
              </a:lnSpc>
              <a:spcBef>
                <a:spcPts val="0"/>
              </a:spcBef>
              <a:spcAft>
                <a:spcPts val="0"/>
              </a:spcAft>
              <a:buSzPts val="1400"/>
              <a:buChar char="●"/>
            </a:pPr>
            <a:r>
              <a:rPr lang="en" sz="1800"/>
              <a:t>Data Processing</a:t>
            </a:r>
            <a:endParaRPr/>
          </a:p>
          <a:p>
            <a:pPr marL="457200" lvl="0" indent="-317500" algn="l" rtl="0">
              <a:lnSpc>
                <a:spcPct val="100000"/>
              </a:lnSpc>
              <a:spcBef>
                <a:spcPts val="0"/>
              </a:spcBef>
              <a:spcAft>
                <a:spcPts val="0"/>
              </a:spcAft>
              <a:buSzPts val="1400"/>
              <a:buChar char="●"/>
            </a:pPr>
            <a:r>
              <a:rPr lang="en" sz="1800"/>
              <a:t>Modelling</a:t>
            </a:r>
            <a:endParaRPr/>
          </a:p>
          <a:p>
            <a:pPr marL="457200" lvl="0" indent="-228600" algn="l" rtl="0">
              <a:lnSpc>
                <a:spcPct val="100000"/>
              </a:lnSpc>
              <a:spcBef>
                <a:spcPts val="0"/>
              </a:spcBef>
              <a:spcAft>
                <a:spcPts val="0"/>
              </a:spcAft>
              <a:buSzPts val="1400"/>
              <a:buNone/>
            </a:pPr>
            <a:endParaRPr sz="1800"/>
          </a:p>
        </p:txBody>
      </p:sp>
      <p:sp>
        <p:nvSpPr>
          <p:cNvPr id="803" name="Google Shape;803;p11"/>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Tools</a:t>
            </a:r>
            <a:endParaRPr/>
          </a:p>
        </p:txBody>
      </p:sp>
      <p:pic>
        <p:nvPicPr>
          <p:cNvPr id="804" name="Google Shape;804;p11"/>
          <p:cNvPicPr preferRelativeResize="0"/>
          <p:nvPr/>
        </p:nvPicPr>
        <p:blipFill rotWithShape="1">
          <a:blip r:embed="rId3">
            <a:alphaModFix/>
          </a:blip>
          <a:srcRect/>
          <a:stretch/>
        </p:blipFill>
        <p:spPr>
          <a:xfrm>
            <a:off x="1634097" y="1031366"/>
            <a:ext cx="2983172" cy="1507535"/>
          </a:xfrm>
          <a:prstGeom prst="rect">
            <a:avLst/>
          </a:prstGeom>
          <a:noFill/>
          <a:ln>
            <a:noFill/>
          </a:ln>
        </p:spPr>
      </p:pic>
      <p:pic>
        <p:nvPicPr>
          <p:cNvPr id="805" name="Google Shape;805;p11"/>
          <p:cNvPicPr preferRelativeResize="0"/>
          <p:nvPr/>
        </p:nvPicPr>
        <p:blipFill rotWithShape="1">
          <a:blip r:embed="rId4">
            <a:alphaModFix/>
          </a:blip>
          <a:srcRect/>
          <a:stretch/>
        </p:blipFill>
        <p:spPr>
          <a:xfrm>
            <a:off x="456618" y="4015430"/>
            <a:ext cx="3824424" cy="791974"/>
          </a:xfrm>
          <a:prstGeom prst="rect">
            <a:avLst/>
          </a:prstGeom>
          <a:noFill/>
          <a:ln>
            <a:noFill/>
          </a:ln>
        </p:spPr>
      </p:pic>
      <p:sp>
        <p:nvSpPr>
          <p:cNvPr id="806" name="Google Shape;806;p11"/>
          <p:cNvSpPr txBox="1"/>
          <p:nvPr/>
        </p:nvSpPr>
        <p:spPr>
          <a:xfrm>
            <a:off x="4617275" y="4215815"/>
            <a:ext cx="3712800" cy="3912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accent1"/>
              </a:buClr>
              <a:buSzPts val="1400"/>
              <a:buFont typeface="Arial"/>
              <a:buChar char="●"/>
            </a:pPr>
            <a:r>
              <a:rPr lang="en" sz="1800" b="0" i="0" u="none" strike="noStrike" cap="none">
                <a:solidFill>
                  <a:schemeClr val="accent1"/>
                </a:solidFill>
                <a:latin typeface="Arial"/>
                <a:ea typeface="Arial"/>
                <a:cs typeface="Arial"/>
                <a:sym typeface="Arial"/>
              </a:rPr>
              <a:t>Data Visualizing</a:t>
            </a:r>
            <a:endParaRPr sz="1800" b="0" i="0" u="none" strike="noStrike" cap="none">
              <a:solidFill>
                <a:schemeClr val="accent1"/>
              </a:solidFill>
              <a:latin typeface="Arial"/>
              <a:ea typeface="Arial"/>
              <a:cs typeface="Arial"/>
              <a:sym typeface="Arial"/>
            </a:endParaRPr>
          </a:p>
        </p:txBody>
      </p:sp>
      <p:pic>
        <p:nvPicPr>
          <p:cNvPr id="807" name="Google Shape;807;p11"/>
          <p:cNvPicPr preferRelativeResize="0"/>
          <p:nvPr/>
        </p:nvPicPr>
        <p:blipFill>
          <a:blip r:embed="rId5">
            <a:alphaModFix/>
          </a:blip>
          <a:stretch>
            <a:fillRect/>
          </a:stretch>
        </p:blipFill>
        <p:spPr>
          <a:xfrm>
            <a:off x="456625" y="757888"/>
            <a:ext cx="1472925" cy="1472925"/>
          </a:xfrm>
          <a:prstGeom prst="rect">
            <a:avLst/>
          </a:prstGeom>
          <a:noFill/>
          <a:ln>
            <a:noFill/>
          </a:ln>
        </p:spPr>
      </p:pic>
      <p:pic>
        <p:nvPicPr>
          <p:cNvPr id="808" name="Google Shape;808;p11"/>
          <p:cNvPicPr preferRelativeResize="0"/>
          <p:nvPr/>
        </p:nvPicPr>
        <p:blipFill>
          <a:blip r:embed="rId6">
            <a:alphaModFix/>
          </a:blip>
          <a:stretch>
            <a:fillRect/>
          </a:stretch>
        </p:blipFill>
        <p:spPr>
          <a:xfrm>
            <a:off x="1714699" y="2764239"/>
            <a:ext cx="1044975" cy="1025835"/>
          </a:xfrm>
          <a:prstGeom prst="rect">
            <a:avLst/>
          </a:prstGeom>
          <a:noFill/>
          <a:ln>
            <a:noFill/>
          </a:ln>
        </p:spPr>
      </p:pic>
      <p:sp>
        <p:nvSpPr>
          <p:cNvPr id="809" name="Google Shape;809;p11"/>
          <p:cNvSpPr txBox="1"/>
          <p:nvPr/>
        </p:nvSpPr>
        <p:spPr>
          <a:xfrm>
            <a:off x="4617275" y="3081565"/>
            <a:ext cx="3712800" cy="3912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accent1"/>
              </a:buClr>
              <a:buSzPts val="1400"/>
              <a:buFont typeface="Arial"/>
              <a:buChar char="●"/>
            </a:pPr>
            <a:r>
              <a:rPr lang="en" sz="1800" b="0" i="0" u="none" strike="noStrike" cap="none">
                <a:solidFill>
                  <a:schemeClr val="accent1"/>
                </a:solidFill>
                <a:latin typeface="Arial"/>
                <a:ea typeface="Arial"/>
                <a:cs typeface="Arial"/>
                <a:sym typeface="Arial"/>
              </a:rPr>
              <a:t>Data </a:t>
            </a:r>
            <a:r>
              <a:rPr lang="en" sz="1800">
                <a:solidFill>
                  <a:schemeClr val="accent1"/>
                </a:solidFill>
              </a:rPr>
              <a:t>Cleansing</a:t>
            </a:r>
            <a:endParaRPr sz="1800" b="0" i="0" u="none" strike="noStrike" cap="none">
              <a:solidFill>
                <a:schemeClr val="accen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2"/>
          <p:cNvSpPr/>
          <p:nvPr/>
        </p:nvSpPr>
        <p:spPr>
          <a:xfrm>
            <a:off x="6396760" y="2363493"/>
            <a:ext cx="2264735" cy="6765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815" name="Google Shape;815;p12"/>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Workflow</a:t>
            </a:r>
            <a:endParaRPr/>
          </a:p>
        </p:txBody>
      </p:sp>
      <p:grpSp>
        <p:nvGrpSpPr>
          <p:cNvPr id="816" name="Google Shape;816;p12"/>
          <p:cNvGrpSpPr/>
          <p:nvPr/>
        </p:nvGrpSpPr>
        <p:grpSpPr>
          <a:xfrm>
            <a:off x="2543076" y="1249455"/>
            <a:ext cx="881800" cy="815926"/>
            <a:chOff x="743250" y="1276828"/>
            <a:chExt cx="1245000" cy="1085048"/>
          </a:xfrm>
        </p:grpSpPr>
        <p:sp>
          <p:nvSpPr>
            <p:cNvPr id="817" name="Google Shape;817;p12"/>
            <p:cNvSpPr/>
            <p:nvPr/>
          </p:nvSpPr>
          <p:spPr>
            <a:xfrm>
              <a:off x="823226" y="1276828"/>
              <a:ext cx="1085048" cy="1085048"/>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2"/>
            <p:cNvSpPr txBox="1"/>
            <p:nvPr/>
          </p:nvSpPr>
          <p:spPr>
            <a:xfrm>
              <a:off x="743250" y="1675027"/>
              <a:ext cx="1245000" cy="28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1500" b="0" i="0" u="none" strike="noStrike" cap="none">
                  <a:solidFill>
                    <a:schemeClr val="accent1"/>
                  </a:solidFill>
                  <a:latin typeface="Viga"/>
                  <a:ea typeface="Viga"/>
                  <a:cs typeface="Viga"/>
                  <a:sym typeface="Viga"/>
                </a:rPr>
                <a:t>Data 01</a:t>
              </a:r>
              <a:endParaRPr sz="1500"/>
            </a:p>
          </p:txBody>
        </p:sp>
      </p:grpSp>
      <p:sp>
        <p:nvSpPr>
          <p:cNvPr id="819" name="Google Shape;819;p12"/>
          <p:cNvSpPr/>
          <p:nvPr/>
        </p:nvSpPr>
        <p:spPr>
          <a:xfrm>
            <a:off x="453582" y="1234652"/>
            <a:ext cx="768510" cy="815926"/>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0" name="Google Shape;820;p12"/>
          <p:cNvSpPr txBox="1"/>
          <p:nvPr/>
        </p:nvSpPr>
        <p:spPr>
          <a:xfrm>
            <a:off x="396937" y="1534087"/>
            <a:ext cx="881800" cy="2147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1600" b="0" i="0" u="none" strike="noStrike" cap="none" dirty="0">
                <a:solidFill>
                  <a:schemeClr val="accent1"/>
                </a:solidFill>
                <a:latin typeface="Viga"/>
                <a:ea typeface="Viga"/>
                <a:cs typeface="Viga"/>
                <a:sym typeface="Viga"/>
              </a:rPr>
              <a:t>Raw Data</a:t>
            </a:r>
            <a:endParaRPr dirty="0"/>
          </a:p>
        </p:txBody>
      </p:sp>
      <p:cxnSp>
        <p:nvCxnSpPr>
          <p:cNvPr id="821" name="Google Shape;821;p12"/>
          <p:cNvCxnSpPr>
            <a:stCxn id="820" idx="3"/>
            <a:endCxn id="818" idx="1"/>
          </p:cNvCxnSpPr>
          <p:nvPr/>
        </p:nvCxnSpPr>
        <p:spPr>
          <a:xfrm>
            <a:off x="1278737" y="1641469"/>
            <a:ext cx="1264200" cy="14700"/>
          </a:xfrm>
          <a:prstGeom prst="straightConnector1">
            <a:avLst/>
          </a:prstGeom>
          <a:noFill/>
          <a:ln w="19050" cap="flat" cmpd="sng">
            <a:solidFill>
              <a:schemeClr val="accent2"/>
            </a:solidFill>
            <a:prstDash val="solid"/>
            <a:round/>
            <a:headEnd type="none" w="sm" len="sm"/>
            <a:tailEnd type="triangle" w="med" len="med"/>
          </a:ln>
        </p:spPr>
      </p:cxnSp>
      <p:grpSp>
        <p:nvGrpSpPr>
          <p:cNvPr id="822" name="Google Shape;822;p12"/>
          <p:cNvGrpSpPr/>
          <p:nvPr/>
        </p:nvGrpSpPr>
        <p:grpSpPr>
          <a:xfrm>
            <a:off x="2543076" y="3311666"/>
            <a:ext cx="881800" cy="815926"/>
            <a:chOff x="743250" y="1276828"/>
            <a:chExt cx="1245000" cy="1085048"/>
          </a:xfrm>
        </p:grpSpPr>
        <p:sp>
          <p:nvSpPr>
            <p:cNvPr id="823" name="Google Shape;823;p12"/>
            <p:cNvSpPr/>
            <p:nvPr/>
          </p:nvSpPr>
          <p:spPr>
            <a:xfrm>
              <a:off x="823226" y="1276828"/>
              <a:ext cx="1085048" cy="1085048"/>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2"/>
            <p:cNvSpPr txBox="1"/>
            <p:nvPr/>
          </p:nvSpPr>
          <p:spPr>
            <a:xfrm>
              <a:off x="743250" y="1675027"/>
              <a:ext cx="1245000" cy="28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1500" b="0" i="0" u="none" strike="noStrike" cap="none">
                  <a:solidFill>
                    <a:schemeClr val="accent1"/>
                  </a:solidFill>
                  <a:latin typeface="Viga"/>
                  <a:ea typeface="Viga"/>
                  <a:cs typeface="Viga"/>
                  <a:sym typeface="Viga"/>
                </a:rPr>
                <a:t>Data 02</a:t>
              </a:r>
              <a:endParaRPr sz="1500"/>
            </a:p>
          </p:txBody>
        </p:sp>
      </p:grpSp>
      <p:cxnSp>
        <p:nvCxnSpPr>
          <p:cNvPr id="825" name="Google Shape;825;p12"/>
          <p:cNvCxnSpPr>
            <a:stCxn id="826" idx="3"/>
            <a:endCxn id="824" idx="1"/>
          </p:cNvCxnSpPr>
          <p:nvPr/>
        </p:nvCxnSpPr>
        <p:spPr>
          <a:xfrm>
            <a:off x="1281045" y="3715089"/>
            <a:ext cx="1262100" cy="3300"/>
          </a:xfrm>
          <a:prstGeom prst="straightConnector1">
            <a:avLst/>
          </a:prstGeom>
          <a:noFill/>
          <a:ln w="19050" cap="flat" cmpd="sng">
            <a:solidFill>
              <a:schemeClr val="accent2"/>
            </a:solidFill>
            <a:prstDash val="solid"/>
            <a:round/>
            <a:headEnd type="none" w="sm" len="sm"/>
            <a:tailEnd type="triangle" w="med" len="med"/>
          </a:ln>
        </p:spPr>
      </p:cxnSp>
      <p:sp>
        <p:nvSpPr>
          <p:cNvPr id="827" name="Google Shape;827;p12"/>
          <p:cNvSpPr/>
          <p:nvPr/>
        </p:nvSpPr>
        <p:spPr>
          <a:xfrm>
            <a:off x="455890" y="3308273"/>
            <a:ext cx="768510" cy="815926"/>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6" name="Google Shape;826;p12"/>
          <p:cNvSpPr txBox="1"/>
          <p:nvPr/>
        </p:nvSpPr>
        <p:spPr>
          <a:xfrm>
            <a:off x="399245" y="3607708"/>
            <a:ext cx="881800" cy="21476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1600" b="0" i="0" u="none" strike="noStrike" cap="none">
                <a:solidFill>
                  <a:schemeClr val="accent1"/>
                </a:solidFill>
                <a:latin typeface="Viga"/>
                <a:ea typeface="Viga"/>
                <a:cs typeface="Viga"/>
                <a:sym typeface="Viga"/>
              </a:rPr>
              <a:t>Web Data</a:t>
            </a:r>
            <a:endParaRPr/>
          </a:p>
        </p:txBody>
      </p:sp>
      <p:cxnSp>
        <p:nvCxnSpPr>
          <p:cNvPr id="828" name="Google Shape;828;p12"/>
          <p:cNvCxnSpPr>
            <a:stCxn id="829" idx="1"/>
            <a:endCxn id="818" idx="3"/>
          </p:cNvCxnSpPr>
          <p:nvPr/>
        </p:nvCxnSpPr>
        <p:spPr>
          <a:xfrm flipH="1">
            <a:off x="3424861" y="1640321"/>
            <a:ext cx="1497600" cy="15900"/>
          </a:xfrm>
          <a:prstGeom prst="straightConnector1">
            <a:avLst/>
          </a:prstGeom>
          <a:noFill/>
          <a:ln w="19050" cap="flat" cmpd="sng">
            <a:solidFill>
              <a:schemeClr val="accent2"/>
            </a:solidFill>
            <a:prstDash val="solid"/>
            <a:round/>
            <a:headEnd type="triangle" w="med" len="med"/>
            <a:tailEnd type="none" w="sm" len="sm"/>
          </a:ln>
        </p:spPr>
      </p:cxnSp>
      <p:grpSp>
        <p:nvGrpSpPr>
          <p:cNvPr id="830" name="Google Shape;830;p12"/>
          <p:cNvGrpSpPr/>
          <p:nvPr/>
        </p:nvGrpSpPr>
        <p:grpSpPr>
          <a:xfrm>
            <a:off x="4922461" y="1233505"/>
            <a:ext cx="881800" cy="815926"/>
            <a:chOff x="743250" y="1276828"/>
            <a:chExt cx="1245000" cy="1085048"/>
          </a:xfrm>
        </p:grpSpPr>
        <p:sp>
          <p:nvSpPr>
            <p:cNvPr id="831" name="Google Shape;831;p12"/>
            <p:cNvSpPr/>
            <p:nvPr/>
          </p:nvSpPr>
          <p:spPr>
            <a:xfrm>
              <a:off x="823226" y="1276828"/>
              <a:ext cx="1085048" cy="1085048"/>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2"/>
            <p:cNvSpPr txBox="1"/>
            <p:nvPr/>
          </p:nvSpPr>
          <p:spPr>
            <a:xfrm>
              <a:off x="743250" y="1675027"/>
              <a:ext cx="1245000" cy="28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1100" b="0" i="0" u="none" strike="noStrike" cap="none">
                  <a:solidFill>
                    <a:schemeClr val="accent1"/>
                  </a:solidFill>
                  <a:latin typeface="Viga"/>
                  <a:ea typeface="Viga"/>
                  <a:cs typeface="Viga"/>
                  <a:sym typeface="Viga"/>
                </a:rPr>
                <a:t>Clustering Model</a:t>
              </a:r>
              <a:endParaRPr sz="1100" b="0" i="0" u="none" strike="noStrike" cap="none">
                <a:solidFill>
                  <a:schemeClr val="accent1"/>
                </a:solidFill>
                <a:latin typeface="Viga"/>
                <a:ea typeface="Viga"/>
                <a:cs typeface="Viga"/>
                <a:sym typeface="Viga"/>
              </a:endParaRPr>
            </a:p>
          </p:txBody>
        </p:sp>
      </p:grpSp>
      <p:pic>
        <p:nvPicPr>
          <p:cNvPr id="832" name="Google Shape;832;p12"/>
          <p:cNvPicPr preferRelativeResize="0"/>
          <p:nvPr/>
        </p:nvPicPr>
        <p:blipFill rotWithShape="1">
          <a:blip r:embed="rId3">
            <a:alphaModFix/>
          </a:blip>
          <a:srcRect/>
          <a:stretch/>
        </p:blipFill>
        <p:spPr>
          <a:xfrm>
            <a:off x="6526057" y="2487996"/>
            <a:ext cx="2006139" cy="415438"/>
          </a:xfrm>
          <a:prstGeom prst="rect">
            <a:avLst/>
          </a:prstGeom>
          <a:noFill/>
          <a:ln>
            <a:noFill/>
          </a:ln>
        </p:spPr>
      </p:pic>
      <p:cxnSp>
        <p:nvCxnSpPr>
          <p:cNvPr id="833" name="Google Shape;833;p12"/>
          <p:cNvCxnSpPr>
            <a:stCxn id="829" idx="3"/>
            <a:endCxn id="814" idx="0"/>
          </p:cNvCxnSpPr>
          <p:nvPr/>
        </p:nvCxnSpPr>
        <p:spPr>
          <a:xfrm>
            <a:off x="5804261" y="1640321"/>
            <a:ext cx="1725000" cy="723300"/>
          </a:xfrm>
          <a:prstGeom prst="bentConnector2">
            <a:avLst/>
          </a:prstGeom>
          <a:noFill/>
          <a:ln w="19050" cap="flat" cmpd="sng">
            <a:solidFill>
              <a:schemeClr val="accent2"/>
            </a:solidFill>
            <a:prstDash val="solid"/>
            <a:round/>
            <a:headEnd type="none" w="sm" len="sm"/>
            <a:tailEnd type="triangle" w="med" len="med"/>
          </a:ln>
        </p:spPr>
      </p:cxnSp>
      <p:sp>
        <p:nvSpPr>
          <p:cNvPr id="834" name="Google Shape;834;p12"/>
          <p:cNvSpPr txBox="1"/>
          <p:nvPr/>
        </p:nvSpPr>
        <p:spPr>
          <a:xfrm>
            <a:off x="1222096" y="1748852"/>
            <a:ext cx="1525200" cy="30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000" i="0" u="none" strike="noStrike" cap="none" dirty="0">
                <a:solidFill>
                  <a:srgbClr val="000000"/>
                </a:solidFill>
              </a:rPr>
              <a:t>Merging, Cleaning, dll</a:t>
            </a:r>
            <a:endParaRPr dirty="0"/>
          </a:p>
        </p:txBody>
      </p:sp>
      <p:sp>
        <p:nvSpPr>
          <p:cNvPr id="835" name="Google Shape;835;p12"/>
          <p:cNvSpPr txBox="1"/>
          <p:nvPr/>
        </p:nvSpPr>
        <p:spPr>
          <a:xfrm>
            <a:off x="1301150" y="3653199"/>
            <a:ext cx="1185282" cy="30051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Arial"/>
                <a:ea typeface="Arial"/>
                <a:cs typeface="Arial"/>
                <a:sym typeface="Arial"/>
              </a:rPr>
              <a:t>Web Scrapping</a:t>
            </a:r>
            <a:endParaRPr/>
          </a:p>
          <a:p>
            <a:pPr marL="0" marR="0" lvl="0" indent="0" algn="ctr" rtl="0">
              <a:lnSpc>
                <a:spcPct val="100000"/>
              </a:lnSpc>
              <a:spcBef>
                <a:spcPts val="0"/>
              </a:spcBef>
              <a:spcAft>
                <a:spcPts val="0"/>
              </a:spcAft>
              <a:buNone/>
            </a:pPr>
            <a:r>
              <a:rPr lang="en" sz="1000" b="0" i="0" u="none" strike="noStrike" cap="none">
                <a:solidFill>
                  <a:srgbClr val="000000"/>
                </a:solidFill>
                <a:latin typeface="Arial"/>
                <a:ea typeface="Arial"/>
                <a:cs typeface="Arial"/>
                <a:sym typeface="Arial"/>
              </a:rPr>
              <a:t>with API</a:t>
            </a:r>
            <a:endParaRPr/>
          </a:p>
        </p:txBody>
      </p:sp>
      <p:grpSp>
        <p:nvGrpSpPr>
          <p:cNvPr id="836" name="Google Shape;836;p12"/>
          <p:cNvGrpSpPr/>
          <p:nvPr/>
        </p:nvGrpSpPr>
        <p:grpSpPr>
          <a:xfrm>
            <a:off x="4919862" y="3308273"/>
            <a:ext cx="881800" cy="815926"/>
            <a:chOff x="743250" y="1276828"/>
            <a:chExt cx="1245000" cy="1085048"/>
          </a:xfrm>
        </p:grpSpPr>
        <p:sp>
          <p:nvSpPr>
            <p:cNvPr id="837" name="Google Shape;837;p12"/>
            <p:cNvSpPr/>
            <p:nvPr/>
          </p:nvSpPr>
          <p:spPr>
            <a:xfrm>
              <a:off x="823226" y="1276828"/>
              <a:ext cx="1085048" cy="1085048"/>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2"/>
            <p:cNvSpPr txBox="1"/>
            <p:nvPr/>
          </p:nvSpPr>
          <p:spPr>
            <a:xfrm>
              <a:off x="743250" y="1675027"/>
              <a:ext cx="1245000" cy="28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1"/>
                </a:buClr>
                <a:buSzPts val="2400"/>
                <a:buFont typeface="Viga"/>
                <a:buNone/>
              </a:pPr>
              <a:r>
                <a:rPr lang="en" sz="1100" b="0" i="0" u="none" strike="noStrike" cap="none">
                  <a:solidFill>
                    <a:schemeClr val="accent1"/>
                  </a:solidFill>
                  <a:latin typeface="Viga"/>
                  <a:ea typeface="Viga"/>
                  <a:cs typeface="Viga"/>
                  <a:sym typeface="Viga"/>
                </a:rPr>
                <a:t>Predictive Model</a:t>
              </a:r>
              <a:endParaRPr sz="1100" b="0" i="0" u="none" strike="noStrike" cap="none">
                <a:solidFill>
                  <a:schemeClr val="accent1"/>
                </a:solidFill>
                <a:latin typeface="Viga"/>
                <a:ea typeface="Viga"/>
                <a:cs typeface="Viga"/>
                <a:sym typeface="Viga"/>
              </a:endParaRPr>
            </a:p>
          </p:txBody>
        </p:sp>
      </p:grpSp>
      <p:cxnSp>
        <p:nvCxnSpPr>
          <p:cNvPr id="839" name="Google Shape;839;p12"/>
          <p:cNvCxnSpPr>
            <a:stCxn id="838" idx="1"/>
            <a:endCxn id="824" idx="3"/>
          </p:cNvCxnSpPr>
          <p:nvPr/>
        </p:nvCxnSpPr>
        <p:spPr>
          <a:xfrm flipH="1">
            <a:off x="3424962" y="3715089"/>
            <a:ext cx="1494900" cy="3300"/>
          </a:xfrm>
          <a:prstGeom prst="straightConnector1">
            <a:avLst/>
          </a:prstGeom>
          <a:noFill/>
          <a:ln w="19050" cap="flat" cmpd="sng">
            <a:solidFill>
              <a:schemeClr val="accent2"/>
            </a:solidFill>
            <a:prstDash val="solid"/>
            <a:round/>
            <a:headEnd type="triangle" w="med" len="med"/>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gf80896fd5e_0_16"/>
          <p:cNvSpPr txBox="1">
            <a:spLocks noGrp="1"/>
          </p:cNvSpPr>
          <p:nvPr>
            <p:ph type="title" idx="2"/>
          </p:nvPr>
        </p:nvSpPr>
        <p:spPr>
          <a:xfrm>
            <a:off x="4846108" y="1550900"/>
            <a:ext cx="3478800" cy="133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000"/>
              <a:buNone/>
            </a:pPr>
            <a:r>
              <a:rPr lang="en"/>
              <a:t>04</a:t>
            </a:r>
            <a:endParaRPr/>
          </a:p>
        </p:txBody>
      </p:sp>
      <p:sp>
        <p:nvSpPr>
          <p:cNvPr id="845" name="Google Shape;845;gf80896fd5e_0_16"/>
          <p:cNvSpPr txBox="1">
            <a:spLocks noGrp="1"/>
          </p:cNvSpPr>
          <p:nvPr>
            <p:ph type="title"/>
          </p:nvPr>
        </p:nvSpPr>
        <p:spPr>
          <a:xfrm>
            <a:off x="4791650" y="3134000"/>
            <a:ext cx="3587700" cy="11121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600"/>
              <a:buNone/>
            </a:pPr>
            <a:r>
              <a:rPr lang="en"/>
              <a:t>Insights with Dashboard</a:t>
            </a:r>
            <a:endParaRPr/>
          </a:p>
        </p:txBody>
      </p:sp>
      <p:grpSp>
        <p:nvGrpSpPr>
          <p:cNvPr id="846" name="Google Shape;846;gf80896fd5e_0_16"/>
          <p:cNvGrpSpPr/>
          <p:nvPr/>
        </p:nvGrpSpPr>
        <p:grpSpPr>
          <a:xfrm>
            <a:off x="1398216" y="1770524"/>
            <a:ext cx="1901357" cy="1901357"/>
            <a:chOff x="-61783350" y="2297100"/>
            <a:chExt cx="316650" cy="316650"/>
          </a:xfrm>
        </p:grpSpPr>
        <p:sp>
          <p:nvSpPr>
            <p:cNvPr id="847" name="Google Shape;847;gf80896fd5e_0_16"/>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gf80896fd5e_0_16"/>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gf80896fd5e_0_38"/>
          <p:cNvSpPr txBox="1"/>
          <p:nvPr/>
        </p:nvSpPr>
        <p:spPr>
          <a:xfrm>
            <a:off x="67200" y="698350"/>
            <a:ext cx="2218800" cy="4279200"/>
          </a:xfrm>
          <a:prstGeom prst="rect">
            <a:avLst/>
          </a:prstGeom>
          <a:noFill/>
          <a:ln>
            <a:noFill/>
          </a:ln>
        </p:spPr>
        <p:txBody>
          <a:bodyPr spcFirstLastPara="1" wrap="square" lIns="91425" tIns="91425" rIns="91425" bIns="91425" anchor="t" anchorCtr="0">
            <a:spAutoFit/>
          </a:bodyPr>
          <a:lstStyle/>
          <a:p>
            <a:pPr marL="228600" lvl="0" indent="-203200" algn="l" rtl="0">
              <a:spcBef>
                <a:spcPts val="0"/>
              </a:spcBef>
              <a:spcAft>
                <a:spcPts val="0"/>
              </a:spcAft>
              <a:buSzPts val="1400"/>
              <a:buChar char="●"/>
            </a:pPr>
            <a:r>
              <a:rPr lang="en" dirty="0"/>
              <a:t>Persentase tingkat kematian Jakarta sebesar 1.58% sementara tingkat kesembuhannya 98.17%</a:t>
            </a:r>
            <a:endParaRPr dirty="0"/>
          </a:p>
          <a:p>
            <a:pPr marL="228600" lvl="0" indent="-203200" algn="l" rtl="0">
              <a:spcBef>
                <a:spcPts val="0"/>
              </a:spcBef>
              <a:spcAft>
                <a:spcPts val="0"/>
              </a:spcAft>
              <a:buSzPts val="1400"/>
              <a:buChar char="●"/>
            </a:pPr>
            <a:r>
              <a:rPr lang="en" dirty="0"/>
              <a:t>Dashboard menyajikan informasi peta Tingkat Paparan Wilayah DKI Jakarta per Kelurahan per harinya </a:t>
            </a:r>
            <a:endParaRPr dirty="0"/>
          </a:p>
          <a:p>
            <a:pPr marL="228600" lvl="0" indent="-203200" algn="l" rtl="0">
              <a:spcBef>
                <a:spcPts val="0"/>
              </a:spcBef>
              <a:spcAft>
                <a:spcPts val="0"/>
              </a:spcAft>
              <a:buSzPts val="1400"/>
              <a:buChar char="●"/>
            </a:pPr>
            <a:r>
              <a:rPr lang="en" dirty="0"/>
              <a:t>Dashboard menyajikan time series kasus positif dan timeline kebijakan pemerintah serta fenomena yang mempengaruhi kasus</a:t>
            </a:r>
            <a:endParaRPr dirty="0"/>
          </a:p>
        </p:txBody>
      </p:sp>
      <p:pic>
        <p:nvPicPr>
          <p:cNvPr id="854" name="Google Shape;854;gf80896fd5e_0_38"/>
          <p:cNvPicPr preferRelativeResize="0"/>
          <p:nvPr/>
        </p:nvPicPr>
        <p:blipFill>
          <a:blip r:embed="rId3">
            <a:alphaModFix/>
          </a:blip>
          <a:stretch>
            <a:fillRect/>
          </a:stretch>
        </p:blipFill>
        <p:spPr>
          <a:xfrm>
            <a:off x="2286000" y="0"/>
            <a:ext cx="6857999"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gf80896fd5e_0_221"/>
          <p:cNvSpPr txBox="1">
            <a:spLocks noGrp="1"/>
          </p:cNvSpPr>
          <p:nvPr>
            <p:ph type="title"/>
          </p:nvPr>
        </p:nvSpPr>
        <p:spPr>
          <a:xfrm>
            <a:off x="1634100" y="372175"/>
            <a:ext cx="5875800" cy="6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TImeline Kebijakan Pemerintah &amp; Berbagai Fenomena yang Mempengaruhi Kasus Covid</a:t>
            </a:r>
            <a:endParaRPr sz="2200"/>
          </a:p>
        </p:txBody>
      </p:sp>
      <p:pic>
        <p:nvPicPr>
          <p:cNvPr id="860" name="Google Shape;860;gf80896fd5e_0_221"/>
          <p:cNvPicPr preferRelativeResize="0"/>
          <p:nvPr/>
        </p:nvPicPr>
        <p:blipFill>
          <a:blip r:embed="rId3">
            <a:alphaModFix/>
          </a:blip>
          <a:stretch>
            <a:fillRect/>
          </a:stretch>
        </p:blipFill>
        <p:spPr>
          <a:xfrm>
            <a:off x="981450" y="1169550"/>
            <a:ext cx="7181100" cy="3790025"/>
          </a:xfrm>
          <a:prstGeom prst="rect">
            <a:avLst/>
          </a:prstGeom>
          <a:noFill/>
          <a:ln>
            <a:noFill/>
          </a:ln>
        </p:spPr>
      </p:pic>
      <p:sp>
        <p:nvSpPr>
          <p:cNvPr id="861" name="Google Shape;861;gf80896fd5e_0_221"/>
          <p:cNvSpPr txBox="1"/>
          <p:nvPr/>
        </p:nvSpPr>
        <p:spPr>
          <a:xfrm>
            <a:off x="1634100" y="1712125"/>
            <a:ext cx="4382400" cy="1385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Char char="●"/>
            </a:pPr>
            <a:r>
              <a:rPr lang="en" sz="1300"/>
              <a:t>Periode Tahun Baru dan Lebaran menyebabkan lonjakan kenaikan kasus Covid</a:t>
            </a:r>
            <a:endParaRPr sz="1300"/>
          </a:p>
          <a:p>
            <a:pPr marL="457200" lvl="0" indent="-311150" algn="l" rtl="0">
              <a:spcBef>
                <a:spcPts val="0"/>
              </a:spcBef>
              <a:spcAft>
                <a:spcPts val="0"/>
              </a:spcAft>
              <a:buSzPts val="1300"/>
              <a:buChar char="●"/>
            </a:pPr>
            <a:r>
              <a:rPr lang="en" sz="1300"/>
              <a:t>Kebijakan transisi kurang efektif dalam upaya menekan kenaikan kasus</a:t>
            </a:r>
            <a:endParaRPr sz="1300"/>
          </a:p>
          <a:p>
            <a:pPr marL="457200" lvl="0" indent="-311150" algn="l" rtl="0">
              <a:spcBef>
                <a:spcPts val="0"/>
              </a:spcBef>
              <a:spcAft>
                <a:spcPts val="0"/>
              </a:spcAft>
              <a:buSzPts val="1300"/>
              <a:buChar char="●"/>
            </a:pPr>
            <a:r>
              <a:rPr lang="en" sz="1300"/>
              <a:t>PPKM Darurat dan program vaksinasi sukses menekan angka kasus positif di Gelombang kedua</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gf193bb3f83_0_2"/>
          <p:cNvSpPr txBox="1">
            <a:spLocks noGrp="1"/>
          </p:cNvSpPr>
          <p:nvPr>
            <p:ph type="title" idx="2"/>
          </p:nvPr>
        </p:nvSpPr>
        <p:spPr>
          <a:xfrm>
            <a:off x="4846108" y="1550900"/>
            <a:ext cx="3478800" cy="133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000"/>
              <a:buNone/>
            </a:pPr>
            <a:r>
              <a:rPr lang="en"/>
              <a:t>05</a:t>
            </a:r>
            <a:endParaRPr/>
          </a:p>
        </p:txBody>
      </p:sp>
      <p:sp>
        <p:nvSpPr>
          <p:cNvPr id="867" name="Google Shape;867;gf193bb3f83_0_2"/>
          <p:cNvSpPr txBox="1">
            <a:spLocks noGrp="1"/>
          </p:cNvSpPr>
          <p:nvPr>
            <p:ph type="title"/>
          </p:nvPr>
        </p:nvSpPr>
        <p:spPr>
          <a:xfrm>
            <a:off x="4791650" y="2820200"/>
            <a:ext cx="3587700" cy="11550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600"/>
              <a:buNone/>
            </a:pPr>
            <a:r>
              <a:rPr lang="en"/>
              <a:t>Machine Learning Model</a:t>
            </a:r>
            <a:endParaRPr/>
          </a:p>
        </p:txBody>
      </p:sp>
      <p:grpSp>
        <p:nvGrpSpPr>
          <p:cNvPr id="868" name="Google Shape;868;gf193bb3f83_0_2"/>
          <p:cNvGrpSpPr/>
          <p:nvPr/>
        </p:nvGrpSpPr>
        <p:grpSpPr>
          <a:xfrm>
            <a:off x="1398216" y="1770524"/>
            <a:ext cx="1901357" cy="1901357"/>
            <a:chOff x="-61783350" y="2297100"/>
            <a:chExt cx="316650" cy="316650"/>
          </a:xfrm>
        </p:grpSpPr>
        <p:sp>
          <p:nvSpPr>
            <p:cNvPr id="869" name="Google Shape;869;gf193bb3f83_0_2"/>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gf193bb3f83_0_2"/>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gf80896fd5e_0_230"/>
          <p:cNvSpPr txBox="1">
            <a:spLocks noGrp="1"/>
          </p:cNvSpPr>
          <p:nvPr>
            <p:ph type="body" idx="1"/>
          </p:nvPr>
        </p:nvSpPr>
        <p:spPr>
          <a:xfrm>
            <a:off x="773700" y="1107650"/>
            <a:ext cx="7596600" cy="3860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Pemodelan Time Series Forecasting digunakan untuk memprediksi angka kasus positif di DKI Jakarta selama 6 bulan kedepan di awal Tahun 2022</a:t>
            </a:r>
            <a:endParaRPr sz="1800"/>
          </a:p>
          <a:p>
            <a:pPr marL="457200" lvl="0" indent="-342900" algn="l" rtl="0">
              <a:lnSpc>
                <a:spcPct val="115000"/>
              </a:lnSpc>
              <a:spcBef>
                <a:spcPts val="0"/>
              </a:spcBef>
              <a:spcAft>
                <a:spcPts val="0"/>
              </a:spcAft>
              <a:buSzPts val="1800"/>
              <a:buChar char="●"/>
            </a:pPr>
            <a:r>
              <a:rPr lang="en" sz="1800"/>
              <a:t>Menggunakan data yang bersumber dari </a:t>
            </a:r>
            <a:r>
              <a:rPr lang="en" sz="1800" u="sng">
                <a:solidFill>
                  <a:schemeClr val="hlink"/>
                </a:solidFill>
                <a:hlinkClick r:id="rId3"/>
              </a:rPr>
              <a:t>https://data.covid19.go.id/public/api/prov_detail_DKI_JAKARTA.json</a:t>
            </a:r>
            <a:r>
              <a:rPr lang="en" sz="1800"/>
              <a:t> </a:t>
            </a:r>
            <a:endParaRPr sz="1800"/>
          </a:p>
          <a:p>
            <a:pPr marL="457200" lvl="0" indent="-342900" algn="l" rtl="0">
              <a:lnSpc>
                <a:spcPct val="115000"/>
              </a:lnSpc>
              <a:spcBef>
                <a:spcPts val="0"/>
              </a:spcBef>
              <a:spcAft>
                <a:spcPts val="0"/>
              </a:spcAft>
              <a:buSzPts val="1800"/>
              <a:buChar char="●"/>
            </a:pPr>
            <a:r>
              <a:rPr lang="en" sz="1800"/>
              <a:t>Pemodelan dilakukan dengan menggunakan FBProphet dengan tingkat akurasi 94%</a:t>
            </a:r>
            <a:endParaRPr sz="1800"/>
          </a:p>
          <a:p>
            <a:pPr marL="457200" lvl="0" indent="0" algn="l" rtl="0">
              <a:lnSpc>
                <a:spcPct val="115000"/>
              </a:lnSpc>
              <a:spcBef>
                <a:spcPts val="0"/>
              </a:spcBef>
              <a:spcAft>
                <a:spcPts val="0"/>
              </a:spcAft>
              <a:buNone/>
            </a:pPr>
            <a:endParaRPr sz="1600"/>
          </a:p>
        </p:txBody>
      </p:sp>
      <p:sp>
        <p:nvSpPr>
          <p:cNvPr id="888" name="Google Shape;888;gf80896fd5e_0_230"/>
          <p:cNvSpPr txBox="1">
            <a:spLocks noGrp="1"/>
          </p:cNvSpPr>
          <p:nvPr>
            <p:ph type="title"/>
          </p:nvPr>
        </p:nvSpPr>
        <p:spPr>
          <a:xfrm>
            <a:off x="550500" y="372175"/>
            <a:ext cx="80430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Time Series Forecasting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
          <p:cNvSpPr txBox="1">
            <a:spLocks noGrp="1"/>
          </p:cNvSpPr>
          <p:nvPr>
            <p:ph type="title" idx="2"/>
          </p:nvPr>
        </p:nvSpPr>
        <p:spPr>
          <a:xfrm>
            <a:off x="1234458" y="1405575"/>
            <a:ext cx="3478800" cy="133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000"/>
              <a:buNone/>
            </a:pPr>
            <a:r>
              <a:rPr lang="en"/>
              <a:t>01</a:t>
            </a:r>
            <a:endParaRPr/>
          </a:p>
        </p:txBody>
      </p:sp>
      <p:sp>
        <p:nvSpPr>
          <p:cNvPr id="713" name="Google Shape;713;p3"/>
          <p:cNvSpPr txBox="1">
            <a:spLocks noGrp="1"/>
          </p:cNvSpPr>
          <p:nvPr>
            <p:ph type="title"/>
          </p:nvPr>
        </p:nvSpPr>
        <p:spPr>
          <a:xfrm>
            <a:off x="1234450" y="2625800"/>
            <a:ext cx="3348000" cy="11121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600"/>
              <a:buNone/>
            </a:pPr>
            <a:r>
              <a:rPr lang="en"/>
              <a:t>Team Introduction</a:t>
            </a:r>
            <a:endParaRPr/>
          </a:p>
        </p:txBody>
      </p:sp>
      <p:sp>
        <p:nvSpPr>
          <p:cNvPr id="714" name="Google Shape;714;p3"/>
          <p:cNvSpPr/>
          <p:nvPr/>
        </p:nvSpPr>
        <p:spPr>
          <a:xfrm>
            <a:off x="5392694" y="1540388"/>
            <a:ext cx="2241578" cy="2062730"/>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p:txBody>
      </p:sp>
      <p:sp>
        <p:nvSpPr>
          <p:cNvPr id="715" name="Google Shape;715;p3"/>
          <p:cNvSpPr/>
          <p:nvPr/>
        </p:nvSpPr>
        <p:spPr>
          <a:xfrm flipH="1">
            <a:off x="5392694" y="1540388"/>
            <a:ext cx="2241578" cy="2062730"/>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gf80896fd5e_0_235"/>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Hasil Model</a:t>
            </a:r>
            <a:endParaRPr/>
          </a:p>
        </p:txBody>
      </p:sp>
      <p:pic>
        <p:nvPicPr>
          <p:cNvPr id="894" name="Google Shape;894;gf80896fd5e_0_235"/>
          <p:cNvPicPr preferRelativeResize="0"/>
          <p:nvPr/>
        </p:nvPicPr>
        <p:blipFill>
          <a:blip r:embed="rId3">
            <a:alphaModFix/>
          </a:blip>
          <a:stretch>
            <a:fillRect/>
          </a:stretch>
        </p:blipFill>
        <p:spPr>
          <a:xfrm>
            <a:off x="1377550" y="1048675"/>
            <a:ext cx="6388900" cy="379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gf80896fd5e_0_246"/>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sz="2100"/>
              <a:t>Prediksi Trend Kasus Covid di Awal Tahun 2022</a:t>
            </a:r>
            <a:endParaRPr sz="2100"/>
          </a:p>
        </p:txBody>
      </p:sp>
      <p:pic>
        <p:nvPicPr>
          <p:cNvPr id="900" name="Google Shape;900;gf80896fd5e_0_246"/>
          <p:cNvPicPr preferRelativeResize="0"/>
          <p:nvPr/>
        </p:nvPicPr>
        <p:blipFill>
          <a:blip r:embed="rId3">
            <a:alphaModFix/>
          </a:blip>
          <a:stretch>
            <a:fillRect/>
          </a:stretch>
        </p:blipFill>
        <p:spPr>
          <a:xfrm>
            <a:off x="192675" y="1028700"/>
            <a:ext cx="8439150" cy="3086100"/>
          </a:xfrm>
          <a:prstGeom prst="rect">
            <a:avLst/>
          </a:prstGeom>
          <a:noFill/>
          <a:ln>
            <a:noFill/>
          </a:ln>
        </p:spPr>
      </p:pic>
      <p:sp>
        <p:nvSpPr>
          <p:cNvPr id="901" name="Google Shape;901;gf80896fd5e_0_246"/>
          <p:cNvSpPr txBox="1"/>
          <p:nvPr/>
        </p:nvSpPr>
        <p:spPr>
          <a:xfrm>
            <a:off x="390150" y="4020800"/>
            <a:ext cx="8044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Hasil prediksi menunjukkan bahwa trend angka kasus covid-19 cenderung rendah dan stabil Pada awal tahun 2022. Nilai prediksi menunjukkan kasus positif berada di kisaran kurang dari 500 dan terus mengalami penurunan setiap harinya. Diprediksi pada bulan April 2022 angka kasus mencapai titik paling minimum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3"/>
          <p:cNvSpPr txBox="1">
            <a:spLocks noGrp="1"/>
          </p:cNvSpPr>
          <p:nvPr>
            <p:ph type="body" idx="1"/>
          </p:nvPr>
        </p:nvSpPr>
        <p:spPr>
          <a:xfrm>
            <a:off x="773700" y="946500"/>
            <a:ext cx="7596600" cy="3860700"/>
          </a:xfrm>
          <a:prstGeom prst="rect">
            <a:avLst/>
          </a:prstGeom>
          <a:noFill/>
          <a:ln>
            <a:noFill/>
          </a:ln>
        </p:spPr>
        <p:txBody>
          <a:bodyPr spcFirstLastPara="1" wrap="square" lIns="91425" tIns="91425" rIns="91425" bIns="91425" anchor="t" anchorCtr="0">
            <a:noAutofit/>
          </a:bodyPr>
          <a:lstStyle/>
          <a:p>
            <a:pPr marL="149225" lvl="0" indent="0" algn="l" rtl="0">
              <a:lnSpc>
                <a:spcPct val="100000"/>
              </a:lnSpc>
              <a:spcBef>
                <a:spcPts val="0"/>
              </a:spcBef>
              <a:spcAft>
                <a:spcPts val="0"/>
              </a:spcAft>
              <a:buSzPts val="1250"/>
              <a:buNone/>
            </a:pPr>
            <a:endParaRPr sz="1600" dirty="0"/>
          </a:p>
          <a:p>
            <a:pPr marL="457200" lvl="0" indent="-320675" algn="l" rtl="0">
              <a:lnSpc>
                <a:spcPct val="100000"/>
              </a:lnSpc>
              <a:spcBef>
                <a:spcPts val="0"/>
              </a:spcBef>
              <a:spcAft>
                <a:spcPts val="0"/>
              </a:spcAft>
              <a:buSzPts val="1450"/>
              <a:buChar char="●"/>
            </a:pPr>
            <a:r>
              <a:rPr lang="en" sz="1800" dirty="0"/>
              <a:t>Clustering digunakan untuk memetakan wilayah berdasarkan tingkat paparan covid-19 di DKI Jakarta</a:t>
            </a:r>
            <a:endParaRPr sz="1800" dirty="0"/>
          </a:p>
          <a:p>
            <a:pPr indent="-320675">
              <a:buSzPts val="1450"/>
            </a:pPr>
            <a:r>
              <a:rPr lang="en-ID" sz="1800" dirty="0" err="1"/>
              <a:t>Algoritma</a:t>
            </a:r>
            <a:r>
              <a:rPr lang="en-ID" sz="1800" dirty="0"/>
              <a:t> clustering yang </a:t>
            </a:r>
            <a:r>
              <a:rPr lang="en-ID" sz="1800" dirty="0" err="1"/>
              <a:t>digunakan</a:t>
            </a:r>
            <a:r>
              <a:rPr lang="en-ID" sz="1800" dirty="0"/>
              <a:t> </a:t>
            </a:r>
            <a:r>
              <a:rPr lang="en-ID" sz="1800" dirty="0" err="1"/>
              <a:t>adalah</a:t>
            </a:r>
            <a:r>
              <a:rPr lang="en-ID" sz="1800" dirty="0"/>
              <a:t> K-Mean Algorithm</a:t>
            </a:r>
            <a:endParaRPr lang="en-ID" sz="1450" dirty="0"/>
          </a:p>
          <a:p>
            <a:pPr marL="457200" lvl="0" indent="-320675" algn="l" rtl="0">
              <a:lnSpc>
                <a:spcPct val="100000"/>
              </a:lnSpc>
              <a:spcBef>
                <a:spcPts val="0"/>
              </a:spcBef>
              <a:spcAft>
                <a:spcPts val="0"/>
              </a:spcAft>
              <a:buSzPts val="1450"/>
              <a:buChar char="●"/>
            </a:pPr>
            <a:r>
              <a:rPr lang="en-ID" sz="1800" dirty="0"/>
              <a:t>Data yang </a:t>
            </a:r>
            <a:r>
              <a:rPr lang="en-ID" sz="1800" dirty="0" err="1"/>
              <a:t>digunakan</a:t>
            </a:r>
            <a:r>
              <a:rPr lang="en-ID" sz="1800" dirty="0"/>
              <a:t> </a:t>
            </a:r>
            <a:r>
              <a:rPr lang="en-ID" sz="1800" dirty="0" err="1"/>
              <a:t>merupakan</a:t>
            </a:r>
            <a:r>
              <a:rPr lang="en-ID" sz="1800" dirty="0"/>
              <a:t> Data 1</a:t>
            </a:r>
            <a:endParaRPr lang="en-ID" sz="1450" dirty="0"/>
          </a:p>
          <a:p>
            <a:pPr marL="457200" lvl="0" indent="-320675" algn="l" rtl="0">
              <a:lnSpc>
                <a:spcPct val="100000"/>
              </a:lnSpc>
              <a:spcBef>
                <a:spcPts val="0"/>
              </a:spcBef>
              <a:spcAft>
                <a:spcPts val="0"/>
              </a:spcAft>
              <a:buSzPts val="1450"/>
              <a:buChar char="●"/>
            </a:pPr>
            <a:r>
              <a:rPr lang="en" sz="1800" dirty="0"/>
              <a:t>Clustering dilakukan dengan menggunakan variabel yang sekiranya mempengaruhi tingkat paparan covid-19 seperti: jumlah positif, kontak erat, jumlah isolasi, jumlah dirawat, suspek.</a:t>
            </a:r>
            <a:endParaRPr sz="1800" dirty="0"/>
          </a:p>
          <a:p>
            <a:pPr marL="457200" lvl="0" indent="-320675" algn="l" rtl="0">
              <a:lnSpc>
                <a:spcPct val="100000"/>
              </a:lnSpc>
              <a:spcBef>
                <a:spcPts val="0"/>
              </a:spcBef>
              <a:spcAft>
                <a:spcPts val="0"/>
              </a:spcAft>
              <a:buSzPts val="1450"/>
              <a:buChar char="●"/>
            </a:pPr>
            <a:r>
              <a:rPr lang="en" sz="1800" dirty="0"/>
              <a:t>Hasil clustering yang didapat membagi wilayah menjadi 4 cluster tingkat paparan: Rendah, Sedang, Tinggi, dan Sangat Tinggi</a:t>
            </a:r>
            <a:endParaRPr sz="1450" dirty="0"/>
          </a:p>
        </p:txBody>
      </p:sp>
      <p:sp>
        <p:nvSpPr>
          <p:cNvPr id="876" name="Google Shape;876;p13"/>
          <p:cNvSpPr txBox="1">
            <a:spLocks noGrp="1"/>
          </p:cNvSpPr>
          <p:nvPr>
            <p:ph type="title"/>
          </p:nvPr>
        </p:nvSpPr>
        <p:spPr>
          <a:xfrm>
            <a:off x="550500" y="372175"/>
            <a:ext cx="80430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Clustering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4"/>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Hasil Clustering</a:t>
            </a:r>
            <a:endParaRPr/>
          </a:p>
        </p:txBody>
      </p:sp>
      <p:pic>
        <p:nvPicPr>
          <p:cNvPr id="882" name="Google Shape;882;p14"/>
          <p:cNvPicPr preferRelativeResize="0"/>
          <p:nvPr/>
        </p:nvPicPr>
        <p:blipFill>
          <a:blip r:embed="rId3">
            <a:alphaModFix/>
          </a:blip>
          <a:stretch>
            <a:fillRect/>
          </a:stretch>
        </p:blipFill>
        <p:spPr>
          <a:xfrm>
            <a:off x="1260025" y="1048675"/>
            <a:ext cx="6623945" cy="379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Our Team</a:t>
            </a:r>
            <a:endParaRPr/>
          </a:p>
        </p:txBody>
      </p:sp>
      <p:sp>
        <p:nvSpPr>
          <p:cNvPr id="721" name="Google Shape;721;p4"/>
          <p:cNvSpPr txBox="1">
            <a:spLocks noGrp="1"/>
          </p:cNvSpPr>
          <p:nvPr>
            <p:ph type="title" idx="2"/>
          </p:nvPr>
        </p:nvSpPr>
        <p:spPr>
          <a:xfrm>
            <a:off x="1498500" y="3243223"/>
            <a:ext cx="2259000" cy="44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900"/>
              <a:buNone/>
            </a:pPr>
            <a:r>
              <a:rPr lang="en" sz="1800"/>
              <a:t>Diko Hary Adhanto</a:t>
            </a:r>
            <a:endParaRPr sz="1800"/>
          </a:p>
        </p:txBody>
      </p:sp>
      <p:sp>
        <p:nvSpPr>
          <p:cNvPr id="722" name="Google Shape;722;p4"/>
          <p:cNvSpPr txBox="1">
            <a:spLocks noGrp="1"/>
          </p:cNvSpPr>
          <p:nvPr>
            <p:ph type="subTitle" idx="1"/>
          </p:nvPr>
        </p:nvSpPr>
        <p:spPr>
          <a:xfrm>
            <a:off x="1498500" y="3668823"/>
            <a:ext cx="2259000" cy="72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as Team Leader</a:t>
            </a:r>
            <a:endParaRPr/>
          </a:p>
        </p:txBody>
      </p:sp>
      <p:sp>
        <p:nvSpPr>
          <p:cNvPr id="723" name="Google Shape;723;p4"/>
          <p:cNvSpPr txBox="1">
            <a:spLocks noGrp="1"/>
          </p:cNvSpPr>
          <p:nvPr>
            <p:ph type="title" idx="3"/>
          </p:nvPr>
        </p:nvSpPr>
        <p:spPr>
          <a:xfrm>
            <a:off x="5015051" y="3243223"/>
            <a:ext cx="3001898" cy="44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900"/>
              <a:buNone/>
            </a:pPr>
            <a:r>
              <a:rPr lang="en" dirty="0"/>
              <a:t>Kristian Bagus Wibowo</a:t>
            </a:r>
            <a:endParaRPr dirty="0"/>
          </a:p>
        </p:txBody>
      </p:sp>
      <p:sp>
        <p:nvSpPr>
          <p:cNvPr id="724" name="Google Shape;724;p4"/>
          <p:cNvSpPr txBox="1">
            <a:spLocks noGrp="1"/>
          </p:cNvSpPr>
          <p:nvPr>
            <p:ph type="subTitle" idx="4"/>
          </p:nvPr>
        </p:nvSpPr>
        <p:spPr>
          <a:xfrm>
            <a:off x="5386500" y="3668823"/>
            <a:ext cx="2259000" cy="72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as Team Member</a:t>
            </a:r>
            <a:endParaRPr/>
          </a:p>
        </p:txBody>
      </p:sp>
      <p:pic>
        <p:nvPicPr>
          <p:cNvPr id="725" name="Google Shape;725;p4"/>
          <p:cNvPicPr preferRelativeResize="0"/>
          <p:nvPr/>
        </p:nvPicPr>
        <p:blipFill rotWithShape="1">
          <a:blip r:embed="rId3">
            <a:alphaModFix/>
          </a:blip>
          <a:srcRect t="5861" b="21320"/>
          <a:stretch/>
        </p:blipFill>
        <p:spPr>
          <a:xfrm>
            <a:off x="1768650" y="1312100"/>
            <a:ext cx="1718700" cy="1667700"/>
          </a:xfrm>
          <a:prstGeom prst="ellipse">
            <a:avLst/>
          </a:prstGeom>
          <a:noFill/>
          <a:ln>
            <a:noFill/>
          </a:ln>
        </p:spPr>
      </p:pic>
      <p:pic>
        <p:nvPicPr>
          <p:cNvPr id="726" name="Google Shape;726;p4"/>
          <p:cNvPicPr preferRelativeResize="0"/>
          <p:nvPr/>
        </p:nvPicPr>
        <p:blipFill rotWithShape="1">
          <a:blip r:embed="rId4">
            <a:alphaModFix/>
          </a:blip>
          <a:srcRect l="4" t="8269" r="-3" b="16720"/>
          <a:stretch/>
        </p:blipFill>
        <p:spPr>
          <a:xfrm>
            <a:off x="5656650" y="1312100"/>
            <a:ext cx="1718700" cy="17187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
          <p:cNvSpPr txBox="1">
            <a:spLocks noGrp="1"/>
          </p:cNvSpPr>
          <p:nvPr>
            <p:ph type="subTitle" idx="1"/>
          </p:nvPr>
        </p:nvSpPr>
        <p:spPr>
          <a:xfrm>
            <a:off x="3923415" y="1481265"/>
            <a:ext cx="4067986" cy="363300"/>
          </a:xfrm>
          <a:prstGeom prst="rect">
            <a:avLst/>
          </a:prstGeom>
          <a:noFill/>
          <a:ln>
            <a:noFill/>
          </a:ln>
        </p:spPr>
        <p:txBody>
          <a:bodyPr spcFirstLastPara="1" wrap="square" lIns="91425" tIns="91425" rIns="91425" bIns="91425" anchor="b" anchorCtr="0">
            <a:noAutofit/>
          </a:bodyPr>
          <a:lstStyle/>
          <a:p>
            <a:pPr marL="457200" lvl="0" indent="-342900" algn="l" rtl="0">
              <a:lnSpc>
                <a:spcPct val="100000"/>
              </a:lnSpc>
              <a:spcBef>
                <a:spcPts val="0"/>
              </a:spcBef>
              <a:spcAft>
                <a:spcPts val="0"/>
              </a:spcAft>
              <a:buSzPts val="1800"/>
              <a:buFont typeface="Viga"/>
              <a:buNone/>
            </a:pPr>
            <a:r>
              <a:rPr lang="en" sz="2000"/>
              <a:t>Diko Hary Adhanto</a:t>
            </a:r>
            <a:endParaRPr sz="2000"/>
          </a:p>
        </p:txBody>
      </p:sp>
      <p:sp>
        <p:nvSpPr>
          <p:cNvPr id="732" name="Google Shape;732;p5"/>
          <p:cNvSpPr txBox="1">
            <a:spLocks noGrp="1"/>
          </p:cNvSpPr>
          <p:nvPr>
            <p:ph type="body" idx="2"/>
          </p:nvPr>
        </p:nvSpPr>
        <p:spPr>
          <a:xfrm>
            <a:off x="3923425" y="1844575"/>
            <a:ext cx="4919700" cy="28191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Tanggal Lahir : 26 April 1997</a:t>
            </a:r>
            <a:endParaRPr/>
          </a:p>
          <a:p>
            <a:pPr marL="457200" lvl="0" indent="-317500" algn="l" rtl="0">
              <a:lnSpc>
                <a:spcPct val="100000"/>
              </a:lnSpc>
              <a:spcBef>
                <a:spcPts val="0"/>
              </a:spcBef>
              <a:spcAft>
                <a:spcPts val="0"/>
              </a:spcAft>
              <a:buSzPts val="1400"/>
              <a:buChar char="●"/>
            </a:pPr>
            <a:r>
              <a:rPr lang="en"/>
              <a:t>Email : dikoharyadhanto74@gmail.com</a:t>
            </a:r>
            <a:endParaRPr/>
          </a:p>
          <a:p>
            <a:pPr marL="457200" lvl="0" indent="-317500" algn="l" rtl="0">
              <a:lnSpc>
                <a:spcPct val="100000"/>
              </a:lnSpc>
              <a:spcBef>
                <a:spcPts val="0"/>
              </a:spcBef>
              <a:spcAft>
                <a:spcPts val="0"/>
              </a:spcAft>
              <a:buSzPts val="1400"/>
              <a:buChar char="●"/>
            </a:pPr>
            <a:r>
              <a:rPr lang="en"/>
              <a:t>No Telepon : 087825211145</a:t>
            </a:r>
            <a:endParaRPr/>
          </a:p>
          <a:p>
            <a:pPr marL="457200" lvl="0" indent="-317500" algn="l" rtl="0">
              <a:lnSpc>
                <a:spcPct val="100000"/>
              </a:lnSpc>
              <a:spcBef>
                <a:spcPts val="0"/>
              </a:spcBef>
              <a:spcAft>
                <a:spcPts val="0"/>
              </a:spcAft>
              <a:buSzPts val="1400"/>
              <a:buChar char="●"/>
            </a:pPr>
            <a:r>
              <a:rPr lang="en"/>
              <a:t>Alamat : Jl. Jentu Kp. Situ Pete RT. 03 RW. 01 Kel Sukadamai Kec. Tanah Sareal Kota Bogor</a:t>
            </a:r>
            <a:endParaRPr/>
          </a:p>
          <a:p>
            <a:pPr marL="457200" lvl="0" indent="-317500" algn="l" rtl="0">
              <a:lnSpc>
                <a:spcPct val="100000"/>
              </a:lnSpc>
              <a:spcBef>
                <a:spcPts val="0"/>
              </a:spcBef>
              <a:spcAft>
                <a:spcPts val="0"/>
              </a:spcAft>
              <a:buSzPts val="1400"/>
              <a:buChar char="●"/>
            </a:pPr>
            <a:r>
              <a:rPr lang="en"/>
              <a:t>Media Sosial: dikohary (IG)</a:t>
            </a:r>
            <a:endParaRPr/>
          </a:p>
          <a:p>
            <a:pPr marL="457200" lvl="0" indent="-317500" algn="l" rtl="0">
              <a:lnSpc>
                <a:spcPct val="100000"/>
              </a:lnSpc>
              <a:spcBef>
                <a:spcPts val="0"/>
              </a:spcBef>
              <a:spcAft>
                <a:spcPts val="0"/>
              </a:spcAft>
              <a:buSzPts val="1400"/>
              <a:buChar char="●"/>
            </a:pPr>
            <a:r>
              <a:rPr lang="en"/>
              <a:t>Pengalaman Sekolah:</a:t>
            </a:r>
            <a:endParaRPr/>
          </a:p>
          <a:p>
            <a:pPr marL="139700" lvl="0" indent="0" algn="l" rtl="0">
              <a:lnSpc>
                <a:spcPct val="100000"/>
              </a:lnSpc>
              <a:spcBef>
                <a:spcPts val="0"/>
              </a:spcBef>
              <a:spcAft>
                <a:spcPts val="0"/>
              </a:spcAft>
              <a:buSzPts val="1400"/>
              <a:buNone/>
            </a:pPr>
            <a:r>
              <a:rPr lang="en"/>
              <a:t>         - SMAN 2 Bogor</a:t>
            </a:r>
            <a:endParaRPr/>
          </a:p>
          <a:p>
            <a:pPr marL="139700" lvl="0" indent="0" algn="l" rtl="0">
              <a:lnSpc>
                <a:spcPct val="100000"/>
              </a:lnSpc>
              <a:spcBef>
                <a:spcPts val="0"/>
              </a:spcBef>
              <a:spcAft>
                <a:spcPts val="0"/>
              </a:spcAft>
              <a:buSzPts val="1400"/>
              <a:buNone/>
            </a:pPr>
            <a:r>
              <a:rPr lang="en"/>
              <a:t>         - Sarjana Sains (S1), Geografi Universitas Indonesia</a:t>
            </a:r>
            <a:endParaRPr/>
          </a:p>
          <a:p>
            <a:pPr marL="457200" lvl="0" indent="-317500" algn="l" rtl="0">
              <a:lnSpc>
                <a:spcPct val="100000"/>
              </a:lnSpc>
              <a:spcBef>
                <a:spcPts val="0"/>
              </a:spcBef>
              <a:spcAft>
                <a:spcPts val="0"/>
              </a:spcAft>
              <a:buSzPts val="1400"/>
              <a:buChar char="●"/>
            </a:pPr>
            <a:r>
              <a:rPr lang="en"/>
              <a:t>Pengalaman Bekerja:</a:t>
            </a:r>
            <a:endParaRPr/>
          </a:p>
          <a:p>
            <a:pPr marL="139700" lvl="0" indent="0" algn="l" rtl="0">
              <a:lnSpc>
                <a:spcPct val="100000"/>
              </a:lnSpc>
              <a:spcBef>
                <a:spcPts val="0"/>
              </a:spcBef>
              <a:spcAft>
                <a:spcPts val="0"/>
              </a:spcAft>
              <a:buSzPts val="1400"/>
              <a:buNone/>
            </a:pPr>
            <a:r>
              <a:rPr lang="en"/>
              <a:t>         - Asisten Peneliti Departemen Geografi Universitas</a:t>
            </a:r>
            <a:endParaRPr/>
          </a:p>
          <a:p>
            <a:pPr marL="139700" lvl="0" indent="0" algn="l" rtl="0">
              <a:lnSpc>
                <a:spcPct val="100000"/>
              </a:lnSpc>
              <a:spcBef>
                <a:spcPts val="0"/>
              </a:spcBef>
              <a:spcAft>
                <a:spcPts val="0"/>
              </a:spcAft>
              <a:buSzPts val="1400"/>
              <a:buNone/>
            </a:pPr>
            <a:r>
              <a:rPr lang="en"/>
              <a:t>           Indonesia (Agustus 2021 - sekarang)</a:t>
            </a:r>
            <a:endParaRPr/>
          </a:p>
        </p:txBody>
      </p:sp>
      <p:sp>
        <p:nvSpPr>
          <p:cNvPr id="733" name="Google Shape;733;p5"/>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sz="2800"/>
              <a:t>Team Leader</a:t>
            </a:r>
            <a:endParaRPr sz="2800"/>
          </a:p>
        </p:txBody>
      </p:sp>
      <p:pic>
        <p:nvPicPr>
          <p:cNvPr id="734" name="Google Shape;734;p5"/>
          <p:cNvPicPr preferRelativeResize="0"/>
          <p:nvPr/>
        </p:nvPicPr>
        <p:blipFill>
          <a:blip r:embed="rId3">
            <a:alphaModFix/>
          </a:blip>
          <a:stretch>
            <a:fillRect/>
          </a:stretch>
        </p:blipFill>
        <p:spPr>
          <a:xfrm>
            <a:off x="1428175" y="1384425"/>
            <a:ext cx="2165875" cy="2886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
          <p:cNvSpPr txBox="1">
            <a:spLocks noGrp="1"/>
          </p:cNvSpPr>
          <p:nvPr>
            <p:ph type="subTitle" idx="1"/>
          </p:nvPr>
        </p:nvSpPr>
        <p:spPr>
          <a:xfrm>
            <a:off x="3923415" y="1481265"/>
            <a:ext cx="4067986" cy="363300"/>
          </a:xfrm>
          <a:prstGeom prst="rect">
            <a:avLst/>
          </a:prstGeom>
          <a:noFill/>
          <a:ln>
            <a:noFill/>
          </a:ln>
        </p:spPr>
        <p:txBody>
          <a:bodyPr spcFirstLastPara="1" wrap="square" lIns="91425" tIns="91425" rIns="91425" bIns="91425" anchor="b" anchorCtr="0">
            <a:noAutofit/>
          </a:bodyPr>
          <a:lstStyle/>
          <a:p>
            <a:pPr marL="457200" lvl="0" indent="-342900" algn="l" rtl="0">
              <a:lnSpc>
                <a:spcPct val="100000"/>
              </a:lnSpc>
              <a:spcBef>
                <a:spcPts val="0"/>
              </a:spcBef>
              <a:spcAft>
                <a:spcPts val="0"/>
              </a:spcAft>
              <a:buSzPts val="1800"/>
              <a:buFont typeface="Viga"/>
              <a:buNone/>
            </a:pPr>
            <a:r>
              <a:rPr lang="en" sz="2000"/>
              <a:t>Kristian Bagus Wibowo</a:t>
            </a:r>
            <a:endParaRPr sz="2000"/>
          </a:p>
        </p:txBody>
      </p:sp>
      <p:sp>
        <p:nvSpPr>
          <p:cNvPr id="740" name="Google Shape;740;p6"/>
          <p:cNvSpPr txBox="1">
            <a:spLocks noGrp="1"/>
          </p:cNvSpPr>
          <p:nvPr>
            <p:ph type="body" idx="2"/>
          </p:nvPr>
        </p:nvSpPr>
        <p:spPr>
          <a:xfrm>
            <a:off x="3923425" y="1844575"/>
            <a:ext cx="4932600" cy="28191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Tanggal Lahir : 10 April 1997</a:t>
            </a:r>
            <a:endParaRPr/>
          </a:p>
          <a:p>
            <a:pPr marL="457200" lvl="0" indent="-317500" algn="l" rtl="0">
              <a:lnSpc>
                <a:spcPct val="100000"/>
              </a:lnSpc>
              <a:spcBef>
                <a:spcPts val="0"/>
              </a:spcBef>
              <a:spcAft>
                <a:spcPts val="0"/>
              </a:spcAft>
              <a:buSzPts val="1400"/>
              <a:buChar char="●"/>
            </a:pPr>
            <a:r>
              <a:rPr lang="en"/>
              <a:t>Email : kristianbagus21@gmail.com</a:t>
            </a:r>
            <a:endParaRPr/>
          </a:p>
          <a:p>
            <a:pPr marL="457200" lvl="0" indent="-317500" algn="l" rtl="0">
              <a:lnSpc>
                <a:spcPct val="100000"/>
              </a:lnSpc>
              <a:spcBef>
                <a:spcPts val="0"/>
              </a:spcBef>
              <a:spcAft>
                <a:spcPts val="0"/>
              </a:spcAft>
              <a:buSzPts val="1400"/>
              <a:buChar char="●"/>
            </a:pPr>
            <a:r>
              <a:rPr lang="en"/>
              <a:t>No Telepon : 085728258635</a:t>
            </a:r>
            <a:endParaRPr/>
          </a:p>
          <a:p>
            <a:pPr marL="457200" lvl="0" indent="-317500" algn="l" rtl="0">
              <a:lnSpc>
                <a:spcPct val="100000"/>
              </a:lnSpc>
              <a:spcBef>
                <a:spcPts val="0"/>
              </a:spcBef>
              <a:spcAft>
                <a:spcPts val="0"/>
              </a:spcAft>
              <a:buSzPts val="1400"/>
              <a:buChar char="●"/>
            </a:pPr>
            <a:r>
              <a:rPr lang="en"/>
              <a:t>Alamat : Jl. Melon 8 RT. 04 RW. 07 Kel Karangasem Kec. Laweyan Kota Surakarta</a:t>
            </a:r>
            <a:endParaRPr/>
          </a:p>
          <a:p>
            <a:pPr marL="457200" lvl="0" indent="-317500" algn="l" rtl="0">
              <a:lnSpc>
                <a:spcPct val="100000"/>
              </a:lnSpc>
              <a:spcBef>
                <a:spcPts val="0"/>
              </a:spcBef>
              <a:spcAft>
                <a:spcPts val="0"/>
              </a:spcAft>
              <a:buSzPts val="1400"/>
              <a:buChar char="●"/>
            </a:pPr>
            <a:r>
              <a:rPr lang="en"/>
              <a:t>Media Sosial: kristianbagus21 (Twitter)</a:t>
            </a:r>
            <a:endParaRPr/>
          </a:p>
          <a:p>
            <a:pPr marL="457200" lvl="0" indent="-317500" algn="l" rtl="0">
              <a:lnSpc>
                <a:spcPct val="100000"/>
              </a:lnSpc>
              <a:spcBef>
                <a:spcPts val="0"/>
              </a:spcBef>
              <a:spcAft>
                <a:spcPts val="0"/>
              </a:spcAft>
              <a:buSzPts val="1400"/>
              <a:buChar char="●"/>
            </a:pPr>
            <a:r>
              <a:rPr lang="en"/>
              <a:t>Pengalaman Sekolah:</a:t>
            </a:r>
            <a:endParaRPr/>
          </a:p>
          <a:p>
            <a:pPr marL="139700" lvl="0" indent="0" algn="l" rtl="0">
              <a:lnSpc>
                <a:spcPct val="100000"/>
              </a:lnSpc>
              <a:spcBef>
                <a:spcPts val="0"/>
              </a:spcBef>
              <a:spcAft>
                <a:spcPts val="0"/>
              </a:spcAft>
              <a:buSzPts val="1400"/>
              <a:buNone/>
            </a:pPr>
            <a:r>
              <a:rPr lang="en"/>
              <a:t>        - SMAN 7 Surakarta</a:t>
            </a:r>
            <a:endParaRPr/>
          </a:p>
          <a:p>
            <a:pPr marL="139700" lvl="0" indent="0" algn="l" rtl="0">
              <a:lnSpc>
                <a:spcPct val="100000"/>
              </a:lnSpc>
              <a:spcBef>
                <a:spcPts val="0"/>
              </a:spcBef>
              <a:spcAft>
                <a:spcPts val="0"/>
              </a:spcAft>
              <a:buSzPts val="1400"/>
              <a:buNone/>
            </a:pPr>
            <a:r>
              <a:rPr lang="en"/>
              <a:t>        - Kuliah di S1 Manajemen Universitas Sebelas Maret</a:t>
            </a:r>
            <a:endParaRPr/>
          </a:p>
          <a:p>
            <a:pPr marL="457200" lvl="0" indent="-317500" algn="l" rtl="0">
              <a:lnSpc>
                <a:spcPct val="100000"/>
              </a:lnSpc>
              <a:spcBef>
                <a:spcPts val="0"/>
              </a:spcBef>
              <a:spcAft>
                <a:spcPts val="0"/>
              </a:spcAft>
              <a:buSzPts val="1400"/>
              <a:buChar char="●"/>
            </a:pPr>
            <a:r>
              <a:rPr lang="en"/>
              <a:t>Pengalaman Bekerja:</a:t>
            </a:r>
            <a:endParaRPr/>
          </a:p>
          <a:p>
            <a:pPr marL="457200" lvl="0" indent="-228600" algn="l" rtl="0">
              <a:lnSpc>
                <a:spcPct val="100000"/>
              </a:lnSpc>
              <a:spcBef>
                <a:spcPts val="0"/>
              </a:spcBef>
              <a:spcAft>
                <a:spcPts val="0"/>
              </a:spcAft>
              <a:buSzPts val="1400"/>
              <a:buNone/>
            </a:pPr>
            <a:endParaRPr/>
          </a:p>
        </p:txBody>
      </p:sp>
      <p:sp>
        <p:nvSpPr>
          <p:cNvPr id="741" name="Google Shape;741;p6"/>
          <p:cNvSpPr txBox="1">
            <a:spLocks noGrp="1"/>
          </p:cNvSpPr>
          <p:nvPr>
            <p:ph type="title"/>
          </p:nvPr>
        </p:nvSpPr>
        <p:spPr>
          <a:xfrm>
            <a:off x="1634100" y="372175"/>
            <a:ext cx="58758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sz="2800"/>
              <a:t>Team Member</a:t>
            </a:r>
            <a:endParaRPr sz="2800"/>
          </a:p>
        </p:txBody>
      </p:sp>
      <p:pic>
        <p:nvPicPr>
          <p:cNvPr id="742" name="Google Shape;742;p6"/>
          <p:cNvPicPr preferRelativeResize="0"/>
          <p:nvPr/>
        </p:nvPicPr>
        <p:blipFill rotWithShape="1">
          <a:blip r:embed="rId3">
            <a:alphaModFix/>
          </a:blip>
          <a:srcRect/>
          <a:stretch/>
        </p:blipFill>
        <p:spPr>
          <a:xfrm>
            <a:off x="1152599" y="1587595"/>
            <a:ext cx="2106586" cy="2808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8"/>
          <p:cNvSpPr txBox="1">
            <a:spLocks noGrp="1"/>
          </p:cNvSpPr>
          <p:nvPr>
            <p:ph type="body" idx="1"/>
          </p:nvPr>
        </p:nvSpPr>
        <p:spPr>
          <a:xfrm>
            <a:off x="773700" y="1307805"/>
            <a:ext cx="7596600" cy="3010020"/>
          </a:xfrm>
          <a:prstGeom prst="rect">
            <a:avLst/>
          </a:prstGeom>
          <a:noFill/>
          <a:ln>
            <a:noFill/>
          </a:ln>
        </p:spPr>
        <p:txBody>
          <a:bodyPr spcFirstLastPara="1" wrap="square" lIns="91425" tIns="91425" rIns="91425" bIns="91425" anchor="t" anchorCtr="0">
            <a:noAutofit/>
          </a:bodyPr>
          <a:lstStyle/>
          <a:p>
            <a:pPr marL="457200" lvl="0" indent="-377825" algn="l" rtl="0">
              <a:lnSpc>
                <a:spcPct val="80000"/>
              </a:lnSpc>
              <a:spcBef>
                <a:spcPts val="0"/>
              </a:spcBef>
              <a:spcAft>
                <a:spcPts val="0"/>
              </a:spcAft>
              <a:buClr>
                <a:schemeClr val="lt2"/>
              </a:buClr>
              <a:buSzPts val="2350"/>
              <a:buFont typeface="Viga"/>
              <a:buChar char="●"/>
            </a:pPr>
            <a:r>
              <a:rPr lang="en" sz="2350">
                <a:solidFill>
                  <a:schemeClr val="lt2"/>
                </a:solidFill>
                <a:latin typeface="Viga"/>
                <a:ea typeface="Viga"/>
                <a:cs typeface="Viga"/>
                <a:sym typeface="Viga"/>
              </a:rPr>
              <a:t>Overview: Use Case Explanation, Conclusion, Recommendation</a:t>
            </a:r>
            <a:endParaRPr sz="2350">
              <a:solidFill>
                <a:schemeClr val="lt2"/>
              </a:solidFill>
              <a:latin typeface="Viga"/>
              <a:ea typeface="Viga"/>
              <a:cs typeface="Viga"/>
              <a:sym typeface="Viga"/>
            </a:endParaRPr>
          </a:p>
          <a:p>
            <a:pPr marL="457200" lvl="0" indent="0" algn="l" rtl="0">
              <a:lnSpc>
                <a:spcPct val="80000"/>
              </a:lnSpc>
              <a:spcBef>
                <a:spcPts val="0"/>
              </a:spcBef>
              <a:spcAft>
                <a:spcPts val="0"/>
              </a:spcAft>
              <a:buNone/>
            </a:pPr>
            <a:endParaRPr sz="2350">
              <a:solidFill>
                <a:schemeClr val="lt2"/>
              </a:solidFill>
              <a:latin typeface="Viga"/>
              <a:ea typeface="Viga"/>
              <a:cs typeface="Viga"/>
              <a:sym typeface="Viga"/>
            </a:endParaRPr>
          </a:p>
          <a:p>
            <a:pPr marL="457200" lvl="0" indent="-377825" algn="l" rtl="0">
              <a:lnSpc>
                <a:spcPct val="80000"/>
              </a:lnSpc>
              <a:spcBef>
                <a:spcPts val="0"/>
              </a:spcBef>
              <a:spcAft>
                <a:spcPts val="0"/>
              </a:spcAft>
              <a:buClr>
                <a:schemeClr val="lt2"/>
              </a:buClr>
              <a:buSzPts val="2350"/>
              <a:buFont typeface="Viga"/>
              <a:buChar char="●"/>
            </a:pPr>
            <a:r>
              <a:rPr lang="en" sz="2350">
                <a:solidFill>
                  <a:schemeClr val="lt2"/>
                </a:solidFill>
                <a:latin typeface="Viga"/>
                <a:ea typeface="Viga"/>
                <a:cs typeface="Viga"/>
                <a:sym typeface="Viga"/>
              </a:rPr>
              <a:t>Data, Tools, &amp; Workflow</a:t>
            </a:r>
            <a:endParaRPr sz="2350">
              <a:solidFill>
                <a:schemeClr val="lt2"/>
              </a:solidFill>
              <a:latin typeface="Viga"/>
              <a:ea typeface="Viga"/>
              <a:cs typeface="Viga"/>
              <a:sym typeface="Viga"/>
            </a:endParaRPr>
          </a:p>
          <a:p>
            <a:pPr marL="457200" lvl="0" indent="0" algn="l" rtl="0">
              <a:lnSpc>
                <a:spcPct val="80000"/>
              </a:lnSpc>
              <a:spcBef>
                <a:spcPts val="0"/>
              </a:spcBef>
              <a:spcAft>
                <a:spcPts val="0"/>
              </a:spcAft>
              <a:buNone/>
            </a:pPr>
            <a:endParaRPr sz="2350">
              <a:solidFill>
                <a:schemeClr val="lt2"/>
              </a:solidFill>
              <a:latin typeface="Viga"/>
              <a:ea typeface="Viga"/>
              <a:cs typeface="Viga"/>
              <a:sym typeface="Viga"/>
            </a:endParaRPr>
          </a:p>
          <a:p>
            <a:pPr marL="457200" lvl="0" indent="-377825" algn="l" rtl="0">
              <a:lnSpc>
                <a:spcPct val="80000"/>
              </a:lnSpc>
              <a:spcBef>
                <a:spcPts val="0"/>
              </a:spcBef>
              <a:spcAft>
                <a:spcPts val="0"/>
              </a:spcAft>
              <a:buClr>
                <a:schemeClr val="lt2"/>
              </a:buClr>
              <a:buSzPts val="2350"/>
              <a:buFont typeface="Viga"/>
              <a:buChar char="●"/>
            </a:pPr>
            <a:r>
              <a:rPr lang="en" sz="2350">
                <a:solidFill>
                  <a:schemeClr val="lt2"/>
                </a:solidFill>
                <a:latin typeface="Viga"/>
                <a:ea typeface="Viga"/>
                <a:cs typeface="Viga"/>
                <a:sym typeface="Viga"/>
              </a:rPr>
              <a:t>Insights with Dashboard</a:t>
            </a:r>
            <a:endParaRPr sz="2350">
              <a:solidFill>
                <a:schemeClr val="lt2"/>
              </a:solidFill>
              <a:latin typeface="Viga"/>
              <a:ea typeface="Viga"/>
              <a:cs typeface="Viga"/>
              <a:sym typeface="Viga"/>
            </a:endParaRPr>
          </a:p>
          <a:p>
            <a:pPr marL="457200" lvl="0" indent="0" algn="l" rtl="0">
              <a:lnSpc>
                <a:spcPct val="80000"/>
              </a:lnSpc>
              <a:spcBef>
                <a:spcPts val="0"/>
              </a:spcBef>
              <a:spcAft>
                <a:spcPts val="0"/>
              </a:spcAft>
              <a:buNone/>
            </a:pPr>
            <a:endParaRPr sz="2350">
              <a:solidFill>
                <a:schemeClr val="lt2"/>
              </a:solidFill>
              <a:latin typeface="Viga"/>
              <a:ea typeface="Viga"/>
              <a:cs typeface="Viga"/>
              <a:sym typeface="Viga"/>
            </a:endParaRPr>
          </a:p>
          <a:p>
            <a:pPr marL="457200" lvl="0" indent="-377825" algn="l" rtl="0">
              <a:lnSpc>
                <a:spcPct val="80000"/>
              </a:lnSpc>
              <a:spcBef>
                <a:spcPts val="0"/>
              </a:spcBef>
              <a:spcAft>
                <a:spcPts val="0"/>
              </a:spcAft>
              <a:buClr>
                <a:schemeClr val="lt2"/>
              </a:buClr>
              <a:buSzPts val="2350"/>
              <a:buFont typeface="Viga"/>
              <a:buChar char="●"/>
            </a:pPr>
            <a:r>
              <a:rPr lang="en" sz="2350">
                <a:solidFill>
                  <a:schemeClr val="lt2"/>
                </a:solidFill>
                <a:latin typeface="Viga"/>
                <a:ea typeface="Viga"/>
                <a:cs typeface="Viga"/>
                <a:sym typeface="Viga"/>
              </a:rPr>
              <a:t>Machine Learning Model</a:t>
            </a:r>
            <a:endParaRPr sz="2350">
              <a:solidFill>
                <a:schemeClr val="lt2"/>
              </a:solidFill>
              <a:latin typeface="Viga"/>
              <a:ea typeface="Viga"/>
              <a:cs typeface="Viga"/>
              <a:sym typeface="Viga"/>
            </a:endParaRPr>
          </a:p>
        </p:txBody>
      </p:sp>
      <p:sp>
        <p:nvSpPr>
          <p:cNvPr id="748" name="Google Shape;748;p8"/>
          <p:cNvSpPr txBox="1">
            <a:spLocks noGrp="1"/>
          </p:cNvSpPr>
          <p:nvPr>
            <p:ph type="title"/>
          </p:nvPr>
        </p:nvSpPr>
        <p:spPr>
          <a:xfrm>
            <a:off x="550500" y="372175"/>
            <a:ext cx="8043000" cy="676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Daftar Isi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gf80896fd5e_0_0"/>
          <p:cNvSpPr txBox="1">
            <a:spLocks noGrp="1"/>
          </p:cNvSpPr>
          <p:nvPr>
            <p:ph type="title" idx="2"/>
          </p:nvPr>
        </p:nvSpPr>
        <p:spPr>
          <a:xfrm>
            <a:off x="4788908" y="852550"/>
            <a:ext cx="3478800" cy="133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000"/>
              <a:buNone/>
            </a:pPr>
            <a:r>
              <a:rPr lang="en"/>
              <a:t>02</a:t>
            </a:r>
            <a:endParaRPr/>
          </a:p>
        </p:txBody>
      </p:sp>
      <p:sp>
        <p:nvSpPr>
          <p:cNvPr id="754" name="Google Shape;754;gf80896fd5e_0_0"/>
          <p:cNvSpPr txBox="1">
            <a:spLocks noGrp="1"/>
          </p:cNvSpPr>
          <p:nvPr>
            <p:ph type="title"/>
          </p:nvPr>
        </p:nvSpPr>
        <p:spPr>
          <a:xfrm>
            <a:off x="4553400" y="2183350"/>
            <a:ext cx="3949800" cy="21843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600"/>
              <a:buNone/>
            </a:pPr>
            <a:r>
              <a:rPr lang="en"/>
              <a:t>Overview: Use Case Explanation, Conclusion, Recommendation</a:t>
            </a:r>
            <a:endParaRPr/>
          </a:p>
        </p:txBody>
      </p:sp>
      <p:grpSp>
        <p:nvGrpSpPr>
          <p:cNvPr id="755" name="Google Shape;755;gf80896fd5e_0_0"/>
          <p:cNvGrpSpPr/>
          <p:nvPr/>
        </p:nvGrpSpPr>
        <p:grpSpPr>
          <a:xfrm>
            <a:off x="1398216" y="1770524"/>
            <a:ext cx="1901357" cy="1901357"/>
            <a:chOff x="-61783350" y="2297100"/>
            <a:chExt cx="316650" cy="316650"/>
          </a:xfrm>
        </p:grpSpPr>
        <p:sp>
          <p:nvSpPr>
            <p:cNvPr id="756" name="Google Shape;756;gf80896fd5e_0_0"/>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gf80896fd5e_0_0"/>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f193bb3f83_0_20"/>
          <p:cNvSpPr txBox="1">
            <a:spLocks noGrp="1"/>
          </p:cNvSpPr>
          <p:nvPr>
            <p:ph type="body" idx="2"/>
          </p:nvPr>
        </p:nvSpPr>
        <p:spPr>
          <a:xfrm>
            <a:off x="457550" y="1277975"/>
            <a:ext cx="7855800" cy="3598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Covid-19 sudah dua tahun terjadi, ekonomi DKI Jakarta menjadi terdampak</a:t>
            </a:r>
            <a:endParaRPr sz="1900"/>
          </a:p>
          <a:p>
            <a:pPr marL="457200" lvl="0" indent="-349250" algn="l" rtl="0">
              <a:spcBef>
                <a:spcPts val="0"/>
              </a:spcBef>
              <a:spcAft>
                <a:spcPts val="0"/>
              </a:spcAft>
              <a:buSzPts val="1900"/>
              <a:buChar char="●"/>
            </a:pPr>
            <a:r>
              <a:rPr lang="en" sz="1900"/>
              <a:t>Dua setengah tahun menuju tahun 2022, menjadi harapan baru apakah saat  yang tepat untuk pemulihan ekonomi pasca terdampak Covid-19</a:t>
            </a:r>
            <a:endParaRPr sz="1900"/>
          </a:p>
          <a:p>
            <a:pPr marL="457200" lvl="0" indent="-349250" algn="l" rtl="0">
              <a:spcBef>
                <a:spcPts val="0"/>
              </a:spcBef>
              <a:spcAft>
                <a:spcPts val="0"/>
              </a:spcAft>
              <a:buSzPts val="1900"/>
              <a:buChar char="●"/>
            </a:pPr>
            <a:r>
              <a:rPr lang="en" sz="1900"/>
              <a:t>Dibutuhkan suatu sistem pemantauan Covid yang bersifat sektoral terhadap wilayah-wilayah di DKI Jakarta sebagai prioritas sasaran penanganan Covid-19 yang lebih efektif dan efisien untuk tetap menekan angka kasus positif sekaligus upaya pemulihan ekonomi.</a:t>
            </a:r>
            <a:endParaRPr sz="1900"/>
          </a:p>
        </p:txBody>
      </p:sp>
      <p:sp>
        <p:nvSpPr>
          <p:cNvPr id="763" name="Google Shape;763;gf193bb3f83_0_20"/>
          <p:cNvSpPr txBox="1">
            <a:spLocks noGrp="1"/>
          </p:cNvSpPr>
          <p:nvPr>
            <p:ph type="title"/>
          </p:nvPr>
        </p:nvSpPr>
        <p:spPr>
          <a:xfrm>
            <a:off x="1634100" y="372175"/>
            <a:ext cx="5875800" cy="6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Latar Belakang Memilih Use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f80896fd5e_4_0"/>
          <p:cNvSpPr txBox="1">
            <a:spLocks noGrp="1"/>
          </p:cNvSpPr>
          <p:nvPr>
            <p:ph type="body" idx="2"/>
          </p:nvPr>
        </p:nvSpPr>
        <p:spPr>
          <a:xfrm>
            <a:off x="658050" y="1048675"/>
            <a:ext cx="7655400" cy="3827400"/>
          </a:xfrm>
          <a:prstGeom prst="rect">
            <a:avLst/>
          </a:prstGeom>
        </p:spPr>
        <p:txBody>
          <a:bodyPr spcFirstLastPara="1" wrap="square" lIns="91425" tIns="91425" rIns="91425" bIns="91425" anchor="t" anchorCtr="0">
            <a:noAutofit/>
          </a:bodyPr>
          <a:lstStyle/>
          <a:p>
            <a:pPr marL="0" marR="254000" lvl="0" indent="0" algn="l" rtl="0">
              <a:spcBef>
                <a:spcPts val="1000"/>
              </a:spcBef>
              <a:spcAft>
                <a:spcPts val="0"/>
              </a:spcAft>
              <a:buNone/>
            </a:pPr>
            <a:endParaRPr sz="1650" b="1">
              <a:solidFill>
                <a:srgbClr val="0088CC"/>
              </a:solidFill>
            </a:endParaRPr>
          </a:p>
          <a:p>
            <a:pPr marL="774700" marR="330200" lvl="0" indent="-336550" algn="l" rtl="0">
              <a:lnSpc>
                <a:spcPct val="142857"/>
              </a:lnSpc>
              <a:spcBef>
                <a:spcPts val="0"/>
              </a:spcBef>
              <a:spcAft>
                <a:spcPts val="0"/>
              </a:spcAft>
              <a:buClr>
                <a:srgbClr val="000000"/>
              </a:buClr>
              <a:buSzPts val="1700"/>
              <a:buAutoNum type="arabicPeriod"/>
            </a:pPr>
            <a:r>
              <a:rPr lang="en" sz="1700">
                <a:solidFill>
                  <a:srgbClr val="000000"/>
                </a:solidFill>
              </a:rPr>
              <a:t>Apakah upaya yang dilakukan pemerintah sudah efektif?</a:t>
            </a:r>
            <a:endParaRPr sz="1700">
              <a:solidFill>
                <a:srgbClr val="000000"/>
              </a:solidFill>
            </a:endParaRPr>
          </a:p>
          <a:p>
            <a:pPr marL="774700" marR="330200" lvl="0" indent="-336550" algn="l" rtl="0">
              <a:lnSpc>
                <a:spcPct val="142857"/>
              </a:lnSpc>
              <a:spcBef>
                <a:spcPts val="0"/>
              </a:spcBef>
              <a:spcAft>
                <a:spcPts val="0"/>
              </a:spcAft>
              <a:buClr>
                <a:srgbClr val="000000"/>
              </a:buClr>
              <a:buSzPts val="1700"/>
              <a:buAutoNum type="arabicPeriod"/>
            </a:pPr>
            <a:r>
              <a:rPr lang="en" sz="1700">
                <a:solidFill>
                  <a:srgbClr val="000000"/>
                </a:solidFill>
              </a:rPr>
              <a:t>Kapan mencapai titik minimum?</a:t>
            </a:r>
            <a:endParaRPr sz="1700">
              <a:solidFill>
                <a:srgbClr val="000000"/>
              </a:solidFill>
            </a:endParaRPr>
          </a:p>
          <a:p>
            <a:pPr marL="774700" marR="330200" lvl="0" indent="-336550" algn="l" rtl="0">
              <a:lnSpc>
                <a:spcPct val="142857"/>
              </a:lnSpc>
              <a:spcBef>
                <a:spcPts val="0"/>
              </a:spcBef>
              <a:spcAft>
                <a:spcPts val="0"/>
              </a:spcAft>
              <a:buClr>
                <a:srgbClr val="000000"/>
              </a:buClr>
              <a:buSzPts val="1700"/>
              <a:buAutoNum type="arabicPeriod"/>
            </a:pPr>
            <a:r>
              <a:rPr lang="en" sz="1700">
                <a:solidFill>
                  <a:srgbClr val="000000"/>
                </a:solidFill>
              </a:rPr>
              <a:t>Kebijakan lain apa yang harus dilakukan pemerintah yang bisa menciptakan stabilitas di tingkat minimum?</a:t>
            </a:r>
            <a:endParaRPr sz="1700">
              <a:solidFill>
                <a:srgbClr val="000000"/>
              </a:solidFill>
            </a:endParaRPr>
          </a:p>
          <a:p>
            <a:pPr marL="0" lvl="0" indent="0" algn="l" rtl="0">
              <a:spcBef>
                <a:spcPts val="0"/>
              </a:spcBef>
              <a:spcAft>
                <a:spcPts val="0"/>
              </a:spcAft>
              <a:buNone/>
            </a:pPr>
            <a:endParaRPr/>
          </a:p>
        </p:txBody>
      </p:sp>
      <p:sp>
        <p:nvSpPr>
          <p:cNvPr id="769" name="Google Shape;769;gf80896fd5e_4_0"/>
          <p:cNvSpPr txBox="1">
            <a:spLocks noGrp="1"/>
          </p:cNvSpPr>
          <p:nvPr>
            <p:ph type="title"/>
          </p:nvPr>
        </p:nvSpPr>
        <p:spPr>
          <a:xfrm>
            <a:off x="1634100" y="372175"/>
            <a:ext cx="5875800" cy="6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Permasalahan Use Case</a:t>
            </a:r>
            <a:endParaRPr/>
          </a:p>
        </p:txBody>
      </p:sp>
    </p:spTree>
  </p:cSld>
  <p:clrMapOvr>
    <a:masterClrMapping/>
  </p:clrMapOvr>
</p:sld>
</file>

<file path=ppt/theme/theme1.xml><?xml version="1.0" encoding="utf-8"?>
<a:theme xmlns:a="http://schemas.openxmlformats.org/drawingml/2006/main" name="Trucking Business Plan">
  <a:themeElements>
    <a:clrScheme name="Simple Light">
      <a:dk1>
        <a:srgbClr val="1D262D"/>
      </a:dk1>
      <a:lt1>
        <a:srgbClr val="FBFFFE"/>
      </a:lt1>
      <a:dk2>
        <a:srgbClr val="4C5F6D"/>
      </a:dk2>
      <a:lt2>
        <a:srgbClr val="4AAF91"/>
      </a:lt2>
      <a:accent1>
        <a:srgbClr val="1D262D"/>
      </a:accent1>
      <a:accent2>
        <a:srgbClr val="8BD2BD"/>
      </a:accent2>
      <a:accent3>
        <a:srgbClr val="FFE031"/>
      </a:accent3>
      <a:accent4>
        <a:srgbClr val="4AAF91"/>
      </a:accent4>
      <a:accent5>
        <a:srgbClr val="FBFFFE"/>
      </a:accent5>
      <a:accent6>
        <a:srgbClr val="4C5F6D"/>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931</Words>
  <Application>Microsoft Office PowerPoint</Application>
  <PresentationFormat>On-screen Show (16:9)</PresentationFormat>
  <Paragraphs>109</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Viga</vt:lpstr>
      <vt:lpstr>Arial</vt:lpstr>
      <vt:lpstr>Trucking Business Plan</vt:lpstr>
      <vt:lpstr>Prediksi Penyebaran Covid-19 di Tahun 2022 dan Rekomendasi Kebijakan Zona Wilayah Prioritas Penanganan Covid DKI Jakarta </vt:lpstr>
      <vt:lpstr>01</vt:lpstr>
      <vt:lpstr>Our Team</vt:lpstr>
      <vt:lpstr>Team Leader</vt:lpstr>
      <vt:lpstr>Team Member</vt:lpstr>
      <vt:lpstr>Daftar Isi</vt:lpstr>
      <vt:lpstr>02</vt:lpstr>
      <vt:lpstr>Latar Belakang Memilih Use Case</vt:lpstr>
      <vt:lpstr>Permasalahan Use Case</vt:lpstr>
      <vt:lpstr>Kesimpulan/Hasil Akhir</vt:lpstr>
      <vt:lpstr>03</vt:lpstr>
      <vt:lpstr>Data Sources</vt:lpstr>
      <vt:lpstr>Tools</vt:lpstr>
      <vt:lpstr>Workflow</vt:lpstr>
      <vt:lpstr>04</vt:lpstr>
      <vt:lpstr>PowerPoint Presentation</vt:lpstr>
      <vt:lpstr>TImeline Kebijakan Pemerintah &amp; Berbagai Fenomena yang Mempengaruhi Kasus Covid</vt:lpstr>
      <vt:lpstr>05</vt:lpstr>
      <vt:lpstr>Time Series Forecasting Model</vt:lpstr>
      <vt:lpstr>Hasil Model</vt:lpstr>
      <vt:lpstr>Prediksi Trend Kasus Covid di Awal Tahun 2022</vt:lpstr>
      <vt:lpstr>Clustering Model</vt:lpstr>
      <vt:lpstr>Hasil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Penyebaran Covid-19 di Tahun 2022 dan Rekomendasi Kebijakan Zona Wilayah Prioritas Penanganan Covid DKI Jakarta </dc:title>
  <cp:lastModifiedBy>Generals</cp:lastModifiedBy>
  <cp:revision>4</cp:revision>
  <dcterms:modified xsi:type="dcterms:W3CDTF">2021-10-26T10:21:08Z</dcterms:modified>
</cp:coreProperties>
</file>