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4" r:id="rId3"/>
    <p:sldMasterId id="2147483656" r:id="rId4"/>
    <p:sldMasterId id="2147483658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  <p:sldMasterId id="2147483688" r:id="rId13"/>
    <p:sldMasterId id="2147483690" r:id="rId14"/>
    <p:sldMasterId id="2147483692" r:id="rId15"/>
    <p:sldMasterId id="2147483698" r:id="rId16"/>
    <p:sldMasterId id="2147483700" r:id="rId17"/>
  </p:sldMasterIdLst>
  <p:sldIdLst>
    <p:sldId id="256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7" r:id="rId26"/>
    <p:sldId id="265" r:id="rId27"/>
    <p:sldId id="269" r:id="rId28"/>
    <p:sldId id="271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171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2"/>
          <p:cNvGrpSpPr/>
          <p:nvPr/>
        </p:nvGrpSpPr>
        <p:grpSpPr>
          <a:xfrm>
            <a:off x="-3222720" y="-2215800"/>
            <a:ext cx="14556240" cy="10211040"/>
            <a:chOff x="-3222720" y="-2215800"/>
            <a:chExt cx="14556240" cy="10211040"/>
          </a:xfrm>
        </p:grpSpPr>
        <p:pic>
          <p:nvPicPr>
            <p:cNvPr id="7" name="Google Shape;10;p2"/>
            <p:cNvPicPr/>
            <p:nvPr/>
          </p:nvPicPr>
          <p:blipFill>
            <a:blip r:embed="rId3"/>
            <a:stretch/>
          </p:blipFill>
          <p:spPr>
            <a:xfrm rot="1776000">
              <a:off x="5398560" y="-990360"/>
              <a:ext cx="5655240" cy="262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Google Shape;11;p2"/>
            <p:cNvPicPr/>
            <p:nvPr/>
          </p:nvPicPr>
          <p:blipFill>
            <a:blip r:embed="rId4"/>
            <a:stretch/>
          </p:blipFill>
          <p:spPr>
            <a:xfrm rot="1180200">
              <a:off x="-2566440" y="1792800"/>
              <a:ext cx="718488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Google Shape;12;p2"/>
          <p:cNvSpPr/>
          <p:nvPr/>
        </p:nvSpPr>
        <p:spPr>
          <a:xfrm>
            <a:off x="233280" y="253080"/>
            <a:ext cx="8677440" cy="4637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9560" y="1191600"/>
            <a:ext cx="7904520" cy="2031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6" name="Google Shape;167;p20"/>
          <p:cNvGrpSpPr/>
          <p:nvPr/>
        </p:nvGrpSpPr>
        <p:grpSpPr>
          <a:xfrm>
            <a:off x="190440" y="179280"/>
            <a:ext cx="8762760" cy="4784400"/>
            <a:chOff x="190440" y="179280"/>
            <a:chExt cx="8762760" cy="4784400"/>
          </a:xfrm>
        </p:grpSpPr>
        <p:sp>
          <p:nvSpPr>
            <p:cNvPr id="77" name="Google Shape;168;p20"/>
            <p:cNvSpPr/>
            <p:nvPr/>
          </p:nvSpPr>
          <p:spPr>
            <a:xfrm>
              <a:off x="190440" y="1792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169;p20"/>
            <p:cNvSpPr/>
            <p:nvPr/>
          </p:nvSpPr>
          <p:spPr>
            <a:xfrm>
              <a:off x="707364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9" name="Google Shape;170;p20"/>
            <p:cNvSpPr/>
            <p:nvPr/>
          </p:nvSpPr>
          <p:spPr>
            <a:xfrm>
              <a:off x="745272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" name="Google Shape;171;p20"/>
            <p:cNvSpPr/>
            <p:nvPr/>
          </p:nvSpPr>
          <p:spPr>
            <a:xfrm>
              <a:off x="872640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1" name="Google Shape;172;p20"/>
          <p:cNvGrpSpPr/>
          <p:nvPr/>
        </p:nvGrpSpPr>
        <p:grpSpPr>
          <a:xfrm>
            <a:off x="-3037320" y="-1718640"/>
            <a:ext cx="14769000" cy="8858520"/>
            <a:chOff x="-3037320" y="-1718640"/>
            <a:chExt cx="14769000" cy="8858520"/>
          </a:xfrm>
        </p:grpSpPr>
        <p:pic>
          <p:nvPicPr>
            <p:cNvPr id="82" name="Google Shape;173;p20"/>
            <p:cNvPicPr/>
            <p:nvPr/>
          </p:nvPicPr>
          <p:blipFill>
            <a:blip r:embed="rId3"/>
            <a:stretch/>
          </p:blipFill>
          <p:spPr>
            <a:xfrm>
              <a:off x="-3037320" y="3344760"/>
              <a:ext cx="5132520" cy="379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3" name="Google Shape;174;p20"/>
            <p:cNvPicPr/>
            <p:nvPr/>
          </p:nvPicPr>
          <p:blipFill>
            <a:blip r:embed="rId3"/>
            <a:stretch/>
          </p:blipFill>
          <p:spPr>
            <a:xfrm rot="694200">
              <a:off x="7625160" y="-1360440"/>
              <a:ext cx="3859560" cy="28540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16;p3"/>
          <p:cNvGrpSpPr/>
          <p:nvPr/>
        </p:nvGrpSpPr>
        <p:grpSpPr>
          <a:xfrm>
            <a:off x="233280" y="253080"/>
            <a:ext cx="8677440" cy="4637520"/>
            <a:chOff x="233280" y="253080"/>
            <a:chExt cx="8677440" cy="4637520"/>
          </a:xfrm>
        </p:grpSpPr>
        <p:sp>
          <p:nvSpPr>
            <p:cNvPr id="85" name="Google Shape;17;p3"/>
            <p:cNvSpPr/>
            <p:nvPr/>
          </p:nvSpPr>
          <p:spPr>
            <a:xfrm>
              <a:off x="233280" y="253080"/>
              <a:ext cx="8677440" cy="463752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6" name="Google Shape;18;p3"/>
            <p:cNvGrpSpPr/>
            <p:nvPr/>
          </p:nvGrpSpPr>
          <p:grpSpPr>
            <a:xfrm>
              <a:off x="7688160" y="4376880"/>
              <a:ext cx="973800" cy="226800"/>
              <a:chOff x="7688160" y="4376880"/>
              <a:chExt cx="973800" cy="226800"/>
            </a:xfrm>
          </p:grpSpPr>
          <p:sp>
            <p:nvSpPr>
              <p:cNvPr id="87" name="Google Shape;19;p3"/>
              <p:cNvSpPr/>
              <p:nvPr/>
            </p:nvSpPr>
            <p:spPr>
              <a:xfrm>
                <a:off x="7688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8" name="Google Shape;20;p3"/>
              <p:cNvSpPr/>
              <p:nvPr/>
            </p:nvSpPr>
            <p:spPr>
              <a:xfrm>
                <a:off x="806148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9" name="Google Shape;21;p3"/>
              <p:cNvSpPr/>
              <p:nvPr/>
            </p:nvSpPr>
            <p:spPr>
              <a:xfrm>
                <a:off x="8435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pic>
        <p:nvPicPr>
          <p:cNvPr id="90" name="Google Shape;22;p3"/>
          <p:cNvPicPr/>
          <p:nvPr/>
        </p:nvPicPr>
        <p:blipFill>
          <a:blip r:embed="rId3"/>
          <a:stretch/>
        </p:blipFill>
        <p:spPr>
          <a:xfrm rot="4174800">
            <a:off x="-2727720" y="-1291320"/>
            <a:ext cx="7575120" cy="54759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19920" y="2666880"/>
            <a:ext cx="3930840" cy="923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4219920" y="1702440"/>
            <a:ext cx="123552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28480" y="539640"/>
            <a:ext cx="276012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176;p21"/>
          <p:cNvGrpSpPr/>
          <p:nvPr/>
        </p:nvGrpSpPr>
        <p:grpSpPr>
          <a:xfrm>
            <a:off x="-1981080" y="-1251000"/>
            <a:ext cx="13727160" cy="10013040"/>
            <a:chOff x="-1981080" y="-1251000"/>
            <a:chExt cx="13727160" cy="10013040"/>
          </a:xfrm>
        </p:grpSpPr>
        <p:pic>
          <p:nvPicPr>
            <p:cNvPr id="95" name="Google Shape;177;p21"/>
            <p:cNvPicPr/>
            <p:nvPr/>
          </p:nvPicPr>
          <p:blipFill>
            <a:blip r:embed="rId3"/>
            <a:stretch/>
          </p:blipFill>
          <p:spPr>
            <a:xfrm rot="8489400" flipH="1">
              <a:off x="5337000" y="4274640"/>
              <a:ext cx="6187320" cy="2873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Google Shape;178;p21"/>
            <p:cNvPicPr/>
            <p:nvPr/>
          </p:nvPicPr>
          <p:blipFill>
            <a:blip r:embed="rId4"/>
            <a:stretch/>
          </p:blipFill>
          <p:spPr>
            <a:xfrm rot="10800000" flipH="1">
              <a:off x="-1981080" y="-1251000"/>
              <a:ext cx="4247640" cy="3040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98" name="Google Shape;188;p21"/>
          <p:cNvGrpSpPr/>
          <p:nvPr/>
        </p:nvGrpSpPr>
        <p:grpSpPr>
          <a:xfrm>
            <a:off x="226080" y="312480"/>
            <a:ext cx="8665560" cy="4649040"/>
            <a:chOff x="226080" y="312480"/>
            <a:chExt cx="8665560" cy="4649040"/>
          </a:xfrm>
        </p:grpSpPr>
        <p:sp>
          <p:nvSpPr>
            <p:cNvPr id="99" name="Google Shape;189;p21"/>
            <p:cNvSpPr/>
            <p:nvPr/>
          </p:nvSpPr>
          <p:spPr>
            <a:xfrm>
              <a:off x="8664840" y="312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00" name="Google Shape;190;p21"/>
            <p:cNvGrpSpPr/>
            <p:nvPr/>
          </p:nvGrpSpPr>
          <p:grpSpPr>
            <a:xfrm>
              <a:off x="226080" y="4734720"/>
              <a:ext cx="600480" cy="226800"/>
              <a:chOff x="226080" y="4734720"/>
              <a:chExt cx="600480" cy="226800"/>
            </a:xfrm>
          </p:grpSpPr>
          <p:sp>
            <p:nvSpPr>
              <p:cNvPr id="101" name="Google Shape;191;p21"/>
              <p:cNvSpPr/>
              <p:nvPr/>
            </p:nvSpPr>
            <p:spPr>
              <a:xfrm>
                <a:off x="226080" y="47347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2" name="Google Shape;192;p21"/>
              <p:cNvSpPr/>
              <p:nvPr/>
            </p:nvSpPr>
            <p:spPr>
              <a:xfrm>
                <a:off x="599760" y="47347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66" name="Google Shape;43;p6"/>
          <p:cNvGrpSpPr/>
          <p:nvPr/>
        </p:nvGrpSpPr>
        <p:grpSpPr>
          <a:xfrm>
            <a:off x="-3248640" y="-2554560"/>
            <a:ext cx="13380840" cy="10198800"/>
            <a:chOff x="-3248640" y="-2554560"/>
            <a:chExt cx="13380840" cy="10198800"/>
          </a:xfrm>
        </p:grpSpPr>
        <p:pic>
          <p:nvPicPr>
            <p:cNvPr id="167" name="Google Shape;44;p6"/>
            <p:cNvPicPr/>
            <p:nvPr/>
          </p:nvPicPr>
          <p:blipFill>
            <a:blip r:embed="rId3"/>
            <a:stretch/>
          </p:blipFill>
          <p:spPr>
            <a:xfrm rot="12850200" flipH="1">
              <a:off x="5789160" y="-1599480"/>
              <a:ext cx="4076280" cy="2202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8" name="Google Shape;45;p6"/>
            <p:cNvPicPr/>
            <p:nvPr/>
          </p:nvPicPr>
          <p:blipFill>
            <a:blip r:embed="rId4"/>
            <a:stretch/>
          </p:blipFill>
          <p:spPr>
            <a:xfrm rot="16200000" flipH="1">
              <a:off x="6997320" y="-156600"/>
              <a:ext cx="3625200" cy="168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9" name="Google Shape;46;p6"/>
            <p:cNvPicPr/>
            <p:nvPr/>
          </p:nvPicPr>
          <p:blipFill>
            <a:blip r:embed="rId5"/>
            <a:stretch/>
          </p:blipFill>
          <p:spPr>
            <a:xfrm rot="3030600">
              <a:off x="-2359800" y="3109320"/>
              <a:ext cx="3434760" cy="3923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0" name="Google Shape;47;p6"/>
          <p:cNvGrpSpPr/>
          <p:nvPr/>
        </p:nvGrpSpPr>
        <p:grpSpPr>
          <a:xfrm>
            <a:off x="317520" y="312480"/>
            <a:ext cx="8562600" cy="4534560"/>
            <a:chOff x="317520" y="312480"/>
            <a:chExt cx="8562600" cy="4534560"/>
          </a:xfrm>
        </p:grpSpPr>
        <p:grpSp>
          <p:nvGrpSpPr>
            <p:cNvPr id="171" name="Google Shape;48;p6"/>
            <p:cNvGrpSpPr/>
            <p:nvPr/>
          </p:nvGrpSpPr>
          <p:grpSpPr>
            <a:xfrm>
              <a:off x="8653320" y="4246920"/>
              <a:ext cx="226800" cy="600120"/>
              <a:chOff x="8653320" y="4246920"/>
              <a:chExt cx="226800" cy="600120"/>
            </a:xfrm>
          </p:grpSpPr>
          <p:sp>
            <p:nvSpPr>
              <p:cNvPr id="172" name="Google Shape;49;p6"/>
              <p:cNvSpPr/>
              <p:nvPr/>
            </p:nvSpPr>
            <p:spPr>
              <a:xfrm rot="16200000" flipH="1">
                <a:off x="8653320" y="42469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73" name="Google Shape;50;p6"/>
              <p:cNvSpPr/>
              <p:nvPr/>
            </p:nvSpPr>
            <p:spPr>
              <a:xfrm rot="16200000" flipH="1">
                <a:off x="8653320" y="462024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174" name="Google Shape;51;p6"/>
            <p:cNvSpPr/>
            <p:nvPr/>
          </p:nvSpPr>
          <p:spPr>
            <a:xfrm flipH="1">
              <a:off x="317520" y="312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53;p7"/>
          <p:cNvGrpSpPr/>
          <p:nvPr/>
        </p:nvGrpSpPr>
        <p:grpSpPr>
          <a:xfrm>
            <a:off x="4604040" y="-2592360"/>
            <a:ext cx="8122320" cy="8341200"/>
            <a:chOff x="4604040" y="-2592360"/>
            <a:chExt cx="8122320" cy="8341200"/>
          </a:xfrm>
        </p:grpSpPr>
        <p:pic>
          <p:nvPicPr>
            <p:cNvPr id="177" name="Google Shape;54;p7"/>
            <p:cNvPicPr/>
            <p:nvPr/>
          </p:nvPicPr>
          <p:blipFill>
            <a:blip r:embed="rId3"/>
            <a:stretch/>
          </p:blipFill>
          <p:spPr>
            <a:xfrm rot="4002000">
              <a:off x="4264920" y="361440"/>
              <a:ext cx="3810960" cy="176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Google Shape;55;p7"/>
            <p:cNvPicPr/>
            <p:nvPr/>
          </p:nvPicPr>
          <p:blipFill>
            <a:blip r:embed="rId4"/>
            <a:stretch/>
          </p:blipFill>
          <p:spPr>
            <a:xfrm rot="3430200">
              <a:off x="5469840" y="-993240"/>
              <a:ext cx="660816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13160" y="1129320"/>
            <a:ext cx="416052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827320" y="539640"/>
            <a:ext cx="278676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81" name="Google Shape;59;p7"/>
          <p:cNvGrpSpPr/>
          <p:nvPr/>
        </p:nvGrpSpPr>
        <p:grpSpPr>
          <a:xfrm>
            <a:off x="226080" y="4734720"/>
            <a:ext cx="973800" cy="226800"/>
            <a:chOff x="226080" y="4734720"/>
            <a:chExt cx="973800" cy="226800"/>
          </a:xfrm>
        </p:grpSpPr>
        <p:sp>
          <p:nvSpPr>
            <p:cNvPr id="182" name="Google Shape;60;p7"/>
            <p:cNvSpPr/>
            <p:nvPr/>
          </p:nvSpPr>
          <p:spPr>
            <a:xfrm>
              <a:off x="226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3" name="Google Shape;61;p7"/>
            <p:cNvSpPr/>
            <p:nvPr/>
          </p:nvSpPr>
          <p:spPr>
            <a:xfrm>
              <a:off x="59976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4" name="Google Shape;62;p7"/>
            <p:cNvSpPr/>
            <p:nvPr/>
          </p:nvSpPr>
          <p:spPr>
            <a:xfrm>
              <a:off x="973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64;p8"/>
          <p:cNvPicPr/>
          <p:nvPr/>
        </p:nvPicPr>
        <p:blipFill>
          <a:blip r:embed="rId3"/>
          <a:stretch/>
        </p:blipFill>
        <p:spPr>
          <a:xfrm rot="20419800" flipH="1">
            <a:off x="4984200" y="1865880"/>
            <a:ext cx="7184880" cy="5143320"/>
          </a:xfrm>
          <a:prstGeom prst="rect">
            <a:avLst/>
          </a:prstGeom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72000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title"/>
          </p:nvPr>
        </p:nvSpPr>
        <p:spPr>
          <a:xfrm>
            <a:off x="720000" y="30715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339588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title"/>
          </p:nvPr>
        </p:nvSpPr>
        <p:spPr>
          <a:xfrm>
            <a:off x="3395880" y="3071520"/>
            <a:ext cx="63972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title"/>
          </p:nvPr>
        </p:nvSpPr>
        <p:spPr>
          <a:xfrm>
            <a:off x="607176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7"/>
          <p:cNvSpPr>
            <a:spLocks noGrp="1"/>
          </p:cNvSpPr>
          <p:nvPr>
            <p:ph type="title"/>
          </p:nvPr>
        </p:nvSpPr>
        <p:spPr>
          <a:xfrm>
            <a:off x="6071760" y="30715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0" name="Google Shape;97;p13"/>
          <p:cNvGrpSpPr/>
          <p:nvPr/>
        </p:nvGrpSpPr>
        <p:grpSpPr>
          <a:xfrm>
            <a:off x="-1275120" y="-3502440"/>
            <a:ext cx="13069800" cy="10958040"/>
            <a:chOff x="-1275120" y="-3502440"/>
            <a:chExt cx="13069800" cy="10958040"/>
          </a:xfrm>
        </p:grpSpPr>
        <p:pic>
          <p:nvPicPr>
            <p:cNvPr id="21" name="Google Shape;98;p13"/>
            <p:cNvPicPr/>
            <p:nvPr/>
          </p:nvPicPr>
          <p:blipFill>
            <a:blip r:embed="rId3"/>
            <a:stretch/>
          </p:blipFill>
          <p:spPr>
            <a:xfrm>
              <a:off x="5916600" y="-3502440"/>
              <a:ext cx="5878080" cy="514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" name="Google Shape;99;p13"/>
            <p:cNvPicPr/>
            <p:nvPr/>
          </p:nvPicPr>
          <p:blipFill>
            <a:blip r:embed="rId4"/>
            <a:stretch/>
          </p:blipFill>
          <p:spPr>
            <a:xfrm>
              <a:off x="-1275120" y="3960000"/>
              <a:ext cx="3976200" cy="349560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4" name="Google Shape;102;p14"/>
          <p:cNvGrpSpPr/>
          <p:nvPr/>
        </p:nvGrpSpPr>
        <p:grpSpPr>
          <a:xfrm>
            <a:off x="-1539720" y="-3809520"/>
            <a:ext cx="13694400" cy="11466360"/>
            <a:chOff x="-1539720" y="-3809520"/>
            <a:chExt cx="13694400" cy="11466360"/>
          </a:xfrm>
        </p:grpSpPr>
        <p:pic>
          <p:nvPicPr>
            <p:cNvPr id="25" name="Google Shape;103;p14"/>
            <p:cNvPicPr/>
            <p:nvPr/>
          </p:nvPicPr>
          <p:blipFill>
            <a:blip r:embed="rId3"/>
            <a:stretch/>
          </p:blipFill>
          <p:spPr>
            <a:xfrm>
              <a:off x="6276600" y="-3809520"/>
              <a:ext cx="5878080" cy="514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" name="Google Shape;104;p14"/>
            <p:cNvPicPr/>
            <p:nvPr/>
          </p:nvPicPr>
          <p:blipFill>
            <a:blip r:embed="rId4"/>
            <a:stretch/>
          </p:blipFill>
          <p:spPr>
            <a:xfrm>
              <a:off x="-1539720" y="4161240"/>
              <a:ext cx="3976200" cy="3495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" name="Google Shape;105;p14"/>
          <p:cNvGrpSpPr/>
          <p:nvPr/>
        </p:nvGrpSpPr>
        <p:grpSpPr>
          <a:xfrm>
            <a:off x="7943760" y="4745160"/>
            <a:ext cx="973800" cy="226800"/>
            <a:chOff x="7943760" y="4745160"/>
            <a:chExt cx="973800" cy="226800"/>
          </a:xfrm>
        </p:grpSpPr>
        <p:sp>
          <p:nvSpPr>
            <p:cNvPr id="28" name="Google Shape;106;p14"/>
            <p:cNvSpPr/>
            <p:nvPr/>
          </p:nvSpPr>
          <p:spPr>
            <a:xfrm>
              <a:off x="794376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" name="Google Shape;107;p14"/>
            <p:cNvSpPr/>
            <p:nvPr/>
          </p:nvSpPr>
          <p:spPr>
            <a:xfrm>
              <a:off x="831708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" name="Google Shape;108;p14"/>
            <p:cNvSpPr/>
            <p:nvPr/>
          </p:nvSpPr>
          <p:spPr>
            <a:xfrm>
              <a:off x="869076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110;p15"/>
          <p:cNvGrpSpPr/>
          <p:nvPr/>
        </p:nvGrpSpPr>
        <p:grpSpPr>
          <a:xfrm>
            <a:off x="-3776400" y="-1302120"/>
            <a:ext cx="16409520" cy="8310960"/>
            <a:chOff x="-3776400" y="-1302120"/>
            <a:chExt cx="16409520" cy="8310960"/>
          </a:xfrm>
        </p:grpSpPr>
        <p:pic>
          <p:nvPicPr>
            <p:cNvPr id="32" name="Google Shape;111;p15"/>
            <p:cNvPicPr/>
            <p:nvPr/>
          </p:nvPicPr>
          <p:blipFill>
            <a:blip r:embed="rId3"/>
            <a:stretch/>
          </p:blipFill>
          <p:spPr>
            <a:xfrm rot="19365000" flipH="1">
              <a:off x="6314040" y="1464480"/>
              <a:ext cx="5590800" cy="42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" name="Google Shape;112;p15"/>
            <p:cNvPicPr/>
            <p:nvPr/>
          </p:nvPicPr>
          <p:blipFill>
            <a:blip r:embed="rId3"/>
            <a:stretch/>
          </p:blipFill>
          <p:spPr>
            <a:xfrm rot="8377200" flipH="1">
              <a:off x="-3052800" y="-2160"/>
              <a:ext cx="5590800" cy="428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5" name="Google Shape;114;p15"/>
          <p:cNvGrpSpPr/>
          <p:nvPr/>
        </p:nvGrpSpPr>
        <p:grpSpPr>
          <a:xfrm>
            <a:off x="216360" y="201960"/>
            <a:ext cx="8711280" cy="4739400"/>
            <a:chOff x="216360" y="201960"/>
            <a:chExt cx="8711280" cy="4739400"/>
          </a:xfrm>
        </p:grpSpPr>
        <p:grpSp>
          <p:nvGrpSpPr>
            <p:cNvPr id="36" name="Google Shape;115;p15"/>
            <p:cNvGrpSpPr/>
            <p:nvPr/>
          </p:nvGrpSpPr>
          <p:grpSpPr>
            <a:xfrm>
              <a:off x="216360" y="201960"/>
              <a:ext cx="600120" cy="226800"/>
              <a:chOff x="216360" y="201960"/>
              <a:chExt cx="600120" cy="226800"/>
            </a:xfrm>
          </p:grpSpPr>
          <p:sp>
            <p:nvSpPr>
              <p:cNvPr id="37" name="Google Shape;116;p15"/>
              <p:cNvSpPr/>
              <p:nvPr/>
            </p:nvSpPr>
            <p:spPr>
              <a:xfrm>
                <a:off x="216360" y="20196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8" name="Google Shape;117;p15"/>
              <p:cNvSpPr/>
              <p:nvPr/>
            </p:nvSpPr>
            <p:spPr>
              <a:xfrm>
                <a:off x="589680" y="20196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39" name="Google Shape;118;p15"/>
            <p:cNvSpPr/>
            <p:nvPr/>
          </p:nvSpPr>
          <p:spPr>
            <a:xfrm>
              <a:off x="8700840" y="47145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20;p16"/>
          <p:cNvGrpSpPr/>
          <p:nvPr/>
        </p:nvGrpSpPr>
        <p:grpSpPr>
          <a:xfrm>
            <a:off x="-1984680" y="-1676160"/>
            <a:ext cx="12909600" cy="8388000"/>
            <a:chOff x="-1984680" y="-1676160"/>
            <a:chExt cx="12909600" cy="8388000"/>
          </a:xfrm>
        </p:grpSpPr>
        <p:pic>
          <p:nvPicPr>
            <p:cNvPr id="41" name="Google Shape;121;p16"/>
            <p:cNvPicPr/>
            <p:nvPr/>
          </p:nvPicPr>
          <p:blipFill>
            <a:blip r:embed="rId3"/>
            <a:stretch/>
          </p:blipFill>
          <p:spPr>
            <a:xfrm rot="1776000">
              <a:off x="6815520" y="-827640"/>
              <a:ext cx="3915720" cy="1818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" name="Google Shape;122;p16"/>
            <p:cNvPicPr/>
            <p:nvPr/>
          </p:nvPicPr>
          <p:blipFill>
            <a:blip r:embed="rId4"/>
            <a:stretch/>
          </p:blipFill>
          <p:spPr>
            <a:xfrm rot="1180200">
              <a:off x="-1603800" y="3110400"/>
              <a:ext cx="4171680" cy="2986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4" name="Google Shape;124;p16"/>
          <p:cNvGrpSpPr/>
          <p:nvPr/>
        </p:nvGrpSpPr>
        <p:grpSpPr>
          <a:xfrm>
            <a:off x="254880" y="234000"/>
            <a:ext cx="8634240" cy="3814200"/>
            <a:chOff x="254880" y="234000"/>
            <a:chExt cx="8634240" cy="3814200"/>
          </a:xfrm>
        </p:grpSpPr>
        <p:grpSp>
          <p:nvGrpSpPr>
            <p:cNvPr id="45" name="Google Shape;125;p16"/>
            <p:cNvGrpSpPr/>
            <p:nvPr/>
          </p:nvGrpSpPr>
          <p:grpSpPr>
            <a:xfrm>
              <a:off x="254880" y="234000"/>
              <a:ext cx="226800" cy="973800"/>
              <a:chOff x="254880" y="234000"/>
              <a:chExt cx="226800" cy="973800"/>
            </a:xfrm>
          </p:grpSpPr>
          <p:sp>
            <p:nvSpPr>
              <p:cNvPr id="46" name="Google Shape;126;p16"/>
              <p:cNvSpPr/>
              <p:nvPr/>
            </p:nvSpPr>
            <p:spPr>
              <a:xfrm rot="16200000">
                <a:off x="254880" y="98100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" name="Google Shape;127;p16"/>
              <p:cNvSpPr/>
              <p:nvPr/>
            </p:nvSpPr>
            <p:spPr>
              <a:xfrm rot="16200000">
                <a:off x="254880" y="6073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" name="Google Shape;128;p16"/>
              <p:cNvSpPr/>
              <p:nvPr/>
            </p:nvSpPr>
            <p:spPr>
              <a:xfrm rot="16200000">
                <a:off x="254880" y="23400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49" name="Google Shape;129;p16"/>
            <p:cNvSpPr/>
            <p:nvPr/>
          </p:nvSpPr>
          <p:spPr>
            <a:xfrm rot="16200000">
              <a:off x="8662320" y="38214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131;p17"/>
          <p:cNvGrpSpPr/>
          <p:nvPr/>
        </p:nvGrpSpPr>
        <p:grpSpPr>
          <a:xfrm>
            <a:off x="-1932120" y="-1357200"/>
            <a:ext cx="12499200" cy="7027200"/>
            <a:chOff x="-1932120" y="-1357200"/>
            <a:chExt cx="12499200" cy="7027200"/>
          </a:xfrm>
        </p:grpSpPr>
        <p:pic>
          <p:nvPicPr>
            <p:cNvPr id="51" name="Google Shape;132;p17"/>
            <p:cNvPicPr/>
            <p:nvPr/>
          </p:nvPicPr>
          <p:blipFill>
            <a:blip r:embed="rId3"/>
            <a:stretch/>
          </p:blipFill>
          <p:spPr>
            <a:xfrm rot="5400000">
              <a:off x="-2137680" y="-1151280"/>
              <a:ext cx="3403080" cy="29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" name="Google Shape;133;p17"/>
            <p:cNvPicPr/>
            <p:nvPr/>
          </p:nvPicPr>
          <p:blipFill>
            <a:blip r:embed="rId4"/>
            <a:stretch/>
          </p:blipFill>
          <p:spPr>
            <a:xfrm rot="20772000" flipH="1">
              <a:off x="6967800" y="3675240"/>
              <a:ext cx="3457440" cy="1605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1094040"/>
            <a:ext cx="7703640" cy="866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137;p18"/>
          <p:cNvGrpSpPr/>
          <p:nvPr/>
        </p:nvGrpSpPr>
        <p:grpSpPr>
          <a:xfrm>
            <a:off x="-3248640" y="-2554560"/>
            <a:ext cx="13380840" cy="10198800"/>
            <a:chOff x="-3248640" y="-2554560"/>
            <a:chExt cx="13380840" cy="10198800"/>
          </a:xfrm>
        </p:grpSpPr>
        <p:pic>
          <p:nvPicPr>
            <p:cNvPr id="56" name="Google Shape;138;p18"/>
            <p:cNvPicPr/>
            <p:nvPr/>
          </p:nvPicPr>
          <p:blipFill>
            <a:blip r:embed="rId3"/>
            <a:stretch/>
          </p:blipFill>
          <p:spPr>
            <a:xfrm rot="12850200" flipH="1">
              <a:off x="5789160" y="-1599480"/>
              <a:ext cx="4076280" cy="2202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Google Shape;139;p18"/>
            <p:cNvPicPr/>
            <p:nvPr/>
          </p:nvPicPr>
          <p:blipFill>
            <a:blip r:embed="rId4"/>
            <a:stretch/>
          </p:blipFill>
          <p:spPr>
            <a:xfrm rot="16200000" flipH="1">
              <a:off x="6997320" y="-156600"/>
              <a:ext cx="3625200" cy="168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140;p18"/>
            <p:cNvPicPr/>
            <p:nvPr/>
          </p:nvPicPr>
          <p:blipFill>
            <a:blip r:embed="rId5"/>
            <a:stretch/>
          </p:blipFill>
          <p:spPr>
            <a:xfrm rot="3030600">
              <a:off x="-2359800" y="3109320"/>
              <a:ext cx="3434760" cy="3923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9" name="Google Shape;141;p18"/>
          <p:cNvGrpSpPr/>
          <p:nvPr/>
        </p:nvGrpSpPr>
        <p:grpSpPr>
          <a:xfrm>
            <a:off x="317520" y="312480"/>
            <a:ext cx="8562600" cy="4534560"/>
            <a:chOff x="317520" y="312480"/>
            <a:chExt cx="8562600" cy="4534560"/>
          </a:xfrm>
        </p:grpSpPr>
        <p:grpSp>
          <p:nvGrpSpPr>
            <p:cNvPr id="60" name="Google Shape;142;p18"/>
            <p:cNvGrpSpPr/>
            <p:nvPr/>
          </p:nvGrpSpPr>
          <p:grpSpPr>
            <a:xfrm>
              <a:off x="8653320" y="4246920"/>
              <a:ext cx="226800" cy="600120"/>
              <a:chOff x="8653320" y="4246920"/>
              <a:chExt cx="226800" cy="600120"/>
            </a:xfrm>
          </p:grpSpPr>
          <p:sp>
            <p:nvSpPr>
              <p:cNvPr id="61" name="Google Shape;143;p18"/>
              <p:cNvSpPr/>
              <p:nvPr/>
            </p:nvSpPr>
            <p:spPr>
              <a:xfrm rot="16200000" flipH="1">
                <a:off x="8653320" y="42469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" name="Google Shape;144;p18"/>
              <p:cNvSpPr/>
              <p:nvPr/>
            </p:nvSpPr>
            <p:spPr>
              <a:xfrm rot="16200000" flipH="1">
                <a:off x="8653320" y="462024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63" name="Google Shape;145;p18"/>
            <p:cNvSpPr/>
            <p:nvPr/>
          </p:nvSpPr>
          <p:spPr>
            <a:xfrm flipH="1">
              <a:off x="317520" y="312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0000" y="1094040"/>
            <a:ext cx="7703640" cy="3509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149;p19"/>
          <p:cNvGrpSpPr/>
          <p:nvPr/>
        </p:nvGrpSpPr>
        <p:grpSpPr>
          <a:xfrm>
            <a:off x="4604040" y="-2592360"/>
            <a:ext cx="8122320" cy="8341200"/>
            <a:chOff x="4604040" y="-2592360"/>
            <a:chExt cx="8122320" cy="8341200"/>
          </a:xfrm>
        </p:grpSpPr>
        <p:pic>
          <p:nvPicPr>
            <p:cNvPr id="67" name="Google Shape;150;p19"/>
            <p:cNvPicPr/>
            <p:nvPr/>
          </p:nvPicPr>
          <p:blipFill>
            <a:blip r:embed="rId3"/>
            <a:stretch/>
          </p:blipFill>
          <p:spPr>
            <a:xfrm rot="4002000">
              <a:off x="4264920" y="361440"/>
              <a:ext cx="3810960" cy="176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" name="Google Shape;151;p19"/>
            <p:cNvPicPr/>
            <p:nvPr/>
          </p:nvPicPr>
          <p:blipFill>
            <a:blip r:embed="rId4"/>
            <a:stretch/>
          </p:blipFill>
          <p:spPr>
            <a:xfrm rot="3430200">
              <a:off x="5469840" y="-993240"/>
              <a:ext cx="660816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3160" y="753480"/>
            <a:ext cx="4160520" cy="102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827320" y="539640"/>
            <a:ext cx="278676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71" name="Google Shape;155;p19"/>
          <p:cNvGrpSpPr/>
          <p:nvPr/>
        </p:nvGrpSpPr>
        <p:grpSpPr>
          <a:xfrm>
            <a:off x="226080" y="4734720"/>
            <a:ext cx="973800" cy="226800"/>
            <a:chOff x="226080" y="4734720"/>
            <a:chExt cx="973800" cy="226800"/>
          </a:xfrm>
        </p:grpSpPr>
        <p:sp>
          <p:nvSpPr>
            <p:cNvPr id="72" name="Google Shape;156;p19"/>
            <p:cNvSpPr/>
            <p:nvPr/>
          </p:nvSpPr>
          <p:spPr>
            <a:xfrm>
              <a:off x="226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" name="Google Shape;157;p19"/>
            <p:cNvSpPr/>
            <p:nvPr/>
          </p:nvSpPr>
          <p:spPr>
            <a:xfrm>
              <a:off x="59976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" name="Google Shape;158;p19"/>
            <p:cNvSpPr/>
            <p:nvPr/>
          </p:nvSpPr>
          <p:spPr>
            <a:xfrm>
              <a:off x="973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microsoft.com/office/2007/relationships/hdphoto" Target="../media/hdphoto3.wdp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19200" y="1190520"/>
            <a:ext cx="7905240" cy="202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dk1"/>
                </a:solidFill>
                <a:latin typeface="Inter"/>
                <a:ea typeface="Inter"/>
              </a:rPr>
              <a:t>TrustMarket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1828800" y="3714840"/>
            <a:ext cx="5486040" cy="42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Raleway"/>
                <a:ea typeface="Raleway"/>
              </a:rPr>
              <a:t>Приложение за наддаване и търговия с продукти.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197" name="Google Shape;273;p30"/>
          <p:cNvCxnSpPr/>
          <p:nvPr/>
        </p:nvCxnSpPr>
        <p:spPr>
          <a:xfrm>
            <a:off x="2512440" y="3534120"/>
            <a:ext cx="41191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98" name="Google Shape;274;p30"/>
          <p:cNvGrpSpPr/>
          <p:nvPr/>
        </p:nvGrpSpPr>
        <p:grpSpPr>
          <a:xfrm>
            <a:off x="4084920" y="891000"/>
            <a:ext cx="973800" cy="226800"/>
            <a:chOff x="4084920" y="891000"/>
            <a:chExt cx="973800" cy="226800"/>
          </a:xfrm>
        </p:grpSpPr>
        <p:sp>
          <p:nvSpPr>
            <p:cNvPr id="199" name="Google Shape;275;p30"/>
            <p:cNvSpPr/>
            <p:nvPr/>
          </p:nvSpPr>
          <p:spPr>
            <a:xfrm>
              <a:off x="4084920" y="8910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" name="Google Shape;276;p30"/>
            <p:cNvSpPr/>
            <p:nvPr/>
          </p:nvSpPr>
          <p:spPr>
            <a:xfrm>
              <a:off x="4458600" y="8910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1" name="Google Shape;277;p30"/>
            <p:cNvSpPr/>
            <p:nvPr/>
          </p:nvSpPr>
          <p:spPr>
            <a:xfrm>
              <a:off x="4831920" y="8910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 idx="4294967295"/>
          </p:nvPr>
        </p:nvSpPr>
        <p:spPr>
          <a:xfrm>
            <a:off x="0" y="942975"/>
            <a:ext cx="6400800" cy="12001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b="0" strike="noStrike" spc="-1" dirty="0">
                <a:solidFill>
                  <a:schemeClr val="dk1"/>
                </a:solidFill>
                <a:latin typeface="Inter"/>
                <a:ea typeface="Inter"/>
              </a:rPr>
              <a:t>Заключение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 idx="4294967295"/>
          </p:nvPr>
        </p:nvSpPr>
        <p:spPr>
          <a:xfrm>
            <a:off x="377371" y="2363572"/>
            <a:ext cx="4876800" cy="1371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ea typeface="Raleway"/>
              </a:rPr>
              <a:t>TrustMarket предоставя иновативни решения за онлайн търговия, комбинирайки съвременни технологии с потребителско ориентиран подход. Платформата не само улеснява свързването на купувачи и продавачи, но също така поставя акцент на безопасността и ефективността в онлайн транзакциите.</a:t>
            </a:r>
            <a:endParaRPr lang="en-US" sz="1600" b="0" strike="noStrike" spc="-1" dirty="0">
              <a:solidFill>
                <a:srgbClr val="FFFFFF"/>
              </a:solidFill>
            </a:endParaRPr>
          </a:p>
        </p:txBody>
      </p:sp>
      <p:cxnSp>
        <p:nvCxnSpPr>
          <p:cNvPr id="4" name="Google Shape;658;p50">
            <a:extLst>
              <a:ext uri="{FF2B5EF4-FFF2-40B4-BE49-F238E27FC236}">
                <a16:creationId xmlns:a16="http://schemas.microsoft.com/office/drawing/2014/main" id="{3BE2F361-149A-44C5-99B0-2E95A0775863}"/>
              </a:ext>
            </a:extLst>
          </p:cNvPr>
          <p:cNvCxnSpPr/>
          <p:nvPr/>
        </p:nvCxnSpPr>
        <p:spPr>
          <a:xfrm>
            <a:off x="1659000" y="1849222"/>
            <a:ext cx="32803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8194" name="Picture 2" descr="Une femme d'affaires écrit une conclusion, des feuilles de papier dans un  dossier, le bloc-notes et le stylo à la main. | Vecteur Premium">
            <a:extLst>
              <a:ext uri="{FF2B5EF4-FFF2-40B4-BE49-F238E27FC236}">
                <a16:creationId xmlns:a16="http://schemas.microsoft.com/office/drawing/2014/main" id="{0ED334AB-F7E7-461E-B609-134D823FB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131" y1="10863" x2="48562" y2="11661"/>
                        <a14:foregroundMark x1="43770" y1="12780" x2="57188" y2="13578"/>
                        <a14:foregroundMark x1="54952" y1="13578" x2="34824" y2="13738"/>
                        <a14:foregroundMark x1="46486" y1="13419" x2="62620" y2="12460"/>
                        <a14:backgroundMark x1="10064" y1="27316" x2="10383" y2="28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41" y="942975"/>
            <a:ext cx="3510660" cy="351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9C3449-0310-4959-88C2-563C02ACB654}"/>
              </a:ext>
            </a:extLst>
          </p:cNvPr>
          <p:cNvSpPr txBox="1"/>
          <p:nvPr/>
        </p:nvSpPr>
        <p:spPr>
          <a:xfrm>
            <a:off x="1052451" y="1866631"/>
            <a:ext cx="7039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4000" dirty="0" smtClean="0"/>
              <a:t>Очакваме вашите въпроси!</a:t>
            </a:r>
            <a:endParaRPr lang="en-US" sz="4000" dirty="0"/>
          </a:p>
        </p:txBody>
      </p:sp>
      <p:cxnSp>
        <p:nvCxnSpPr>
          <p:cNvPr id="4" name="Google Shape;658;p50">
            <a:extLst>
              <a:ext uri="{FF2B5EF4-FFF2-40B4-BE49-F238E27FC236}">
                <a16:creationId xmlns:a16="http://schemas.microsoft.com/office/drawing/2014/main" id="{CC374FE9-6068-45FC-ADD9-0BA2808924CF}"/>
              </a:ext>
            </a:extLst>
          </p:cNvPr>
          <p:cNvCxnSpPr/>
          <p:nvPr/>
        </p:nvCxnSpPr>
        <p:spPr>
          <a:xfrm>
            <a:off x="2931840" y="2723419"/>
            <a:ext cx="32803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9218" name="Picture 2" descr="Interview questions: Do you have any questions for us? - SEEK">
            <a:extLst>
              <a:ext uri="{FF2B5EF4-FFF2-40B4-BE49-F238E27FC236}">
                <a16:creationId xmlns:a16="http://schemas.microsoft.com/office/drawing/2014/main" id="{C3005B31-DF58-485F-9221-435A3119F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764" l="9976" r="89987">
                        <a14:foregroundMark x1="39227" y1="45927" x2="43886" y2="49125"/>
                        <a14:foregroundMark x1="35158" y1="34327" x2="30164" y2="38109"/>
                        <a14:foregroundMark x1="36827" y1="26909" x2="36827" y2="32909"/>
                        <a14:foregroundMark x1="37633" y1="67945" x2="34446" y2="70291"/>
                        <a14:foregroundMark x1="48678" y1="64945" x2="48678" y2="81891"/>
                        <a14:foregroundMark x1="49166" y1="80255" x2="46165" y2="94436"/>
                        <a14:foregroundMark x1="64129" y1="37345" x2="64954" y2="34327"/>
                        <a14:foregroundMark x1="62198" y1="32218" x2="62198" y2="32218"/>
                        <a14:foregroundMark x1="61841" y1="31527" x2="60416" y2="30836"/>
                        <a14:foregroundMark x1="63285" y1="28036" x2="60885" y2="31055"/>
                        <a14:foregroundMark x1="45697" y1="86545" x2="41276" y2="94494"/>
                        <a14:foregroundMark x1="52035" y1="87018" x2="52522" y2="96764"/>
                        <a14:foregroundMark x1="50834" y1="64255" x2="50834" y2="64255"/>
                        <a14:foregroundMark x1="49034" y1="62400" x2="47965" y2="61709"/>
                        <a14:foregroundMark x1="49766" y1="62873" x2="48678" y2="60545"/>
                        <a14:foregroundMark x1="24752" y1="75636" x2="24752" y2="75636"/>
                        <a14:foregroundMark x1="24864" y1="73527" x2="24152" y2="73782"/>
                        <a14:foregroundMark x1="24752" y1="72618" x2="22951" y2="74945"/>
                        <a14:foregroundMark x1="25220" y1="71236" x2="28821" y2="75164"/>
                        <a14:foregroundMark x1="28933" y1="72145" x2="27620" y2="73309"/>
                        <a14:foregroundMark x1="28708" y1="71236" x2="27620" y2="74000"/>
                        <a14:foregroundMark x1="67354" y1="67491" x2="63998" y2="71673"/>
                        <a14:foregroundMark x1="67710" y1="72145" x2="67954" y2="80255"/>
                        <a14:foregroundMark x1="65685" y1="65636" x2="67110" y2="69382"/>
                        <a14:foregroundMark x1="64710" y1="65636" x2="73223" y2="79345"/>
                        <a14:foregroundMark x1="68911" y1="74473" x2="63285" y2="63345"/>
                        <a14:foregroundMark x1="68311" y1="66109" x2="67354" y2="77018"/>
                        <a14:foregroundMark x1="63173" y1="62400" x2="68667" y2="74945"/>
                        <a14:foregroundMark x1="68423" y1="73782" x2="67598" y2="72618"/>
                        <a14:backgroundMark x1="41496" y1="65200" x2="41628" y2="68909"/>
                        <a14:backgroundMark x1="47722" y1="50327" x2="48566" y2="51964"/>
                        <a14:backgroundMark x1="47722" y1="51964" x2="48209" y2="52873"/>
                        <a14:backgroundMark x1="40184" y1="63091" x2="40784" y2="68909"/>
                        <a14:backgroundMark x1="45097" y1="49164" x2="50122" y2="52655"/>
                        <a14:backgroundMark x1="44965" y1="48945" x2="51547" y2="52873"/>
                        <a14:backgroundMark x1="27508" y1="39673" x2="20683" y2="45236"/>
                        <a14:backgroundMark x1="29289" y1="39200" x2="28708" y2="38727"/>
                        <a14:backgroundMark x1="30133" y1="38036" x2="27508" y2="40109"/>
                        <a14:backgroundMark x1="22239" y1="43818" x2="18770" y2="47564"/>
                        <a14:backgroundMark x1="37802" y1="68218" x2="44853" y2="64036"/>
                        <a14:backgroundMark x1="37559" y1="68218" x2="44965" y2="63345"/>
                        <a14:backgroundMark x1="39227" y1="65891" x2="44965" y2="63345"/>
                        <a14:backgroundMark x1="40428" y1="65200" x2="37427" y2="68436"/>
                        <a14:backgroundMark x1="43896" y1="63345" x2="45453" y2="62873"/>
                        <a14:backgroundMark x1="44965" y1="61927" x2="44965" y2="61927"/>
                        <a14:backgroundMark x1="45453" y1="61927" x2="45453" y2="61927"/>
                        <a14:backgroundMark x1="45453" y1="61927" x2="45209" y2="62618"/>
                        <a14:backgroundMark x1="45097" y1="62873" x2="44740" y2="62618"/>
                        <a14:backgroundMark x1="43896" y1="61491" x2="43184" y2="61236"/>
                        <a14:backgroundMark x1="45453" y1="62400" x2="45453" y2="62400"/>
                        <a14:backgroundMark x1="44965" y1="62400" x2="44965" y2="62400"/>
                        <a14:backgroundMark x1="46897" y1="48691" x2="45565" y2="51709"/>
                        <a14:backgroundMark x1="40896" y1="95345" x2="40784" y2="95345"/>
                        <a14:backgroundMark x1="40784" y1="94182" x2="40784" y2="95127"/>
                        <a14:backgroundMark x1="45097" y1="62400" x2="45097" y2="62400"/>
                        <a14:backgroundMark x1="45453" y1="61709" x2="45453" y2="61709"/>
                        <a14:backgroundMark x1="40540" y1="93745" x2="40671" y2="97455"/>
                        <a14:backgroundMark x1="37202" y1="68436" x2="37202" y2="68436"/>
                        <a14:backgroundMark x1="44853" y1="50327" x2="51922" y2="53345"/>
                        <a14:backgroundMark x1="51078" y1="53345" x2="48922" y2="51273"/>
                        <a14:backgroundMark x1="47253" y1="50800" x2="45340" y2="48945"/>
                        <a14:backgroundMark x1="46897" y1="51018" x2="44384" y2="48691"/>
                        <a14:backgroundMark x1="50366" y1="54036" x2="48078" y2="51273"/>
                        <a14:backgroundMark x1="48566" y1="51964" x2="43896" y2="49164"/>
                        <a14:backgroundMark x1="41028" y1="93964" x2="40540" y2="96982"/>
                        <a14:backgroundMark x1="41271" y1="94436" x2="41271" y2="94436"/>
                        <a14:backgroundMark x1="41271" y1="94182" x2="41271" y2="94182"/>
                        <a14:backgroundMark x1="37915" y1="67491" x2="37915" y2="67491"/>
                        <a14:backgroundMark x1="37559" y1="67964" x2="37559" y2="67964"/>
                        <a14:backgroundMark x1="37427" y1="67964" x2="37427" y2="67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03" y="2723419"/>
            <a:ext cx="3979718" cy="205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2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45A6415-79D6-481C-AA4F-BE035EE29B20}"/>
              </a:ext>
            </a:extLst>
          </p:cNvPr>
          <p:cNvSpPr txBox="1">
            <a:spLocks/>
          </p:cNvSpPr>
          <p:nvPr/>
        </p:nvSpPr>
        <p:spPr>
          <a:xfrm>
            <a:off x="1913887" y="1361715"/>
            <a:ext cx="4943475" cy="11049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6000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5E55288-73F1-4659-A951-EEB8F543D9F8}"/>
              </a:ext>
            </a:extLst>
          </p:cNvPr>
          <p:cNvSpPr txBox="1">
            <a:spLocks/>
          </p:cNvSpPr>
          <p:nvPr/>
        </p:nvSpPr>
        <p:spPr>
          <a:xfrm>
            <a:off x="2161538" y="2672197"/>
            <a:ext cx="4448175" cy="11715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1600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317" y="1718575"/>
            <a:ext cx="6658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/>
              <a:t>Благодарим за отделенето време и внимание!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9848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482797" y="2645876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Въведение в TrustMarket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4766814" y="1737052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01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207" name="Google Shape;331;p35"/>
          <p:cNvCxnSpPr/>
          <p:nvPr/>
        </p:nvCxnSpPr>
        <p:spPr>
          <a:xfrm>
            <a:off x="4572000" y="2514924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1488" y="2645875"/>
            <a:ext cx="3250406" cy="19689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30" y="506184"/>
            <a:ext cx="3258464" cy="177201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 idx="4294967295"/>
          </p:nvPr>
        </p:nvSpPr>
        <p:spPr>
          <a:xfrm>
            <a:off x="0" y="942975"/>
            <a:ext cx="6400800" cy="12001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Цел и предназначение на приложението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 idx="4294967295"/>
          </p:nvPr>
        </p:nvSpPr>
        <p:spPr>
          <a:xfrm>
            <a:off x="314325" y="2507457"/>
            <a:ext cx="4876800" cy="1371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ea typeface="Raleway"/>
              </a:rPr>
              <a:t>TrustMarket е иновационна платформа, целяща да свърже продавачите и купувачите в онлайн пространството, осигурявайки безопасна среда за търговия. Приложението предлага съвременни механизми за наддаване на продукти, позволявайки на потребителите да участват в конкурентни търгове.</a:t>
            </a:r>
            <a:endParaRPr lang="en-US" sz="1600" b="0" strike="noStrike" spc="-1" dirty="0">
              <a:solidFill>
                <a:srgbClr val="FFFFFF"/>
              </a:solidFill>
            </a:endParaRPr>
          </a:p>
        </p:txBody>
      </p:sp>
      <p:pic>
        <p:nvPicPr>
          <p:cNvPr id="3074" name="Picture 2" descr="Types of Goals for Goal Setting | Clockwise">
            <a:extLst>
              <a:ext uri="{FF2B5EF4-FFF2-40B4-BE49-F238E27FC236}">
                <a16:creationId xmlns:a16="http://schemas.microsoft.com/office/drawing/2014/main" id="{78DC5266-3C0A-488B-87D3-098C46EC8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604" y1="48917" x2="44271" y2="48917"/>
                        <a14:foregroundMark x1="37167" y1="47792" x2="52917" y2="46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75" y="1693069"/>
            <a:ext cx="5096741" cy="254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 idx="4294967295"/>
          </p:nvPr>
        </p:nvSpPr>
        <p:spPr>
          <a:xfrm>
            <a:off x="-150019" y="807244"/>
            <a:ext cx="6400800" cy="12001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Основни функции на платформата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 idx="4294967295"/>
          </p:nvPr>
        </p:nvSpPr>
        <p:spPr>
          <a:xfrm>
            <a:off x="314325" y="2428875"/>
            <a:ext cx="4876800" cy="1371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ea typeface="Raleway"/>
              </a:rPr>
              <a:t>Платформата прилага редица функции, включително: удобно управление на профилите на потребителите, опции за наддаване в реално </a:t>
            </a:r>
            <a:r>
              <a:rPr lang="en" sz="1600" b="0" strike="noStrike" spc="-1" dirty="0" smtClean="0">
                <a:solidFill>
                  <a:schemeClr val="dk1"/>
                </a:solidFill>
                <a:ea typeface="Raleway"/>
              </a:rPr>
              <a:t>време. </a:t>
            </a:r>
            <a:r>
              <a:rPr lang="en" sz="1600" b="0" strike="noStrike" spc="-1" dirty="0">
                <a:solidFill>
                  <a:schemeClr val="dk1"/>
                </a:solidFill>
                <a:ea typeface="Raleway"/>
              </a:rPr>
              <a:t>Тези функционалности гарантират удовлетвореността на потребителите и повишават доверието в цялостния процес на търговия.</a:t>
            </a:r>
            <a:endParaRPr lang="en-US" sz="1600" b="0" strike="noStrike" spc="-1" dirty="0">
              <a:solidFill>
                <a:srgbClr val="FFFFFF"/>
              </a:solidFill>
            </a:endParaRPr>
          </a:p>
        </p:txBody>
      </p:sp>
      <p:pic>
        <p:nvPicPr>
          <p:cNvPr id="2050" name="Picture 2" descr="Holley Generator &amp; Equipment | Rancho Cordova, CA | Full-Service Generator Shop">
            <a:extLst>
              <a:ext uri="{FF2B5EF4-FFF2-40B4-BE49-F238E27FC236}">
                <a16:creationId xmlns:a16="http://schemas.microsoft.com/office/drawing/2014/main" id="{9A73754C-2D96-40B8-AB7A-F876056F0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224" y="1484601"/>
            <a:ext cx="5229728" cy="279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41882" y="559815"/>
            <a:ext cx="416196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Целева аудитория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161960" cy="210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ea typeface="Raleway"/>
              </a:rPr>
              <a:t>Основната целева аудитория на TrustMarket включва потребители, които търсят ефективни и безопасни методи за онлайн търговия, включително индивидуални купувачи и продавачи, търговци, които искат да разширят своя бизнес в дигиталната среда и инвеститори, които се интересуват от платформи за иновации.</a:t>
            </a:r>
            <a:endParaRPr lang="en-US" sz="1600" b="0" strike="noStrike" spc="-1" dirty="0">
              <a:solidFill>
                <a:srgbClr val="FFFFFF"/>
              </a:solidFill>
            </a:endParaRPr>
          </a:p>
        </p:txBody>
      </p:sp>
      <p:grpSp>
        <p:nvGrpSpPr>
          <p:cNvPr id="215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16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" name="AutoShape 2" descr="54,762,977 Gavel Stock Illustrations | Depositphotos">
            <a:extLst>
              <a:ext uri="{FF2B5EF4-FFF2-40B4-BE49-F238E27FC236}">
                <a16:creationId xmlns:a16="http://schemas.microsoft.com/office/drawing/2014/main" id="{673D4EC3-9031-41C7-ACB0-DD6119C355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1760" y="2266950"/>
            <a:ext cx="68556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D975D-226F-42B5-9116-A0B646F6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00" y="748163"/>
            <a:ext cx="3083880" cy="3647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>
                <a:solidFill>
                  <a:schemeClr val="dk1"/>
                </a:solidFill>
                <a:latin typeface="Inter"/>
                <a:ea typeface="Inter"/>
              </a:rPr>
              <a:t>Технически аспекти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02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221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7172" name="Picture 4" descr="On-demand webinar: Navigating Macroeconomic Storms with a Digital-First  Strategy">
            <a:extLst>
              <a:ext uri="{FF2B5EF4-FFF2-40B4-BE49-F238E27FC236}">
                <a16:creationId xmlns:a16="http://schemas.microsoft.com/office/drawing/2014/main" id="{35C17ADB-B524-4BD3-AADB-AF3AB65F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115871"/>
            <a:ext cx="3082994" cy="278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16196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Inter"/>
                <a:ea typeface="Inter"/>
              </a:rPr>
              <a:t>Избраните технологии и инструменти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714240" y="1973942"/>
            <a:ext cx="4537440" cy="204509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dirty="0"/>
              <a:t>За разработката на </a:t>
            </a:r>
            <a:r>
              <a:rPr lang="ru-RU" sz="1400" b="1" dirty="0"/>
              <a:t>TrustMarket </a:t>
            </a:r>
            <a:r>
              <a:rPr lang="ru-RU" sz="1400" dirty="0"/>
              <a:t>са използвани съвременни технологии, включително </a:t>
            </a:r>
            <a:r>
              <a:rPr lang="ru-RU" sz="1400" b="1" dirty="0"/>
              <a:t>HTML5, Bootstrap и </a:t>
            </a:r>
            <a:r>
              <a:rPr lang="ru-RU" sz="1400" b="1" dirty="0" smtClean="0"/>
              <a:t>CSS3</a:t>
            </a:r>
            <a:r>
              <a:rPr lang="ru-RU" sz="1400" dirty="0" smtClean="0"/>
              <a:t> </a:t>
            </a:r>
            <a:r>
              <a:rPr lang="ru-RU" sz="1400" dirty="0"/>
              <a:t>за изграждане на адаптивен и удобен потребителски интерфейс, </a:t>
            </a:r>
            <a:r>
              <a:rPr lang="ru-RU" sz="1400" b="1" dirty="0"/>
              <a:t>C# и ASP.NET Core</a:t>
            </a:r>
            <a:r>
              <a:rPr lang="ru-RU" sz="1400" dirty="0"/>
              <a:t> за сървърната логика, и </a:t>
            </a:r>
            <a:r>
              <a:rPr lang="ru-RU" sz="1400" b="1" dirty="0"/>
              <a:t>MS SQL Server</a:t>
            </a:r>
            <a:r>
              <a:rPr lang="ru-RU" sz="1400" dirty="0"/>
              <a:t> за съхранение на данни. Приложението поддържа </a:t>
            </a:r>
            <a:r>
              <a:rPr lang="ru-RU" sz="1400" b="1" dirty="0"/>
              <a:t>контейнеризация чрез Docker</a:t>
            </a:r>
            <a:r>
              <a:rPr lang="ru-RU" sz="1400" dirty="0"/>
              <a:t>, което улеснява разгръщането и пренасянето му в различни среди. Тези инструменти гарантират висока производителност, сигурност и мащабируемост на системата.</a:t>
            </a:r>
            <a:endParaRPr lang="en-US" sz="14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25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26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7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8" name="Google Shape;658;p50">
            <a:extLst>
              <a:ext uri="{FF2B5EF4-FFF2-40B4-BE49-F238E27FC236}">
                <a16:creationId xmlns:a16="http://schemas.microsoft.com/office/drawing/2014/main" id="{CED4666C-A545-4551-8E44-611E944089B2}"/>
              </a:ext>
            </a:extLst>
          </p:cNvPr>
          <p:cNvCxnSpPr/>
          <p:nvPr/>
        </p:nvCxnSpPr>
        <p:spPr>
          <a:xfrm>
            <a:off x="855437" y="1689894"/>
            <a:ext cx="32803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3" name="AutoShape 12" descr="C# - JetBrains Guide">
            <a:extLst>
              <a:ext uri="{FF2B5EF4-FFF2-40B4-BE49-F238E27FC236}">
                <a16:creationId xmlns:a16="http://schemas.microsoft.com/office/drawing/2014/main" id="{E5CCE056-B0A7-4EE0-B350-CF07E45D24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4" descr="C# - JetBrains Guide">
            <a:extLst>
              <a:ext uri="{FF2B5EF4-FFF2-40B4-BE49-F238E27FC236}">
                <a16:creationId xmlns:a16="http://schemas.microsoft.com/office/drawing/2014/main" id="{9753EA94-3E47-462B-8959-4803E09F66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8" descr="CSS BEM Syntax Bas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CSS BEM Syntax Basic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709833" y="269450"/>
            <a:ext cx="3622905" cy="4455723"/>
            <a:chOff x="5709833" y="269450"/>
            <a:chExt cx="3622905" cy="4455723"/>
          </a:xfrm>
        </p:grpSpPr>
        <p:pic>
          <p:nvPicPr>
            <p:cNvPr id="4102" name="Picture 6" descr="Develop asp dot net mvc web applications by Uassolutions | Fiverr">
              <a:extLst>
                <a:ext uri="{FF2B5EF4-FFF2-40B4-BE49-F238E27FC236}">
                  <a16:creationId xmlns:a16="http://schemas.microsoft.com/office/drawing/2014/main" id="{304F2EDA-76E4-4A9A-8870-72BFF4264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547" b="89499" l="4134" r="91892">
                          <a14:foregroundMark x1="8903" y1="69451" x2="8903" y2="69451"/>
                          <a14:foregroundMark x1="9487" y1="69690" x2="10334" y2="70167"/>
                          <a14:foregroundMark x1="9062" y1="69451" x2="9487" y2="69690"/>
                          <a14:foregroundMark x1="12878" y1="69690" x2="13278" y2="69940"/>
                          <a14:foregroundMark x1="10078" y1="71997" x2="9507" y2="72035"/>
                          <a14:foregroundMark x1="19555" y1="71360" x2="19234" y2="71382"/>
                          <a14:foregroundMark x1="71813" y1="71557" x2="70382" y2="71608"/>
                          <a14:foregroundMark x1="46859" y1="75528" x2="47341" y2="75502"/>
                          <a14:foregroundMark x1="82940" y1="74318" x2="83926" y2="74282"/>
                          <a14:foregroundMark x1="89169" y1="68873" x2="89348" y2="68496"/>
                          <a14:foregroundMark x1="76447" y1="28228" x2="75658" y2="28331"/>
                          <a14:foregroundMark x1="83792" y1="27269" x2="83866" y2="27259"/>
                          <a14:foregroundMark x1="53197" y1="72315" x2="53167" y2="72906"/>
                          <a14:foregroundMark x1="53210" y1="72064" x2="53197" y2="72315"/>
                          <a14:foregroundMark x1="53363" y1="69084" x2="53320" y2="69939"/>
                          <a14:foregroundMark x1="43879" y1="50358" x2="43879" y2="50358"/>
                          <a14:foregroundMark x1="44038" y1="50119" x2="44992" y2="50119"/>
                          <a14:foregroundMark x1="44992" y1="50119" x2="45469" y2="48926"/>
                          <a14:foregroundMark x1="44674" y1="48687" x2="41971" y2="49642"/>
                          <a14:foregroundMark x1="46423" y1="49881" x2="44833" y2="50835"/>
                          <a14:foregroundMark x1="17488" y1="39857" x2="16375" y2="41766"/>
                          <a14:foregroundMark x1="24165" y1="31742" x2="24165" y2="31742"/>
                          <a14:foregroundMark x1="24165" y1="31742" x2="24801" y2="31742"/>
                          <a14:foregroundMark x1="25278" y1="30549" x2="25278" y2="30549"/>
                          <a14:foregroundMark x1="35771" y1="31265" x2="35771" y2="31265"/>
                          <a14:foregroundMark x1="37679" y1="31981" x2="37679" y2="31981"/>
                          <a14:foregroundMark x1="34181" y1="29594" x2="35294" y2="31026"/>
                          <a14:foregroundMark x1="34499" y1="28640" x2="36884" y2="30788"/>
                          <a14:foregroundMark x1="33545" y1="27446" x2="34976" y2="28640"/>
                          <a14:foregroundMark x1="33704" y1="26014" x2="34658" y2="27924"/>
                          <a14:foregroundMark x1="33386" y1="25776" x2="28617" y2="26014"/>
                          <a14:foregroundMark x1="27504" y1="26492" x2="24483" y2="27446"/>
                          <a14:foregroundMark x1="32750" y1="29117" x2="32750" y2="29117"/>
                          <a14:foregroundMark x1="32909" y1="29594" x2="33227" y2="29833"/>
                          <a14:foregroundMark x1="33227" y1="29833" x2="33704" y2="30788"/>
                          <a14:foregroundMark x1="9857" y1="72076" x2="9857" y2="72076"/>
                          <a14:foregroundMark x1="9539" y1="72076" x2="9857" y2="72076"/>
                          <a14:foregroundMark x1="9539" y1="72315" x2="9698" y2="72315"/>
                          <a14:foregroundMark x1="9062" y1="72315" x2="9380" y2="72315"/>
                          <a14:foregroundMark x1="20827" y1="73986" x2="20827" y2="73986"/>
                          <a14:foregroundMark x1="27981" y1="69690" x2="27981" y2="69690"/>
                          <a14:foregroundMark x1="23847" y1="69451" x2="23847" y2="69451"/>
                          <a14:foregroundMark x1="44356" y1="72792" x2="44356" y2="72792"/>
                          <a14:foregroundMark x1="45151" y1="70644" x2="45151" y2="70644"/>
                          <a14:foregroundMark x1="56439" y1="51313" x2="56439" y2="51313"/>
                          <a14:foregroundMark x1="61526" y1="36993" x2="61526" y2="36993"/>
                          <a14:foregroundMark x1="33386" y1="69928" x2="33386" y2="69928"/>
                          <a14:foregroundMark x1="38156" y1="71360" x2="38156" y2="71360"/>
                          <a14:foregroundMark x1="51351" y1="68019" x2="51351" y2="68019"/>
                          <a14:foregroundMark x1="51033" y1="67780" x2="51033" y2="67780"/>
                          <a14:foregroundMark x1="51033" y1="67780" x2="51033" y2="67780"/>
                          <a14:foregroundMark x1="50874" y1="67780" x2="50874" y2="67780"/>
                          <a14:foregroundMark x1="50874" y1="68258" x2="50874" y2="68258"/>
                          <a14:foregroundMark x1="51033" y1="67780" x2="51033" y2="67780"/>
                          <a14:foregroundMark x1="43561" y1="39857" x2="42925" y2="41289"/>
                          <a14:foregroundMark x1="82989" y1="38186" x2="82989" y2="38186"/>
                          <a14:foregroundMark x1="65342" y1="28878" x2="65342" y2="28878"/>
                          <a14:foregroundMark x1="68362" y1="28162" x2="68362" y2="28162"/>
                          <a14:foregroundMark x1="72337" y1="39379" x2="72337" y2="39379"/>
                          <a14:foregroundMark x1="69952" y1="29594" x2="69952" y2="29594"/>
                          <a14:foregroundMark x1="71701" y1="29117" x2="71701" y2="29117"/>
                          <a14:foregroundMark x1="73768" y1="28640" x2="74086" y2="28878"/>
                          <a14:foregroundMark x1="73132" y1="28162" x2="72337" y2="28162"/>
                          <a14:foregroundMark x1="77901" y1="29117" x2="77901" y2="29117"/>
                          <a14:foregroundMark x1="79014" y1="28162" x2="79014" y2="28162"/>
                          <a14:foregroundMark x1="79332" y1="28162" x2="79332" y2="28162"/>
                          <a14:foregroundMark x1="81558" y1="28401" x2="81558" y2="28401"/>
                          <a14:foregroundMark x1="64388" y1="72792" x2="64388" y2="72792"/>
                          <a14:foregroundMark x1="64070" y1="73747" x2="64070" y2="73747"/>
                          <a14:foregroundMark x1="63275" y1="71599" x2="63275" y2="71599"/>
                          <a14:foregroundMark x1="63593" y1="72554" x2="63593" y2="72554"/>
                          <a14:foregroundMark x1="63752" y1="72792" x2="63752" y2="72792"/>
                          <a14:foregroundMark x1="63911" y1="73270" x2="63911" y2="73270"/>
                          <a14:foregroundMark x1="63911" y1="73270" x2="63911" y2="73270"/>
                          <a14:foregroundMark x1="63911" y1="73270" x2="64070" y2="73270"/>
                          <a14:foregroundMark x1="64070" y1="73031" x2="63911" y2="73747"/>
                          <a14:foregroundMark x1="73450" y1="70883" x2="73450" y2="70883"/>
                          <a14:foregroundMark x1="55803" y1="68496" x2="55803" y2="68496"/>
                          <a14:foregroundMark x1="53418" y1="30549" x2="53418" y2="30549"/>
                          <a14:foregroundMark x1="53418" y1="29833" x2="53577" y2="32458"/>
                          <a14:foregroundMark x1="54054" y1="27446" x2="54054" y2="28878"/>
                          <a14:foregroundMark x1="14785" y1="42482" x2="13990" y2="45107"/>
                          <a14:foregroundMark x1="13831" y1="45585" x2="12242" y2="49165"/>
                          <a14:foregroundMark x1="13514" y1="46539" x2="11447" y2="50119"/>
                          <a14:foregroundMark x1="12083" y1="53222" x2="13990" y2="53699"/>
                          <a14:foregroundMark x1="65501" y1="25776" x2="65501" y2="25776"/>
                          <a14:foregroundMark x1="70747" y1="28162" x2="70747" y2="28162"/>
                          <a14:foregroundMark x1="79968" y1="28640" x2="79968" y2="28640"/>
                          <a14:foregroundMark x1="82194" y1="28162" x2="82194" y2="28162"/>
                          <a14:foregroundMark x1="78537" y1="28162" x2="78537" y2="28162"/>
                          <a14:foregroundMark x1="78537" y1="28162" x2="78378" y2="28401"/>
                          <a14:foregroundMark x1="59459" y1="68019" x2="59459" y2="68019"/>
                          <a14:foregroundMark x1="81876" y1="29117" x2="81876" y2="29117"/>
                          <a14:foregroundMark x1="63911" y1="28878" x2="63911" y2="28878"/>
                          <a14:foregroundMark x1="63593" y1="27208" x2="63593" y2="27208"/>
                          <a14:foregroundMark x1="63275" y1="27446" x2="63275" y2="27446"/>
                          <a14:foregroundMark x1="63275" y1="27208" x2="63275" y2="27208"/>
                          <a14:foregroundMark x1="63275" y1="27446" x2="63275" y2="27446"/>
                          <a14:foregroundMark x1="63116" y1="27208" x2="63116" y2="27208"/>
                          <a14:foregroundMark x1="63116" y1="26969" x2="63116" y2="26969"/>
                          <a14:foregroundMark x1="62957" y1="26969" x2="62957" y2="26969"/>
                          <a14:foregroundMark x1="62957" y1="27208" x2="62957" y2="27208"/>
                          <a14:foregroundMark x1="62798" y1="27208" x2="62798" y2="27208"/>
                          <a14:foregroundMark x1="62798" y1="27208" x2="62798" y2="27208"/>
                          <a14:foregroundMark x1="62639" y1="27208" x2="62639" y2="27208"/>
                          <a14:foregroundMark x1="59777" y1="27924" x2="59777" y2="27924"/>
                          <a14:foregroundMark x1="60095" y1="26730" x2="60095" y2="26730"/>
                          <a14:foregroundMark x1="60254" y1="27685" x2="60254" y2="27685"/>
                          <a14:foregroundMark x1="59618" y1="28162" x2="59618" y2="28162"/>
                          <a14:foregroundMark x1="59618" y1="27924" x2="59618" y2="27924"/>
                          <a14:foregroundMark x1="59459" y1="27924" x2="59459" y2="27924"/>
                          <a14:foregroundMark x1="59459" y1="27446" x2="59459" y2="27208"/>
                          <a14:foregroundMark x1="59459" y1="27446" x2="59459" y2="27446"/>
                          <a14:foregroundMark x1="59618" y1="27924" x2="59618" y2="27924"/>
                          <a14:foregroundMark x1="59459" y1="28162" x2="59459" y2="28401"/>
                          <a14:foregroundMark x1="59459" y1="27924" x2="59459" y2="28162"/>
                          <a14:foregroundMark x1="71701" y1="28878" x2="71701" y2="28878"/>
                          <a14:foregroundMark x1="73609" y1="28640" x2="73609" y2="28640"/>
                          <a14:foregroundMark x1="73768" y1="28640" x2="73768" y2="28640"/>
                          <a14:foregroundMark x1="73768" y1="28640" x2="73768" y2="28640"/>
                          <a14:foregroundMark x1="73927" y1="28878" x2="73927" y2="28878"/>
                          <a14:foregroundMark x1="73927" y1="29117" x2="73927" y2="29117"/>
                          <a14:foregroundMark x1="73768" y1="28401" x2="73927" y2="28640"/>
                          <a14:foregroundMark x1="78696" y1="28162" x2="78696" y2="28162"/>
                          <a14:foregroundMark x1="78855" y1="28162" x2="78855" y2="28162"/>
                          <a14:foregroundMark x1="78855" y1="28162" x2="78537" y2="27924"/>
                          <a14:foregroundMark x1="78855" y1="28162" x2="78696" y2="28162"/>
                          <a14:foregroundMark x1="78696" y1="28162" x2="79173" y2="28401"/>
                          <a14:foregroundMark x1="78537" y1="28401" x2="79173" y2="28401"/>
                          <a14:foregroundMark x1="43561" y1="43198" x2="41971" y2="45346"/>
                          <a14:foregroundMark x1="59968" y1="30549" x2="60015" y2="30903"/>
                          <a14:foregroundMark x1="59936" y1="30310" x2="59968" y2="30549"/>
                          <a14:foregroundMark x1="59904" y1="30072" x2="59936" y2="30310"/>
                          <a14:foregroundMark x1="59872" y1="29833" x2="59904" y2="30072"/>
                          <a14:foregroundMark x1="59809" y1="29356" x2="59872" y2="29833"/>
                          <a14:foregroundMark x1="59777" y1="29117" x2="59809" y2="29356"/>
                          <a14:foregroundMark x1="59141" y1="29117" x2="59194" y2="28878"/>
                          <a14:foregroundMark x1="59618" y1="30072" x2="59618" y2="30072"/>
                          <a14:foregroundMark x1="59300" y1="30072" x2="59300" y2="30072"/>
                          <a14:foregroundMark x1="59300" y1="30072" x2="59300" y2="30072"/>
                          <a14:foregroundMark x1="59459" y1="30788" x2="59459" y2="30788"/>
                          <a14:foregroundMark x1="59300" y1="31504" x2="59300" y2="31504"/>
                          <a14:foregroundMark x1="59300" y1="29117" x2="59300" y2="29356"/>
                          <a14:foregroundMark x1="59300" y1="28878" x2="59300" y2="29117"/>
                          <a14:foregroundMark x1="14944" y1="71360" x2="14944" y2="71360"/>
                          <a14:backgroundMark x1="8267" y1="59427" x2="8267" y2="59427"/>
                          <a14:backgroundMark x1="8267" y1="59427" x2="10493" y2="62053"/>
                          <a14:backgroundMark x1="7154" y1="59666" x2="6359" y2="60143"/>
                          <a14:backgroundMark x1="6662" y1="73900" x2="6200" y2="74940"/>
                          <a14:backgroundMark x1="9857" y1="74463" x2="9857" y2="74463"/>
                          <a14:backgroundMark x1="9857" y1="73747" x2="9857" y2="73747"/>
                          <a14:backgroundMark x1="9380" y1="73747" x2="9698" y2="74224"/>
                          <a14:backgroundMark x1="10016" y1="73986" x2="9380" y2="73986"/>
                          <a14:backgroundMark x1="10334" y1="73986" x2="9221" y2="73986"/>
                          <a14:backgroundMark x1="9539" y1="69928" x2="9380" y2="70883"/>
                          <a14:backgroundMark x1="9698" y1="70167" x2="9618" y2="71003"/>
                          <a14:backgroundMark x1="29253" y1="76611" x2="59459" y2="81146"/>
                          <a14:backgroundMark x1="45469" y1="72792" x2="45469" y2="73031"/>
                          <a14:backgroundMark x1="45469" y1="70883" x2="45469" y2="72792"/>
                          <a14:backgroundMark x1="47377" y1="75418" x2="61208" y2="76134"/>
                          <a14:backgroundMark x1="51003" y1="67740" x2="44515" y2="63723"/>
                          <a14:backgroundMark x1="57234" y1="71599" x2="55986" y2="70826"/>
                          <a14:backgroundMark x1="44515" y1="63723" x2="41812" y2="63962"/>
                          <a14:backgroundMark x1="19060" y1="63232" x2="17188" y2="63105"/>
                          <a14:backgroundMark x1="23522" y1="63534" x2="22866" y2="63490"/>
                          <a14:backgroundMark x1="40382" y1="64678" x2="24001" y2="63567"/>
                          <a14:backgroundMark x1="54213" y1="69928" x2="54372" y2="70167"/>
                          <a14:backgroundMark x1="54213" y1="70406" x2="53895" y2="70167"/>
                          <a14:backgroundMark x1="53736" y1="71122" x2="53259" y2="70883"/>
                          <a14:backgroundMark x1="63370" y1="63529" x2="71860" y2="63962"/>
                          <a14:backgroundMark x1="71860" y1="63962" x2="81399" y2="63484"/>
                          <a14:backgroundMark x1="85851" y1="70167" x2="85851" y2="70167"/>
                          <a14:backgroundMark x1="85533" y1="70644" x2="85374" y2="70644"/>
                          <a14:backgroundMark x1="85851" y1="70644" x2="85533" y2="70644"/>
                          <a14:backgroundMark x1="85533" y1="70644" x2="85056" y2="70644"/>
                          <a14:backgroundMark x1="56757" y1="55131" x2="56757" y2="55131"/>
                          <a14:backgroundMark x1="49963" y1="55337" x2="48967" y2="55370"/>
                          <a14:backgroundMark x1="56280" y1="55131" x2="54961" y2="55174"/>
                          <a14:backgroundMark x1="40223" y1="55370" x2="43500" y2="56316"/>
                          <a14:backgroundMark x1="19214" y1="56121" x2="18344" y2="56112"/>
                          <a14:backgroundMark x1="23166" y1="56162" x2="20503" y2="56134"/>
                          <a14:backgroundMark x1="38633" y1="56325" x2="26172" y2="56194"/>
                          <a14:backgroundMark x1="23370" y1="48926" x2="24960" y2="40334"/>
                          <a14:backgroundMark x1="25119" y1="42243" x2="26550" y2="36038"/>
                          <a14:backgroundMark x1="26550" y1="35561" x2="26232" y2="33890"/>
                          <a14:backgroundMark x1="25914" y1="33890" x2="23847" y2="39379"/>
                          <a14:backgroundMark x1="24006" y1="39618" x2="21145" y2="51551"/>
                          <a14:backgroundMark x1="18760" y1="53461" x2="22258" y2="44630"/>
                          <a14:backgroundMark x1="24165" y1="35800" x2="26709" y2="32697"/>
                          <a14:backgroundMark x1="26868" y1="31742" x2="26868" y2="31742"/>
                          <a14:backgroundMark x1="41335" y1="30788" x2="41335" y2="30788"/>
                          <a14:backgroundMark x1="15580" y1="58711" x2="15580" y2="58711"/>
                          <a14:backgroundMark x1="13514" y1="58711" x2="13514" y2="58711"/>
                          <a14:backgroundMark x1="12401" y1="58711" x2="12401" y2="58711"/>
                          <a14:backgroundMark x1="8426" y1="58711" x2="7313" y2="59666"/>
                          <a14:backgroundMark x1="9698" y1="68974" x2="9698" y2="68974"/>
                          <a14:backgroundMark x1="10016" y1="71360" x2="10016" y2="71360"/>
                          <a14:backgroundMark x1="9380" y1="71599" x2="9380" y2="71599"/>
                          <a14:backgroundMark x1="10016" y1="71838" x2="10016" y2="71838"/>
                          <a14:backgroundMark x1="9857" y1="71599" x2="9857" y2="71599"/>
                          <a14:backgroundMark x1="10493" y1="73270" x2="10493" y2="73270"/>
                          <a14:backgroundMark x1="10652" y1="73747" x2="10652" y2="73986"/>
                          <a14:backgroundMark x1="8585" y1="69212" x2="8585" y2="69212"/>
                          <a14:backgroundMark x1="8585" y1="69212" x2="8585" y2="69212"/>
                          <a14:backgroundMark x1="8585" y1="69690" x2="8585" y2="69690"/>
                          <a14:backgroundMark x1="11924" y1="70883" x2="12083" y2="71360"/>
                          <a14:backgroundMark x1="12560" y1="71838" x2="13037" y2="72315"/>
                          <a14:backgroundMark x1="13514" y1="72076" x2="14149" y2="72792"/>
                          <a14:backgroundMark x1="14149" y1="72315" x2="14785" y2="72792"/>
                          <a14:backgroundMark x1="14467" y1="72554" x2="13990" y2="73031"/>
                          <a14:backgroundMark x1="13355" y1="72315" x2="14785" y2="73031"/>
                          <a14:backgroundMark x1="14944" y1="73031" x2="14944" y2="73031"/>
                          <a14:backgroundMark x1="11606" y1="72792" x2="11606" y2="72792"/>
                          <a14:backgroundMark x1="12083" y1="73508" x2="12242" y2="74224"/>
                          <a14:backgroundMark x1="12242" y1="71599" x2="12719" y2="72076"/>
                          <a14:backgroundMark x1="14626" y1="70406" x2="15739" y2="70883"/>
                          <a14:backgroundMark x1="16057" y1="71360" x2="16375" y2="73031"/>
                          <a14:backgroundMark x1="16534" y1="73031" x2="16534" y2="74463"/>
                          <a14:backgroundMark x1="18760" y1="69690" x2="18760" y2="69690"/>
                          <a14:backgroundMark x1="21304" y1="72315" x2="21304" y2="72315"/>
                          <a14:backgroundMark x1="20350" y1="72792" x2="20032" y2="72792"/>
                          <a14:backgroundMark x1="20191" y1="72792" x2="19237" y2="73747"/>
                          <a14:backgroundMark x1="21304" y1="72554" x2="21781" y2="73747"/>
                          <a14:backgroundMark x1="26709" y1="74940" x2="26709" y2="74940"/>
                          <a14:backgroundMark x1="26868" y1="73031" x2="27027" y2="74224"/>
                          <a14:backgroundMark x1="26550" y1="73508" x2="26550" y2="73508"/>
                          <a14:backgroundMark x1="26550" y1="73031" x2="26550" y2="73031"/>
                          <a14:backgroundMark x1="30843" y1="71838" x2="30843" y2="71838"/>
                          <a14:backgroundMark x1="31002" y1="71838" x2="31638" y2="71838"/>
                          <a14:backgroundMark x1="31320" y1="71599" x2="31161" y2="72554"/>
                          <a14:backgroundMark x1="31161" y1="72554" x2="30048" y2="72554"/>
                          <a14:backgroundMark x1="30048" y1="72315" x2="28935" y2="72315"/>
                          <a14:backgroundMark x1="23688" y1="70644" x2="24006" y2="71838"/>
                          <a14:backgroundMark x1="24006" y1="72315" x2="24006" y2="73986"/>
                          <a14:backgroundMark x1="40541" y1="32936" x2="41653" y2="36277"/>
                          <a14:backgroundMark x1="55485" y1="41050" x2="55167" y2="45346"/>
                          <a14:backgroundMark x1="67380" y1="57034" x2="71273" y2="56839"/>
                          <a14:backgroundMark x1="35811" y1="69928" x2="35771" y2="70167"/>
                          <a14:backgroundMark x1="35930" y1="69212" x2="35811" y2="69928"/>
                          <a14:backgroundMark x1="36227" y1="71360" x2="36089" y2="74463"/>
                          <a14:backgroundMark x1="36248" y1="70883" x2="36227" y2="71360"/>
                          <a14:backgroundMark x1="39973" y1="71360" x2="40064" y2="71838"/>
                          <a14:backgroundMark x1="39746" y1="70167" x2="39973" y2="71360"/>
                          <a14:backgroundMark x1="39746" y1="71599" x2="40064" y2="74224"/>
                          <a14:backgroundMark x1="11288" y1="60859" x2="13672" y2="61098"/>
                          <a14:backgroundMark x1="14149" y1="60859" x2="16958" y2="60995"/>
                          <a14:backgroundMark x1="34976" y1="61337" x2="35486" y2="61472"/>
                          <a14:backgroundMark x1="45823" y1="56632" x2="44495" y2="56592"/>
                          <a14:backgroundMark x1="86963" y1="31742" x2="86486" y2="31981"/>
                          <a14:backgroundMark x1="70494" y1="39379" x2="70270" y2="40811"/>
                          <a14:backgroundMark x1="70906" y1="36754" x2="70494" y2="39379"/>
                          <a14:backgroundMark x1="64388" y1="27924" x2="64388" y2="27924"/>
                          <a14:backgroundMark x1="64293" y1="27685" x2="64229" y2="27924"/>
                          <a14:backgroundMark x1="64357" y1="27446" x2="64293" y2="27685"/>
                          <a14:backgroundMark x1="64420" y1="27208" x2="64357" y2="27446"/>
                          <a14:backgroundMark x1="64483" y1="26969" x2="64420" y2="27208"/>
                          <a14:backgroundMark x1="64547" y1="26730" x2="64483" y2="26969"/>
                          <a14:backgroundMark x1="64448" y1="28878" x2="64547" y2="30072"/>
                          <a14:backgroundMark x1="64388" y1="28162" x2="64448" y2="28878"/>
                          <a14:backgroundMark x1="68394" y1="30072" x2="68680" y2="30788"/>
                          <a14:backgroundMark x1="68203" y1="29594" x2="68394" y2="30072"/>
                          <a14:backgroundMark x1="68589" y1="30072" x2="68521" y2="30310"/>
                          <a14:backgroundMark x1="68726" y1="29594" x2="68589" y2="30072"/>
                          <a14:backgroundMark x1="68862" y1="29117" x2="68726" y2="29594"/>
                          <a14:backgroundMark x1="68930" y1="28878" x2="68862" y2="29117"/>
                          <a14:backgroundMark x1="68998" y1="28640" x2="68930" y2="28878"/>
                          <a14:backgroundMark x1="72814" y1="30310" x2="72814" y2="29833"/>
                          <a14:backgroundMark x1="72814" y1="29951" x2="72814" y2="30310"/>
                          <a14:backgroundMark x1="88871" y1="30788" x2="84897" y2="30072"/>
                          <a14:backgroundMark x1="88712" y1="28878" x2="86328" y2="31026"/>
                          <a14:backgroundMark x1="85533" y1="31026" x2="84897" y2="31265"/>
                          <a14:backgroundMark x1="84579" y1="31026" x2="84579" y2="31026"/>
                          <a14:backgroundMark x1="82830" y1="30310" x2="82830" y2="30072"/>
                          <a14:backgroundMark x1="82830" y1="29594" x2="82989" y2="30310"/>
                          <a14:backgroundMark x1="82671" y1="29356" x2="82671" y2="31742"/>
                          <a14:backgroundMark x1="82830" y1="26969" x2="82989" y2="27446"/>
                          <a14:backgroundMark x1="82898" y1="28401" x2="82830" y2="29117"/>
                          <a14:backgroundMark x1="82921" y1="28162" x2="82898" y2="28401"/>
                          <a14:backgroundMark x1="82989" y1="27446" x2="82921" y2="28162"/>
                          <a14:backgroundMark x1="83148" y1="27446" x2="83148" y2="27446"/>
                          <a14:backgroundMark x1="83307" y1="27446" x2="83307" y2="27446"/>
                          <a14:backgroundMark x1="79118" y1="29697" x2="79014" y2="30788"/>
                          <a14:backgroundMark x1="79014" y1="29594" x2="78696" y2="30549"/>
                          <a14:backgroundMark x1="79010" y1="29367" x2="78537" y2="30788"/>
                          <a14:backgroundMark x1="77213" y1="29117" x2="77107" y2="29594"/>
                          <a14:backgroundMark x1="77266" y1="28878" x2="77213" y2="29117"/>
                          <a14:backgroundMark x1="77318" y1="28640" x2="77266" y2="28878"/>
                          <a14:backgroundMark x1="77371" y1="28401" x2="77318" y2="28640"/>
                          <a14:backgroundMark x1="77424" y1="28162" x2="77371" y2="28401"/>
                          <a14:backgroundMark x1="77062" y1="29117" x2="76948" y2="30310"/>
                          <a14:backgroundMark x1="77085" y1="28878" x2="77062" y2="29117"/>
                          <a14:backgroundMark x1="77107" y1="28640" x2="77085" y2="28878"/>
                          <a14:backgroundMark x1="72826" y1="29316" x2="72178" y2="29594"/>
                          <a14:backgroundMark x1="74722" y1="27924" x2="74404" y2="28640"/>
                          <a14:backgroundMark x1="74444" y1="28640" x2="74563" y2="28878"/>
                          <a14:backgroundMark x1="74346" y1="28445" x2="74444" y2="28640"/>
                          <a14:backgroundMark x1="67886" y1="30072" x2="66932" y2="30072"/>
                          <a14:backgroundMark x1="63911" y1="27685" x2="64070" y2="28162"/>
                          <a14:backgroundMark x1="66137" y1="25298" x2="65660" y2="25537"/>
                          <a14:backgroundMark x1="66137" y1="25776" x2="65819" y2="26253"/>
                          <a14:backgroundMark x1="66137" y1="28640" x2="65819" y2="28401"/>
                          <a14:backgroundMark x1="65978" y1="28640" x2="65660" y2="28878"/>
                          <a14:backgroundMark x1="31797" y1="72076" x2="31797" y2="73031"/>
                          <a14:backgroundMark x1="45628" y1="75895" x2="46900" y2="75418"/>
                          <a14:backgroundMark x1="48013" y1="72792" x2="48331" y2="73270"/>
                          <a14:backgroundMark x1="52464" y1="74224" x2="52941" y2="74463"/>
                          <a14:backgroundMark x1="53577" y1="72076" x2="53259" y2="71838"/>
                          <a14:backgroundMark x1="53418" y1="70644" x2="53259" y2="72076"/>
                          <a14:backgroundMark x1="53577" y1="70644" x2="53577" y2="69451"/>
                          <a14:backgroundMark x1="53736" y1="69212" x2="53418" y2="69212"/>
                          <a14:backgroundMark x1="61765" y1="73270" x2="61844" y2="73508"/>
                          <a14:backgroundMark x1="61685" y1="73031" x2="61765" y2="73270"/>
                          <a14:backgroundMark x1="61367" y1="72554" x2="61367" y2="72792"/>
                          <a14:backgroundMark x1="61367" y1="68974" x2="61367" y2="71599"/>
                          <a14:backgroundMark x1="61367" y1="68735" x2="61367" y2="68974"/>
                          <a14:backgroundMark x1="68998" y1="74940" x2="71542" y2="75895"/>
                          <a14:backgroundMark x1="72178" y1="75656" x2="72973" y2="75656"/>
                          <a14:backgroundMark x1="72178" y1="71838" x2="72178" y2="74463"/>
                          <a14:backgroundMark x1="72178" y1="72315" x2="72019" y2="74702"/>
                          <a14:backgroundMark x1="70111" y1="71122" x2="70429" y2="70644"/>
                          <a14:backgroundMark x1="74563" y1="71360" x2="74404" y2="73031"/>
                          <a14:backgroundMark x1="77266" y1="71599" x2="77424" y2="73270"/>
                          <a14:backgroundMark x1="77424" y1="70644" x2="77266" y2="72554"/>
                          <a14:backgroundMark x1="86804" y1="72315" x2="86804" y2="73508"/>
                          <a14:backgroundMark x1="91097" y1="69212" x2="90779" y2="73270"/>
                          <a14:backgroundMark x1="11129" y1="59905" x2="10175" y2="59905"/>
                          <a14:backgroundMark x1="11288" y1="58711" x2="13196" y2="58711"/>
                          <a14:backgroundMark x1="24301" y1="60607" x2="24483" y2="60621"/>
                          <a14:backgroundMark x1="80524" y1="28162" x2="80286" y2="27924"/>
                          <a14:backgroundMark x1="80763" y1="28401" x2="80524" y2="28162"/>
                          <a14:backgroundMark x1="81217" y1="29117" x2="81399" y2="29356"/>
                          <a14:backgroundMark x1="81035" y1="28878" x2="81217" y2="29117"/>
                          <a14:backgroundMark x1="80854" y1="28640" x2="81035" y2="28878"/>
                          <a14:backgroundMark x1="80672" y1="28401" x2="80854" y2="28640"/>
                          <a14:backgroundMark x1="80490" y1="28162" x2="80672" y2="28401"/>
                          <a14:backgroundMark x1="80127" y1="27685" x2="80490" y2="28162"/>
                          <a14:backgroundMark x1="79013" y1="27279" x2="78855" y2="27208"/>
                          <a14:backgroundMark x1="80445" y1="27924" x2="79624" y2="27554"/>
                          <a14:backgroundMark x1="78349" y1="27349" x2="78219" y2="27446"/>
                          <a14:backgroundMark x1="78501" y1="27813" x2="78287" y2="27867"/>
                          <a14:backgroundMark x1="72178" y1="27924" x2="72178" y2="27924"/>
                          <a14:backgroundMark x1="72337" y1="27685" x2="72337" y2="27685"/>
                          <a14:backgroundMark x1="76153" y1="28640" x2="76153" y2="28640"/>
                          <a14:backgroundMark x1="75994" y1="28640" x2="75994" y2="28640"/>
                          <a14:backgroundMark x1="89189" y1="28401" x2="88871" y2="28401"/>
                          <a14:backgroundMark x1="88712" y1="28162" x2="88235" y2="28401"/>
                          <a14:backgroundMark x1="57711" y1="70644" x2="57711" y2="72315"/>
                          <a14:backgroundMark x1="87203" y1="58873" x2="87917" y2="58950"/>
                          <a14:backgroundMark x1="88235" y1="58950" x2="89030" y2="59905"/>
                          <a14:backgroundMark x1="75040" y1="60621" x2="75040" y2="60621"/>
                          <a14:backgroundMark x1="77901" y1="53222" x2="77901" y2="53222"/>
                          <a14:backgroundMark x1="78855" y1="46539" x2="79650" y2="50835"/>
                          <a14:backgroundMark x1="78696" y1="56325" x2="81558" y2="57041"/>
                          <a14:backgroundMark x1="68521" y1="58473" x2="74086" y2="58473"/>
                          <a14:backgroundMark x1="75040" y1="58711" x2="76789" y2="58711"/>
                          <a14:backgroundMark x1="82830" y1="72315" x2="83148" y2="73031"/>
                          <a14:backgroundMark x1="83148" y1="71360" x2="83307" y2="74224"/>
                          <a14:backgroundMark x1="82989" y1="70644" x2="82989" y2="72315"/>
                          <a14:backgroundMark x1="80127" y1="74224" x2="79809" y2="74224"/>
                          <a14:backgroundMark x1="80286" y1="73508" x2="80127" y2="75179"/>
                          <a14:backgroundMark x1="80763" y1="69690" x2="80922" y2="70883"/>
                          <a14:backgroundMark x1="64070" y1="61098" x2="60848" y2="61367"/>
                          <a14:backgroundMark x1="37043" y1="61337" x2="31797" y2="61337"/>
                          <a14:backgroundMark x1="26391" y1="61575" x2="23529" y2="61337"/>
                          <a14:backgroundMark x1="26391" y1="61098" x2="30366" y2="61098"/>
                          <a14:backgroundMark x1="37520" y1="60859" x2="43243" y2="61337"/>
                          <a14:backgroundMark x1="40700" y1="61337" x2="33545" y2="60859"/>
                          <a14:backgroundMark x1="65978" y1="74940" x2="67886" y2="75179"/>
                          <a14:backgroundMark x1="72973" y1="75895" x2="75199" y2="75656"/>
                          <a14:backgroundMark x1="72496" y1="74463" x2="72337" y2="76372"/>
                          <a14:backgroundMark x1="87758" y1="70644" x2="86804" y2="74224"/>
                          <a14:backgroundMark x1="86804" y1="73508" x2="85374" y2="74702"/>
                          <a14:backgroundMark x1="85692" y1="73747" x2="85215" y2="75179"/>
                          <a14:backgroundMark x1="91415" y1="73508" x2="91097" y2="75895"/>
                          <a14:backgroundMark x1="89666" y1="68974" x2="89825" y2="68496"/>
                          <a14:backgroundMark x1="89666" y1="68258" x2="89666" y2="68258"/>
                          <a14:backgroundMark x1="83148" y1="74463" x2="83148" y2="74463"/>
                          <a14:backgroundMark x1="83466" y1="74702" x2="83466" y2="74702"/>
                          <a14:backgroundMark x1="83148" y1="74224" x2="83148" y2="74224"/>
                          <a14:backgroundMark x1="83148" y1="74224" x2="83148" y2="74224"/>
                          <a14:backgroundMark x1="4293" y1="71838" x2="4293" y2="73986"/>
                          <a14:backgroundMark x1="4452" y1="73270" x2="4293" y2="75656"/>
                          <a14:backgroundMark x1="7154" y1="70167" x2="6677" y2="70883"/>
                          <a14:backgroundMark x1="49285" y1="60621" x2="53418" y2="60859"/>
                          <a14:backgroundMark x1="55008" y1="60859" x2="59936" y2="60859"/>
                          <a14:backgroundMark x1="61208" y1="60859" x2="62162" y2="60859"/>
                          <a14:backgroundMark x1="63275" y1="60859" x2="65342" y2="60859"/>
                          <a14:backgroundMark x1="64706" y1="60621" x2="62957" y2="60621"/>
                          <a14:backgroundMark x1="76948" y1="59189" x2="85851" y2="58950"/>
                          <a14:backgroundMark x1="85851" y1="58950" x2="86010" y2="58950"/>
                          <a14:backgroundMark x1="86963" y1="59427" x2="84738" y2="59427"/>
                          <a14:backgroundMark x1="77901" y1="59189" x2="72973" y2="59666"/>
                          <a14:backgroundMark x1="69316" y1="59905" x2="9857" y2="60859"/>
                          <a14:backgroundMark x1="2385" y1="63246" x2="3975" y2="64200"/>
                          <a14:backgroundMark x1="41176" y1="96897" x2="41176" y2="96897"/>
                          <a14:backgroundMark x1="41176" y1="96897" x2="41176" y2="96897"/>
                          <a14:backgroundMark x1="76630" y1="19332" x2="74245" y2="21002"/>
                          <a14:backgroundMark x1="75676" y1="21241" x2="73132" y2="22673"/>
                          <a14:backgroundMark x1="83307" y1="15513" x2="84897" y2="15036"/>
                          <a14:backgroundMark x1="70429" y1="27685" x2="70429" y2="27685"/>
                          <a14:backgroundMark x1="89348" y1="9547" x2="90938" y2="9308"/>
                          <a14:backgroundMark x1="60731" y1="37947" x2="60731" y2="37947"/>
                          <a14:backgroundMark x1="79650" y1="29117" x2="79650" y2="29117"/>
                          <a14:backgroundMark x1="81399" y1="28640" x2="81399" y2="28640"/>
                          <a14:backgroundMark x1="63116" y1="71599" x2="63116" y2="71599"/>
                          <a14:backgroundMark x1="63275" y1="73031" x2="63275" y2="73031"/>
                          <a14:backgroundMark x1="58347" y1="68258" x2="58665" y2="69928"/>
                          <a14:backgroundMark x1="53418" y1="72076" x2="53418" y2="72076"/>
                          <a14:backgroundMark x1="53418" y1="72315" x2="53418" y2="72315"/>
                          <a14:backgroundMark x1="53418" y1="72792" x2="53418" y2="72792"/>
                          <a14:backgroundMark x1="50556" y1="68258" x2="50556" y2="68258"/>
                          <a14:backgroundMark x1="44197" y1="72315" x2="44197" y2="72315"/>
                          <a14:backgroundMark x1="44197" y1="72792" x2="44197" y2="72792"/>
                          <a14:backgroundMark x1="38315" y1="71360" x2="38315" y2="71360"/>
                          <a14:backgroundMark x1="26550" y1="91885" x2="26868" y2="91885"/>
                          <a14:backgroundMark x1="27027" y1="91885" x2="27504" y2="91885"/>
                          <a14:backgroundMark x1="71224" y1="71122" x2="71224" y2="71122"/>
                          <a14:backgroundMark x1="79809" y1="29117" x2="79809" y2="29117"/>
                          <a14:backgroundMark x1="82353" y1="27924" x2="82353" y2="27924"/>
                          <a14:backgroundMark x1="82194" y1="29117" x2="82194" y2="29117"/>
                          <a14:backgroundMark x1="70270" y1="29594" x2="70270" y2="29594"/>
                          <a14:backgroundMark x1="70588" y1="27685" x2="70588" y2="27685"/>
                          <a14:backgroundMark x1="70906" y1="27685" x2="70906" y2="27685"/>
                          <a14:backgroundMark x1="63434" y1="27446" x2="63434" y2="27446"/>
                          <a14:backgroundMark x1="64229" y1="28640" x2="64229" y2="28640"/>
                          <a14:backgroundMark x1="64229" y1="28640" x2="64229" y2="28640"/>
                          <a14:backgroundMark x1="62957" y1="26730" x2="62957" y2="26730"/>
                          <a14:backgroundMark x1="62798" y1="27208" x2="62798" y2="27208"/>
                          <a14:backgroundMark x1="64229" y1="28640" x2="64229" y2="28640"/>
                          <a14:backgroundMark x1="64070" y1="28640" x2="64070" y2="28640"/>
                          <a14:backgroundMark x1="62480" y1="27208" x2="62480" y2="27208"/>
                          <a14:backgroundMark x1="62639" y1="27446" x2="62639" y2="27446"/>
                          <a14:backgroundMark x1="62639" y1="27685" x2="62639" y2="27685"/>
                          <a14:backgroundMark x1="59141" y1="27446" x2="59141" y2="27446"/>
                          <a14:backgroundMark x1="59141" y1="28401" x2="59141" y2="28401"/>
                          <a14:backgroundMark x1="59936" y1="27924" x2="59936" y2="27924"/>
                          <a14:backgroundMark x1="71542" y1="28878" x2="71542" y2="28878"/>
                          <a14:backgroundMark x1="73768" y1="29117" x2="73768" y2="29117"/>
                          <a14:backgroundMark x1="73609" y1="29117" x2="73609" y2="29117"/>
                          <a14:backgroundMark x1="79491" y1="28878" x2="79491" y2="28878"/>
                          <a14:backgroundMark x1="78855" y1="28878" x2="78855" y2="28878"/>
                          <a14:backgroundMark x1="78696" y1="28878" x2="78378" y2="29117"/>
                          <a14:backgroundMark x1="79173" y1="29117" x2="79173" y2="29117"/>
                          <a14:backgroundMark x1="79173" y1="28878" x2="79173" y2="28878"/>
                          <a14:backgroundMark x1="73609" y1="28878" x2="73609" y2="28878"/>
                          <a14:backgroundMark x1="90302" y1="13604" x2="90620" y2="13604"/>
                          <a14:backgroundMark x1="90620" y1="13604" x2="90461" y2="13604"/>
                          <a14:backgroundMark x1="41017" y1="39379" x2="41017" y2="39379"/>
                          <a14:backgroundMark x1="40541" y1="38902" x2="40859" y2="41289"/>
                          <a14:backgroundMark x1="41812" y1="21957" x2="43402" y2="21718"/>
                          <a14:backgroundMark x1="60254" y1="30788" x2="60413" y2="31504"/>
                          <a14:backgroundMark x1="60095" y1="30549" x2="60095" y2="30549"/>
                          <a14:backgroundMark x1="59936" y1="30310" x2="59936" y2="30310"/>
                          <a14:backgroundMark x1="60095" y1="30310" x2="60095" y2="30310"/>
                          <a14:backgroundMark x1="60095" y1="30072" x2="60095" y2="30072"/>
                          <a14:backgroundMark x1="59936" y1="29833" x2="59936" y2="29833"/>
                          <a14:backgroundMark x1="58824" y1="31981" x2="58824" y2="31981"/>
                          <a14:backgroundMark x1="59141" y1="31742" x2="59141" y2="31742"/>
                          <a14:backgroundMark x1="59141" y1="30072" x2="59141" y2="30072"/>
                          <a14:backgroundMark x1="58824" y1="29356" x2="58824" y2="29356"/>
                          <a14:backgroundMark x1="59936" y1="29356" x2="59936" y2="29356"/>
                          <a14:backgroundMark x1="58983" y1="31981" x2="58983" y2="31981"/>
                          <a14:backgroundMark x1="58824" y1="32458" x2="58824" y2="32458"/>
                          <a14:backgroundMark x1="58983" y1="31981" x2="58983" y2="31981"/>
                          <a14:backgroundMark x1="59141" y1="29356" x2="59141" y2="29356"/>
                          <a14:backgroundMark x1="58824" y1="29117" x2="58824" y2="29117"/>
                          <a14:backgroundMark x1="59141" y1="28401" x2="59141" y2="28401"/>
                          <a14:backgroundMark x1="59141" y1="28401" x2="59141" y2="28878"/>
                          <a14:backgroundMark x1="58824" y1="31504" x2="58824" y2="31504"/>
                          <a14:backgroundMark x1="58824" y1="31981" x2="58824" y2="31981"/>
                          <a14:backgroundMark x1="58824" y1="32220" x2="58983" y2="32936"/>
                          <a14:backgroundMark x1="58665" y1="31026" x2="58665" y2="31026"/>
                          <a14:backgroundMark x1="59141" y1="30788" x2="59141" y2="30788"/>
                          <a14:backgroundMark x1="59141" y1="28640" x2="59141" y2="28640"/>
                          <a14:backgroundMark x1="59300" y1="28162" x2="59300" y2="281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239" y="963110"/>
              <a:ext cx="2579499" cy="171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The Ultimate Guide to GitHub: Everything You Need to Know | by Kazem  Mirzaei | Medium">
              <a:extLst>
                <a:ext uri="{FF2B5EF4-FFF2-40B4-BE49-F238E27FC236}">
                  <a16:creationId xmlns:a16="http://schemas.microsoft.com/office/drawing/2014/main" id="{F431BE50-37CB-4656-8E63-80DE25865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9688" r="90000">
                          <a14:foregroundMark x1="9688" y1="50972" x2="9688" y2="50972"/>
                          <a14:foregroundMark x1="9688" y1="50972" x2="9688" y2="50278"/>
                          <a14:foregroundMark x1="48828" y1="58056" x2="48828" y2="58056"/>
                          <a14:foregroundMark x1="52188" y1="55972" x2="52188" y2="55972"/>
                          <a14:foregroundMark x1="53750" y1="41111" x2="53750" y2="41111"/>
                          <a14:foregroundMark x1="57891" y1="47639" x2="57891" y2="47639"/>
                          <a14:foregroundMark x1="65859" y1="46944" x2="65859" y2="46944"/>
                          <a14:foregroundMark x1="75234" y1="50556" x2="75234" y2="50556"/>
                          <a14:foregroundMark x1="87109" y1="47917" x2="87109" y2="47917"/>
                          <a14:foregroundMark x1="19844" y1="47639" x2="19844" y2="47639"/>
                          <a14:foregroundMark x1="20313" y1="47639" x2="21953" y2="48611"/>
                          <a14:foregroundMark x1="22188" y1="48194" x2="23281" y2="50556"/>
                          <a14:foregroundMark x1="23750" y1="43472" x2="23516" y2="55278"/>
                          <a14:foregroundMark x1="24063" y1="45278" x2="22188" y2="49583"/>
                          <a14:foregroundMark x1="14219" y1="60694" x2="20781" y2="62639"/>
                          <a14:foregroundMark x1="21875" y1="50417" x2="23125" y2="65000"/>
                          <a14:foregroundMark x1="25000" y1="49722" x2="22109" y2="67083"/>
                          <a14:foregroundMark x1="20313" y1="66389" x2="20313" y2="68889"/>
                          <a14:foregroundMark x1="19375" y1="69583" x2="24063" y2="68889"/>
                          <a14:foregroundMark x1="17813" y1="65139" x2="14766" y2="63333"/>
                          <a14:foregroundMark x1="20469" y1="68889" x2="23984" y2="68611"/>
                          <a14:foregroundMark x1="18516" y1="70417" x2="24844" y2="68889"/>
                          <a14:foregroundMark x1="18750" y1="71528" x2="26797" y2="69861"/>
                          <a14:backgroundMark x1="17891" y1="64306" x2="17891" y2="643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254" y="269450"/>
              <a:ext cx="2305486" cy="1296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40B549-7613-4D95-99DE-FE342D6E8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8740" y="3573173"/>
              <a:ext cx="1152000" cy="1152000"/>
            </a:xfrm>
            <a:prstGeom prst="rect">
              <a:avLst/>
            </a:prstGeom>
          </p:spPr>
        </p:pic>
        <p:pic>
          <p:nvPicPr>
            <p:cNvPr id="1026" name="Picture 2" descr="Docker (@Docker) / X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3750" y1="46000" x2="33750" y2="46000"/>
                          <a14:foregroundMark x1="31000" y1="36250" x2="31000" y2="36250"/>
                          <a14:foregroundMark x1="45250" y1="33750" x2="45250" y2="33750"/>
                          <a14:foregroundMark x1="49250" y1="33250" x2="49250" y2="33250"/>
                          <a14:foregroundMark x1="51500" y1="25500" x2="51500" y2="25500"/>
                          <a14:foregroundMark x1="44250" y1="48000" x2="44250" y2="48000"/>
                          <a14:foregroundMark x1="23250" y1="46750" x2="23250" y2="46750"/>
                          <a14:foregroundMark x1="50750" y1="46000" x2="50750" y2="46000"/>
                          <a14:foregroundMark x1="64500" y1="44500" x2="64500" y2="44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5020" y="2405256"/>
              <a:ext cx="1152000" cy="11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Bootstrap (front-end framework) - Wikipedia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833" y="3146521"/>
              <a:ext cx="1069974" cy="853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ML vs HTML5: Learn the Crucial Differences Between Them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534" y="3683435"/>
              <a:ext cx="1613772" cy="88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22420" y="2421173"/>
              <a:ext cx="1152000" cy="115200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 idx="4294967295"/>
          </p:nvPr>
        </p:nvSpPr>
        <p:spPr>
          <a:xfrm>
            <a:off x="0" y="942975"/>
            <a:ext cx="6400800" cy="12001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Методология за разработка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 idx="4294967295"/>
          </p:nvPr>
        </p:nvSpPr>
        <p:spPr>
          <a:xfrm>
            <a:off x="0" y="2371725"/>
            <a:ext cx="4876800" cy="1371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ea typeface="Raleway"/>
              </a:rPr>
              <a:t>При разработката на TrustMarket е приложена Agile методология, позволяваща чести итерации и отзиви от потребители. Този подход подпомага бързото адаптиране към променящите се нужди на пазара и увеличава качеството на предоставяните услуги.</a:t>
            </a:r>
            <a:endParaRPr lang="en-US" sz="1800" b="0" strike="noStrike" spc="-1" dirty="0">
              <a:solidFill>
                <a:srgbClr val="FFFFFF"/>
              </a:solidFill>
            </a:endParaRPr>
          </a:p>
        </p:txBody>
      </p:sp>
      <p:cxnSp>
        <p:nvCxnSpPr>
          <p:cNvPr id="4" name="Google Shape;658;p50">
            <a:extLst>
              <a:ext uri="{FF2B5EF4-FFF2-40B4-BE49-F238E27FC236}">
                <a16:creationId xmlns:a16="http://schemas.microsoft.com/office/drawing/2014/main" id="{1D6530BA-9C4A-4C0F-AED9-808ABAC22B4B}"/>
              </a:ext>
            </a:extLst>
          </p:cNvPr>
          <p:cNvCxnSpPr>
            <a:cxnSpLocks/>
          </p:cNvCxnSpPr>
          <p:nvPr/>
        </p:nvCxnSpPr>
        <p:spPr>
          <a:xfrm>
            <a:off x="193964" y="1863076"/>
            <a:ext cx="5867400" cy="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5122" name="Picture 2" descr="Agile Methodology I Official Trainings - InterQuality">
            <a:extLst>
              <a:ext uri="{FF2B5EF4-FFF2-40B4-BE49-F238E27FC236}">
                <a16:creationId xmlns:a16="http://schemas.microsoft.com/office/drawing/2014/main" id="{C74E1038-863B-4A17-8125-83E02784E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28" b="94932" l="3055" r="89777">
                        <a14:foregroundMark x1="45476" y1="32939" x2="55699" y2="32432"/>
                        <a14:foregroundMark x1="71731" y1="54180" x2="73561" y2="60473"/>
                        <a14:foregroundMark x1="70270" y1="49155" x2="70753" y2="50816"/>
                        <a14:foregroundMark x1="70623" y1="74155" x2="62648" y2="82844"/>
                        <a14:foregroundMark x1="59330" y1="86333" x2="53702" y2="86993"/>
                        <a14:foregroundMark x1="40165" y1="90787" x2="35958" y2="90878"/>
                        <a14:foregroundMark x1="51586" y1="90541" x2="44562" y2="90692"/>
                        <a14:foregroundMark x1="39397" y1="94467" x2="14101" y2="89358"/>
                        <a14:foregroundMark x1="25617" y1="91892" x2="13323" y2="91984"/>
                        <a14:foregroundMark x1="29377" y1="53547" x2="29377" y2="53547"/>
                        <a14:backgroundMark x1="49706" y1="45439" x2="48179" y2="45439"/>
                        <a14:backgroundMark x1="3525" y1="90709" x2="3525" y2="91216"/>
                        <a14:backgroundMark x1="3643" y1="92230" x2="5758" y2="92568"/>
                        <a14:backgroundMark x1="7051" y1="92399" x2="9166" y2="92568"/>
                        <a14:backgroundMark x1="9518" y1="92736" x2="11281" y2="92736"/>
                        <a14:backgroundMark x1="46181" y1="82264" x2="46181" y2="82264"/>
                        <a14:backgroundMark x1="46181" y1="79392" x2="47222" y2="75585"/>
                        <a14:backgroundMark x1="47280" y1="75705" x2="34195" y2="77872"/>
                        <a14:backgroundMark x1="56639" y1="74155" x2="55840" y2="74287"/>
                        <a14:backgroundMark x1="42538" y1="69257" x2="42538" y2="69257"/>
                        <a14:backgroundMark x1="40893" y1="59797" x2="41970" y2="61140"/>
                        <a14:backgroundMark x1="43713" y1="51520" x2="46651" y2="51014"/>
                        <a14:backgroundMark x1="44536" y1="50507" x2="54054" y2="51182"/>
                        <a14:backgroundMark x1="73796" y1="46959" x2="74971" y2="48142"/>
                        <a14:backgroundMark x1="74031" y1="46284" x2="76028" y2="49493"/>
                        <a14:backgroundMark x1="74736" y1="46622" x2="76968" y2="51014"/>
                        <a14:backgroundMark x1="71445" y1="40372" x2="74971" y2="46791"/>
                        <a14:backgroundMark x1="70623" y1="40372" x2="70505" y2="40372"/>
                        <a14:backgroundMark x1="70035" y1="39696" x2="71210" y2="40709"/>
                        <a14:backgroundMark x1="64042" y1="57770" x2="59812" y2="58277"/>
                        <a14:backgroundMark x1="69918" y1="52703" x2="72385" y2="52703"/>
                        <a14:backgroundMark x1="41128" y1="50169" x2="46181" y2="53716"/>
                        <a14:backgroundMark x1="45476" y1="53041" x2="41128" y2="58277"/>
                        <a14:backgroundMark x1="40165" y1="65128" x2="39953" y2="66385"/>
                        <a14:backgroundMark x1="41833" y1="55236" x2="40371" y2="63904"/>
                        <a14:backgroundMark x1="40071" y1="58446" x2="40619" y2="63435"/>
                        <a14:backgroundMark x1="38308" y1="55574" x2="37955" y2="63176"/>
                        <a14:backgroundMark x1="37720" y1="54561" x2="38073" y2="56588"/>
                        <a14:backgroundMark x1="37720" y1="53547" x2="36898" y2="56926"/>
                        <a14:backgroundMark x1="36663" y1="53378" x2="37838" y2="63851"/>
                        <a14:backgroundMark x1="35958" y1="63345" x2="36193" y2="64020"/>
                        <a14:backgroundMark x1="25617" y1="52027" x2="25264" y2="53547"/>
                        <a14:backgroundMark x1="48296" y1="71284" x2="51939" y2="71115"/>
                        <a14:backgroundMark x1="43947" y1="69146" x2="54524" y2="70608"/>
                        <a14:backgroundMark x1="42303" y1="68919" x2="43915" y2="69142"/>
                        <a14:backgroundMark x1="47826" y1="69932" x2="56639" y2="70777"/>
                        <a14:backgroundMark x1="48244" y1="60734" x2="48338" y2="61376"/>
                        <a14:backgroundMark x1="46894" y1="60432" x2="47279" y2="60444"/>
                        <a14:backgroundMark x1="46194" y1="60410" x2="46778" y2="60428"/>
                        <a14:backgroundMark x1="42773" y1="60304" x2="46059" y2="60406"/>
                        <a14:backgroundMark x1="52782" y1="61376" x2="53177" y2="62474"/>
                        <a14:backgroundMark x1="46894" y1="60794" x2="46389" y2="60729"/>
                        <a14:backgroundMark x1="48672" y1="61022" x2="48130" y2="60952"/>
                        <a14:backgroundMark x1="50684" y1="67441" x2="51234" y2="69932"/>
                        <a14:backgroundMark x1="49421" y1="61714" x2="49552" y2="62306"/>
                        <a14:backgroundMark x1="40772" y1="62021" x2="37955" y2="63345"/>
                        <a14:backgroundMark x1="41443" y1="61705" x2="40849" y2="61984"/>
                        <a14:backgroundMark x1="47288" y1="58956" x2="41443" y2="61704"/>
                        <a14:backgroundMark x1="37955" y1="63345" x2="41716" y2="68581"/>
                        <a14:backgroundMark x1="52876" y1="61492" x2="53165" y2="62473"/>
                        <a14:backgroundMark x1="53501" y1="56158" x2="53094" y2="56212"/>
                        <a14:backgroundMark x1="40133" y1="74005" x2="42538" y2="68243"/>
                        <a14:backgroundMark x1="46789" y1="58060" x2="45714" y2="60636"/>
                        <a14:backgroundMark x1="53124" y1="67579" x2="56052" y2="70777"/>
                        <a14:backgroundMark x1="47550" y1="61495" x2="47960" y2="61943"/>
                        <a14:backgroundMark x1="56052" y1="70777" x2="52526" y2="74662"/>
                        <a14:backgroundMark x1="49589" y1="73142" x2="56052" y2="72973"/>
                        <a14:backgroundMark x1="47474" y1="74493" x2="53231" y2="71453"/>
                        <a14:backgroundMark x1="49941" y1="73649" x2="51586" y2="71959"/>
                        <a14:backgroundMark x1="45711" y1="73142" x2="46298" y2="72128"/>
                        <a14:backgroundMark x1="48649" y1="69764" x2="43243" y2="75507"/>
                        <a14:backgroundMark x1="45711" y1="70946" x2="46063" y2="72973"/>
                        <a14:backgroundMark x1="58308" y1="67039" x2="58167" y2="68581"/>
                        <a14:backgroundMark x1="60987" y1="85473" x2="60987" y2="85473"/>
                        <a14:backgroundMark x1="60870" y1="84459" x2="61810" y2="85473"/>
                        <a14:backgroundMark x1="42303" y1="90541" x2="41246" y2="95608"/>
                        <a14:backgroundMark x1="42538" y1="90372" x2="42656" y2="92399"/>
                        <a14:backgroundMark x1="71798" y1="53885" x2="71798" y2="53885"/>
                        <a14:backgroundMark x1="3173" y1="92399" x2="8108" y2="92568"/>
                        <a14:backgroundMark x1="4935" y1="92399" x2="1880" y2="92736"/>
                        <a14:backgroundMark x1="9048" y1="91047" x2="9988" y2="92399"/>
                        <a14:backgroundMark x1="11281" y1="91216" x2="11398" y2="93581"/>
                        <a14:backgroundMark x1="12338" y1="92230" x2="12338" y2="93074"/>
                        <a14:backgroundMark x1="50764" y1="61486" x2="52174" y2="61486"/>
                        <a14:backgroundMark x1="53349" y1="61486" x2="55817" y2="61655"/>
                        <a14:backgroundMark x1="44771" y1="64527" x2="45358" y2="63682"/>
                        <a14:backgroundMark x1="46181" y1="62838" x2="46886" y2="63176"/>
                        <a14:backgroundMark x1="45711" y1="62162" x2="47121" y2="63007"/>
                        <a14:backgroundMark x1="44771" y1="59628" x2="51469" y2="69595"/>
                        <a14:backgroundMark x1="53702" y1="56926" x2="43948" y2="66892"/>
                        <a14:backgroundMark x1="51586" y1="55405" x2="43478" y2="68074"/>
                        <a14:backgroundMark x1="45476" y1="54054" x2="49471" y2="63514"/>
                        <a14:backgroundMark x1="43713" y1="55405" x2="43243" y2="69595"/>
                        <a14:backgroundMark x1="54054" y1="57432" x2="58872" y2="70608"/>
                        <a14:backgroundMark x1="60282" y1="61655" x2="53937" y2="68919"/>
                        <a14:backgroundMark x1="60987" y1="64189" x2="50646" y2="67399"/>
                        <a14:backgroundMark x1="57344" y1="65203" x2="47591" y2="662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57" y="1041181"/>
            <a:ext cx="5025550" cy="349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45A6415-79D6-481C-AA4F-BE035EE29B20}"/>
              </a:ext>
            </a:extLst>
          </p:cNvPr>
          <p:cNvSpPr txBox="1">
            <a:spLocks/>
          </p:cNvSpPr>
          <p:nvPr/>
        </p:nvSpPr>
        <p:spPr>
          <a:xfrm>
            <a:off x="1913887" y="1361715"/>
            <a:ext cx="4943475" cy="11049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6000" spc="-1" dirty="0">
                <a:solidFill>
                  <a:schemeClr val="dk1"/>
                </a:solidFill>
                <a:latin typeface="Raleway"/>
              </a:rPr>
              <a:t>Time for demo!</a:t>
            </a:r>
            <a:endParaRPr lang="en-US" sz="6000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3" name="Google Shape;658;p50">
            <a:extLst>
              <a:ext uri="{FF2B5EF4-FFF2-40B4-BE49-F238E27FC236}">
                <a16:creationId xmlns:a16="http://schemas.microsoft.com/office/drawing/2014/main" id="{FAB248CD-D618-4348-A9FD-B05341AD3F04}"/>
              </a:ext>
            </a:extLst>
          </p:cNvPr>
          <p:cNvCxnSpPr/>
          <p:nvPr/>
        </p:nvCxnSpPr>
        <p:spPr>
          <a:xfrm>
            <a:off x="2871273" y="2535022"/>
            <a:ext cx="32803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4" name="PlaceHolder 2">
            <a:extLst>
              <a:ext uri="{FF2B5EF4-FFF2-40B4-BE49-F238E27FC236}">
                <a16:creationId xmlns:a16="http://schemas.microsoft.com/office/drawing/2014/main" id="{95E55288-73F1-4659-A951-EEB8F543D9F8}"/>
              </a:ext>
            </a:extLst>
          </p:cNvPr>
          <p:cNvSpPr txBox="1">
            <a:spLocks/>
          </p:cNvSpPr>
          <p:nvPr/>
        </p:nvSpPr>
        <p:spPr>
          <a:xfrm>
            <a:off x="2161538" y="2672197"/>
            <a:ext cx="4448175" cy="11715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1600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6146" name="Picture 2" descr="Demo video icon | Premium Vector">
            <a:extLst>
              <a:ext uri="{FF2B5EF4-FFF2-40B4-BE49-F238E27FC236}">
                <a16:creationId xmlns:a16="http://schemas.microsoft.com/office/drawing/2014/main" id="{D9C38301-1C0A-4932-B356-0EEDD5AD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4" b="89776" l="7987" r="89936">
                        <a14:foregroundMark x1="8626" y1="29073" x2="7987" y2="36102"/>
                        <a14:foregroundMark x1="9585" y1="29393" x2="9744" y2="322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51" y="2672197"/>
            <a:ext cx="4621485" cy="23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28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315</Words>
  <Application>Microsoft Office PowerPoint</Application>
  <PresentationFormat>On-screen Show (16:9)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12</vt:i4>
      </vt:variant>
    </vt:vector>
  </HeadingPairs>
  <TitlesOfParts>
    <vt:vector size="35" baseType="lpstr">
      <vt:lpstr>Arial</vt:lpstr>
      <vt:lpstr>Inter</vt:lpstr>
      <vt:lpstr>OpenSymbol</vt:lpstr>
      <vt:lpstr>Raleway</vt:lpstr>
      <vt:lpstr>Symbol</vt:lpstr>
      <vt:lpstr>Wingdings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Slidesgo Final Pages</vt:lpstr>
      <vt:lpstr>Slidesgo Final Pages</vt:lpstr>
      <vt:lpstr>TrustMarket</vt:lpstr>
      <vt:lpstr>Въведение в TrustMarket</vt:lpstr>
      <vt:lpstr>Цел и предназначение на приложението</vt:lpstr>
      <vt:lpstr>Основни функции на платформата</vt:lpstr>
      <vt:lpstr>Целева аудитория</vt:lpstr>
      <vt:lpstr>Технически аспекти</vt:lpstr>
      <vt:lpstr>Избраните технологии и инструменти</vt:lpstr>
      <vt:lpstr>Методология за разработка</vt:lpstr>
      <vt:lpstr>PowerPoint Presentation</vt:lpstr>
      <vt:lpstr>Заключение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TrustMarket</dc:title>
  <dc:creator>Student</dc:creator>
  <cp:lastModifiedBy>pc1_13</cp:lastModifiedBy>
  <cp:revision>14</cp:revision>
  <dcterms:modified xsi:type="dcterms:W3CDTF">2025-05-11T09:21:40Z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2025-05-10T22:50:56Z</dcterms:created>
  <dc:creator>Unknown Creator</dc:creator>
  <dc:description/>
  <dc:language>en-US</dc:language>
  <cp:lastModifiedBy>Unknown Creator</cp:lastModifiedBy>
  <dcterms:modified xsi:type="dcterms:W3CDTF">2025-05-10T22:50:56Z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11</vt:r8>
  </property>
</Properties>
</file>