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2" r:id="rId2"/>
    <p:sldId id="262" r:id="rId3"/>
    <p:sldId id="274" r:id="rId4"/>
    <p:sldId id="258" r:id="rId5"/>
    <p:sldId id="264" r:id="rId6"/>
    <p:sldId id="259" r:id="rId7"/>
    <p:sldId id="270" r:id="rId8"/>
    <p:sldId id="261" r:id="rId9"/>
    <p:sldId id="256" r:id="rId10"/>
    <p:sldId id="266" r:id="rId11"/>
    <p:sldId id="267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8B83E-8968-9D46-A3C8-E983898CC28E}" v="192" dt="2024-06-20T13:28:30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60"/>
    <p:restoredTop sz="86400"/>
  </p:normalViewPr>
  <p:slideViewPr>
    <p:cSldViewPr snapToGrid="0" snapToObjects="1">
      <p:cViewPr varScale="1">
        <p:scale>
          <a:sx n="192" d="100"/>
          <a:sy n="192" d="100"/>
        </p:scale>
        <p:origin x="43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 Prasad Bhandari" userId="1934b0f0-3403-45a3-a8ff-e4b2b1ece6fe" providerId="ADAL" clId="{9638B83E-8968-9D46-A3C8-E983898CC28E}"/>
    <pc:docChg chg="undo custSel addSld modSld">
      <pc:chgData name="Guru Prasad Bhandari" userId="1934b0f0-3403-45a3-a8ff-e4b2b1ece6fe" providerId="ADAL" clId="{9638B83E-8968-9D46-A3C8-E983898CC28E}" dt="2024-06-20T13:28:30.935" v="1193" actId="20577"/>
      <pc:docMkLst>
        <pc:docMk/>
      </pc:docMkLst>
      <pc:sldChg chg="modSp mod">
        <pc:chgData name="Guru Prasad Bhandari" userId="1934b0f0-3403-45a3-a8ff-e4b2b1ece6fe" providerId="ADAL" clId="{9638B83E-8968-9D46-A3C8-E983898CC28E}" dt="2024-06-16T18:58:23.084" v="243" actId="1036"/>
        <pc:sldMkLst>
          <pc:docMk/>
          <pc:sldMk cId="3503605298" sldId="256"/>
        </pc:sldMkLst>
        <pc:graphicFrameChg chg="mod">
          <ac:chgData name="Guru Prasad Bhandari" userId="1934b0f0-3403-45a3-a8ff-e4b2b1ece6fe" providerId="ADAL" clId="{9638B83E-8968-9D46-A3C8-E983898CC28E}" dt="2024-06-16T18:57:59.528" v="240" actId="20577"/>
          <ac:graphicFrameMkLst>
            <pc:docMk/>
            <pc:sldMk cId="3503605298" sldId="256"/>
            <ac:graphicFrameMk id="24" creationId="{70B63781-D498-42EA-2013-F8C6814F4366}"/>
          </ac:graphicFrameMkLst>
        </pc:graphicFrameChg>
        <pc:picChg chg="mod">
          <ac:chgData name="Guru Prasad Bhandari" userId="1934b0f0-3403-45a3-a8ff-e4b2b1ece6fe" providerId="ADAL" clId="{9638B83E-8968-9D46-A3C8-E983898CC28E}" dt="2024-06-16T18:58:23.084" v="243" actId="1036"/>
          <ac:picMkLst>
            <pc:docMk/>
            <pc:sldMk cId="3503605298" sldId="256"/>
            <ac:picMk id="25" creationId="{31E9C463-67D1-DCDF-5B5E-01A36165C658}"/>
          </ac:picMkLst>
        </pc:picChg>
      </pc:sldChg>
      <pc:sldChg chg="modSp mod">
        <pc:chgData name="Guru Prasad Bhandari" userId="1934b0f0-3403-45a3-a8ff-e4b2b1ece6fe" providerId="ADAL" clId="{9638B83E-8968-9D46-A3C8-E983898CC28E}" dt="2024-06-20T11:48:53.446" v="1046"/>
        <pc:sldMkLst>
          <pc:docMk/>
          <pc:sldMk cId="3844683704" sldId="259"/>
        </pc:sldMkLst>
        <pc:spChg chg="mod">
          <ac:chgData name="Guru Prasad Bhandari" userId="1934b0f0-3403-45a3-a8ff-e4b2b1ece6fe" providerId="ADAL" clId="{9638B83E-8968-9D46-A3C8-E983898CC28E}" dt="2024-06-20T11:48:43.899" v="1045" actId="20577"/>
          <ac:spMkLst>
            <pc:docMk/>
            <pc:sldMk cId="3844683704" sldId="259"/>
            <ac:spMk id="2" creationId="{BA4557CE-D5A8-2C1A-7B34-97CB88EC1736}"/>
          </ac:spMkLst>
        </pc:spChg>
        <pc:spChg chg="mod">
          <ac:chgData name="Guru Prasad Bhandari" userId="1934b0f0-3403-45a3-a8ff-e4b2b1ece6fe" providerId="ADAL" clId="{9638B83E-8968-9D46-A3C8-E983898CC28E}" dt="2024-06-20T11:47:09.249" v="1033" actId="20577"/>
          <ac:spMkLst>
            <pc:docMk/>
            <pc:sldMk cId="3844683704" sldId="259"/>
            <ac:spMk id="7" creationId="{1B922068-F12B-D6C6-1E30-DB5D95AD98E6}"/>
          </ac:spMkLst>
        </pc:spChg>
        <pc:graphicFrameChg chg="mod">
          <ac:chgData name="Guru Prasad Bhandari" userId="1934b0f0-3403-45a3-a8ff-e4b2b1ece6fe" providerId="ADAL" clId="{9638B83E-8968-9D46-A3C8-E983898CC28E}" dt="2024-06-20T11:48:53.446" v="1046"/>
          <ac:graphicFrameMkLst>
            <pc:docMk/>
            <pc:sldMk cId="3844683704" sldId="259"/>
            <ac:graphicFrameMk id="6" creationId="{9D859C5E-992A-A775-B086-21ECA7BFC95D}"/>
          </ac:graphicFrameMkLst>
        </pc:graphicFrameChg>
      </pc:sldChg>
      <pc:sldChg chg="modSp mod">
        <pc:chgData name="Guru Prasad Bhandari" userId="1934b0f0-3403-45a3-a8ff-e4b2b1ece6fe" providerId="ADAL" clId="{9638B83E-8968-9D46-A3C8-E983898CC28E}" dt="2024-06-20T11:25:33.643" v="957" actId="20577"/>
        <pc:sldMkLst>
          <pc:docMk/>
          <pc:sldMk cId="3274954714" sldId="262"/>
        </pc:sldMkLst>
        <pc:spChg chg="mod">
          <ac:chgData name="Guru Prasad Bhandari" userId="1934b0f0-3403-45a3-a8ff-e4b2b1ece6fe" providerId="ADAL" clId="{9638B83E-8968-9D46-A3C8-E983898CC28E}" dt="2024-06-20T11:25:33.643" v="957" actId="20577"/>
          <ac:spMkLst>
            <pc:docMk/>
            <pc:sldMk cId="3274954714" sldId="262"/>
            <ac:spMk id="7" creationId="{109B1658-95FC-ACEB-E35D-839CDA36D5D5}"/>
          </ac:spMkLst>
        </pc:spChg>
      </pc:sldChg>
      <pc:sldChg chg="modSp mod">
        <pc:chgData name="Guru Prasad Bhandari" userId="1934b0f0-3403-45a3-a8ff-e4b2b1ece6fe" providerId="ADAL" clId="{9638B83E-8968-9D46-A3C8-E983898CC28E}" dt="2024-06-20T11:52:19.010" v="1061" actId="20577"/>
        <pc:sldMkLst>
          <pc:docMk/>
          <pc:sldMk cId="1672416396" sldId="266"/>
        </pc:sldMkLst>
        <pc:spChg chg="mod">
          <ac:chgData name="Guru Prasad Bhandari" userId="1934b0f0-3403-45a3-a8ff-e4b2b1ece6fe" providerId="ADAL" clId="{9638B83E-8968-9D46-A3C8-E983898CC28E}" dt="2024-06-20T11:52:19.010" v="1061" actId="20577"/>
          <ac:spMkLst>
            <pc:docMk/>
            <pc:sldMk cId="1672416396" sldId="266"/>
            <ac:spMk id="2" creationId="{4863A243-DF8E-DB04-5D06-D9ECE2935E44}"/>
          </ac:spMkLst>
        </pc:spChg>
      </pc:sldChg>
      <pc:sldChg chg="addSp modSp mod">
        <pc:chgData name="Guru Prasad Bhandari" userId="1934b0f0-3403-45a3-a8ff-e4b2b1ece6fe" providerId="ADAL" clId="{9638B83E-8968-9D46-A3C8-E983898CC28E}" dt="2024-06-20T11:51:04.022" v="1059" actId="14861"/>
        <pc:sldMkLst>
          <pc:docMk/>
          <pc:sldMk cId="415276352" sldId="270"/>
        </pc:sldMkLst>
        <pc:spChg chg="mod">
          <ac:chgData name="Guru Prasad Bhandari" userId="1934b0f0-3403-45a3-a8ff-e4b2b1ece6fe" providerId="ADAL" clId="{9638B83E-8968-9D46-A3C8-E983898CC28E}" dt="2024-06-16T18:56:25.173" v="230" actId="1076"/>
          <ac:spMkLst>
            <pc:docMk/>
            <pc:sldMk cId="415276352" sldId="270"/>
            <ac:spMk id="2" creationId="{291187C7-C22C-BB4C-F7B1-6F732F56486D}"/>
          </ac:spMkLst>
        </pc:spChg>
        <pc:spChg chg="mod">
          <ac:chgData name="Guru Prasad Bhandari" userId="1934b0f0-3403-45a3-a8ff-e4b2b1ece6fe" providerId="ADAL" clId="{9638B83E-8968-9D46-A3C8-E983898CC28E}" dt="2024-06-16T18:56:51.514" v="238" actId="207"/>
          <ac:spMkLst>
            <pc:docMk/>
            <pc:sldMk cId="415276352" sldId="270"/>
            <ac:spMk id="3" creationId="{C7538AB5-3076-F14E-5393-1B53E5BF878A}"/>
          </ac:spMkLst>
        </pc:spChg>
        <pc:spChg chg="add mod">
          <ac:chgData name="Guru Prasad Bhandari" userId="1934b0f0-3403-45a3-a8ff-e4b2b1ece6fe" providerId="ADAL" clId="{9638B83E-8968-9D46-A3C8-E983898CC28E}" dt="2024-06-20T11:50:51.527" v="1058" actId="208"/>
          <ac:spMkLst>
            <pc:docMk/>
            <pc:sldMk cId="415276352" sldId="270"/>
            <ac:spMk id="4" creationId="{3B6BF510-7972-854A-65FE-EB09F8C2A773}"/>
          </ac:spMkLst>
        </pc:spChg>
        <pc:spChg chg="add mod">
          <ac:chgData name="Guru Prasad Bhandari" userId="1934b0f0-3403-45a3-a8ff-e4b2b1ece6fe" providerId="ADAL" clId="{9638B83E-8968-9D46-A3C8-E983898CC28E}" dt="2024-06-20T11:50:51.527" v="1058" actId="208"/>
          <ac:spMkLst>
            <pc:docMk/>
            <pc:sldMk cId="415276352" sldId="270"/>
            <ac:spMk id="6" creationId="{72FA9EA3-A65C-B662-2F74-FB1D8966C99F}"/>
          </ac:spMkLst>
        </pc:spChg>
        <pc:spChg chg="add mod">
          <ac:chgData name="Guru Prasad Bhandari" userId="1934b0f0-3403-45a3-a8ff-e4b2b1ece6fe" providerId="ADAL" clId="{9638B83E-8968-9D46-A3C8-E983898CC28E}" dt="2024-06-20T11:50:09.819" v="1054" actId="13822"/>
          <ac:spMkLst>
            <pc:docMk/>
            <pc:sldMk cId="415276352" sldId="270"/>
            <ac:spMk id="7" creationId="{9110798B-A907-0267-43BE-0A88427655E4}"/>
          </ac:spMkLst>
        </pc:spChg>
        <pc:grpChg chg="add mod">
          <ac:chgData name="Guru Prasad Bhandari" userId="1934b0f0-3403-45a3-a8ff-e4b2b1ece6fe" providerId="ADAL" clId="{9638B83E-8968-9D46-A3C8-E983898CC28E}" dt="2024-06-20T11:51:04.022" v="1059" actId="14861"/>
          <ac:grpSpMkLst>
            <pc:docMk/>
            <pc:sldMk cId="415276352" sldId="270"/>
            <ac:grpSpMk id="8" creationId="{4422A27B-2F92-0AF0-234E-BD05F8473CFE}"/>
          </ac:grpSpMkLst>
        </pc:grpChg>
      </pc:sldChg>
      <pc:sldChg chg="addSp delSp modSp mod">
        <pc:chgData name="Guru Prasad Bhandari" userId="1934b0f0-3403-45a3-a8ff-e4b2b1ece6fe" providerId="ADAL" clId="{9638B83E-8968-9D46-A3C8-E983898CC28E}" dt="2024-06-20T13:28:30.935" v="1193" actId="20577"/>
        <pc:sldMkLst>
          <pc:docMk/>
          <pc:sldMk cId="451779639" sldId="271"/>
        </pc:sldMkLst>
        <pc:spChg chg="mod">
          <ac:chgData name="Guru Prasad Bhandari" userId="1934b0f0-3403-45a3-a8ff-e4b2b1ece6fe" providerId="ADAL" clId="{9638B83E-8968-9D46-A3C8-E983898CC28E}" dt="2024-06-20T13:27:52.806" v="1164" actId="26606"/>
          <ac:spMkLst>
            <pc:docMk/>
            <pc:sldMk cId="451779639" sldId="271"/>
            <ac:spMk id="2" creationId="{46E3D9C5-B3F3-FC75-5FA7-9641FCBB8DBB}"/>
          </ac:spMkLst>
        </pc:spChg>
        <pc:spChg chg="del mod">
          <ac:chgData name="Guru Prasad Bhandari" userId="1934b0f0-3403-45a3-a8ff-e4b2b1ece6fe" providerId="ADAL" clId="{9638B83E-8968-9D46-A3C8-E983898CC28E}" dt="2024-06-20T13:27:52.832" v="1165" actId="26606"/>
          <ac:spMkLst>
            <pc:docMk/>
            <pc:sldMk cId="451779639" sldId="271"/>
            <ac:spMk id="3" creationId="{98600C8E-1490-A36A-951F-FB342A735A0E}"/>
          </ac:spMkLst>
        </pc:spChg>
        <pc:spChg chg="add del">
          <ac:chgData name="Guru Prasad Bhandari" userId="1934b0f0-3403-45a3-a8ff-e4b2b1ece6fe" providerId="ADAL" clId="{9638B83E-8968-9D46-A3C8-E983898CC28E}" dt="2024-06-20T13:27:52.832" v="1165" actId="26606"/>
          <ac:spMkLst>
            <pc:docMk/>
            <pc:sldMk cId="451779639" sldId="271"/>
            <ac:spMk id="19" creationId="{2029D5AD-8348-4446-B191-6A9B6FE03F21}"/>
          </ac:spMkLst>
        </pc:spChg>
        <pc:spChg chg="add del">
          <ac:chgData name="Guru Prasad Bhandari" userId="1934b0f0-3403-45a3-a8ff-e4b2b1ece6fe" providerId="ADAL" clId="{9638B83E-8968-9D46-A3C8-E983898CC28E}" dt="2024-06-20T13:27:52.832" v="1165" actId="26606"/>
          <ac:spMkLst>
            <pc:docMk/>
            <pc:sldMk cId="451779639" sldId="271"/>
            <ac:spMk id="21" creationId="{A3F395A2-2B64-4749-BD93-2F159C7E1FB5}"/>
          </ac:spMkLst>
        </pc:spChg>
        <pc:spChg chg="add del">
          <ac:chgData name="Guru Prasad Bhandari" userId="1934b0f0-3403-45a3-a8ff-e4b2b1ece6fe" providerId="ADAL" clId="{9638B83E-8968-9D46-A3C8-E983898CC28E}" dt="2024-06-20T13:27:52.832" v="1165" actId="26606"/>
          <ac:spMkLst>
            <pc:docMk/>
            <pc:sldMk cId="451779639" sldId="271"/>
            <ac:spMk id="23" creationId="{5CF0135B-EAB8-4CA0-896C-2D897ECD28BC}"/>
          </ac:spMkLst>
        </pc:spChg>
        <pc:spChg chg="add del">
          <ac:chgData name="Guru Prasad Bhandari" userId="1934b0f0-3403-45a3-a8ff-e4b2b1ece6fe" providerId="ADAL" clId="{9638B83E-8968-9D46-A3C8-E983898CC28E}" dt="2024-06-20T13:27:52.832" v="1165" actId="26606"/>
          <ac:spMkLst>
            <pc:docMk/>
            <pc:sldMk cId="451779639" sldId="271"/>
            <ac:spMk id="25" creationId="{92C3387C-D24F-4737-8A37-1DC5CFF09CFA}"/>
          </ac:spMkLst>
        </pc:spChg>
        <pc:spChg chg="add del">
          <ac:chgData name="Guru Prasad Bhandari" userId="1934b0f0-3403-45a3-a8ff-e4b2b1ece6fe" providerId="ADAL" clId="{9638B83E-8968-9D46-A3C8-E983898CC28E}" dt="2024-06-20T13:27:52.806" v="1164" actId="26606"/>
          <ac:spMkLst>
            <pc:docMk/>
            <pc:sldMk cId="451779639" sldId="271"/>
            <ac:spMk id="31" creationId="{3ECBE1F1-D69B-4AFA-ABD5-8E41720EF6DE}"/>
          </ac:spMkLst>
        </pc:spChg>
        <pc:spChg chg="add del">
          <ac:chgData name="Guru Prasad Bhandari" userId="1934b0f0-3403-45a3-a8ff-e4b2b1ece6fe" providerId="ADAL" clId="{9638B83E-8968-9D46-A3C8-E983898CC28E}" dt="2024-06-20T13:27:44.575" v="1162" actId="26606"/>
          <ac:spMkLst>
            <pc:docMk/>
            <pc:sldMk cId="451779639" sldId="271"/>
            <ac:spMk id="32" creationId="{6F4C891B-62D0-4250-AEB7-0F42BAD78D7D}"/>
          </ac:spMkLst>
        </pc:spChg>
        <pc:spChg chg="add del">
          <ac:chgData name="Guru Prasad Bhandari" userId="1934b0f0-3403-45a3-a8ff-e4b2b1ece6fe" providerId="ADAL" clId="{9638B83E-8968-9D46-A3C8-E983898CC28E}" dt="2024-06-20T13:27:52.806" v="1164" actId="26606"/>
          <ac:spMkLst>
            <pc:docMk/>
            <pc:sldMk cId="451779639" sldId="271"/>
            <ac:spMk id="33" creationId="{603A6265-E10C-4B85-9C20-E75FCAF9CC63}"/>
          </ac:spMkLst>
        </pc:spChg>
        <pc:spChg chg="add">
          <ac:chgData name="Guru Prasad Bhandari" userId="1934b0f0-3403-45a3-a8ff-e4b2b1ece6fe" providerId="ADAL" clId="{9638B83E-8968-9D46-A3C8-E983898CC28E}" dt="2024-06-20T13:27:52.832" v="1165" actId="26606"/>
          <ac:spMkLst>
            <pc:docMk/>
            <pc:sldMk cId="451779639" sldId="271"/>
            <ac:spMk id="35" creationId="{2029D5AD-8348-4446-B191-6A9B6FE03F21}"/>
          </ac:spMkLst>
        </pc:spChg>
        <pc:spChg chg="add">
          <ac:chgData name="Guru Prasad Bhandari" userId="1934b0f0-3403-45a3-a8ff-e4b2b1ece6fe" providerId="ADAL" clId="{9638B83E-8968-9D46-A3C8-E983898CC28E}" dt="2024-06-20T13:27:52.832" v="1165" actId="26606"/>
          <ac:spMkLst>
            <pc:docMk/>
            <pc:sldMk cId="451779639" sldId="271"/>
            <ac:spMk id="36" creationId="{A3F395A2-2B64-4749-BD93-2F159C7E1FB5}"/>
          </ac:spMkLst>
        </pc:spChg>
        <pc:spChg chg="add">
          <ac:chgData name="Guru Prasad Bhandari" userId="1934b0f0-3403-45a3-a8ff-e4b2b1ece6fe" providerId="ADAL" clId="{9638B83E-8968-9D46-A3C8-E983898CC28E}" dt="2024-06-20T13:27:52.832" v="1165" actId="26606"/>
          <ac:spMkLst>
            <pc:docMk/>
            <pc:sldMk cId="451779639" sldId="271"/>
            <ac:spMk id="37" creationId="{5CF0135B-EAB8-4CA0-896C-2D897ECD28BC}"/>
          </ac:spMkLst>
        </pc:spChg>
        <pc:spChg chg="add">
          <ac:chgData name="Guru Prasad Bhandari" userId="1934b0f0-3403-45a3-a8ff-e4b2b1ece6fe" providerId="ADAL" clId="{9638B83E-8968-9D46-A3C8-E983898CC28E}" dt="2024-06-20T13:27:52.832" v="1165" actId="26606"/>
          <ac:spMkLst>
            <pc:docMk/>
            <pc:sldMk cId="451779639" sldId="271"/>
            <ac:spMk id="38" creationId="{92C3387C-D24F-4737-8A37-1DC5CFF09CFA}"/>
          </ac:spMkLst>
        </pc:spChg>
        <pc:graphicFrameChg chg="add mod">
          <ac:chgData name="Guru Prasad Bhandari" userId="1934b0f0-3403-45a3-a8ff-e4b2b1ece6fe" providerId="ADAL" clId="{9638B83E-8968-9D46-A3C8-E983898CC28E}" dt="2024-06-20T13:28:30.935" v="1193" actId="20577"/>
          <ac:graphicFrameMkLst>
            <pc:docMk/>
            <pc:sldMk cId="451779639" sldId="271"/>
            <ac:graphicFrameMk id="39" creationId="{FD9D8FD2-F29D-DA3C-4628-FA262BAA8963}"/>
          </ac:graphicFrameMkLst>
        </pc:graphicFrameChg>
        <pc:picChg chg="add del">
          <ac:chgData name="Guru Prasad Bhandari" userId="1934b0f0-3403-45a3-a8ff-e4b2b1ece6fe" providerId="ADAL" clId="{9638B83E-8968-9D46-A3C8-E983898CC28E}" dt="2024-06-20T13:27:52.806" v="1164" actId="26606"/>
          <ac:picMkLst>
            <pc:docMk/>
            <pc:sldMk cId="451779639" sldId="271"/>
            <ac:picMk id="27" creationId="{F4DCB26A-1899-46B3-26AA-5CC81C6F7F52}"/>
          </ac:picMkLst>
        </pc:picChg>
        <pc:picChg chg="add del">
          <ac:chgData name="Guru Prasad Bhandari" userId="1934b0f0-3403-45a3-a8ff-e4b2b1ece6fe" providerId="ADAL" clId="{9638B83E-8968-9D46-A3C8-E983898CC28E}" dt="2024-06-20T13:27:44.575" v="1162" actId="26606"/>
          <ac:picMkLst>
            <pc:docMk/>
            <pc:sldMk cId="451779639" sldId="271"/>
            <ac:picMk id="29" creationId="{283FF436-C47C-7CE0-3F47-71E973968CD4}"/>
          </ac:picMkLst>
        </pc:picChg>
      </pc:sldChg>
      <pc:sldChg chg="addSp delSp modSp mod">
        <pc:chgData name="Guru Prasad Bhandari" userId="1934b0f0-3403-45a3-a8ff-e4b2b1ece6fe" providerId="ADAL" clId="{9638B83E-8968-9D46-A3C8-E983898CC28E}" dt="2024-06-20T11:17:17.080" v="935" actId="20577"/>
        <pc:sldMkLst>
          <pc:docMk/>
          <pc:sldMk cId="1449656324" sldId="272"/>
        </pc:sldMkLst>
        <pc:spChg chg="add del mod">
          <ac:chgData name="Guru Prasad Bhandari" userId="1934b0f0-3403-45a3-a8ff-e4b2b1ece6fe" providerId="ADAL" clId="{9638B83E-8968-9D46-A3C8-E983898CC28E}" dt="2024-06-16T19:00:05.647" v="272" actId="478"/>
          <ac:spMkLst>
            <pc:docMk/>
            <pc:sldMk cId="1449656324" sldId="272"/>
            <ac:spMk id="2" creationId="{ED564638-0E1C-E065-1F5F-A4494C93E740}"/>
          </ac:spMkLst>
        </pc:spChg>
        <pc:spChg chg="add mod">
          <ac:chgData name="Guru Prasad Bhandari" userId="1934b0f0-3403-45a3-a8ff-e4b2b1ece6fe" providerId="ADAL" clId="{9638B83E-8968-9D46-A3C8-E983898CC28E}" dt="2024-06-16T19:02:20.070" v="304" actId="207"/>
          <ac:spMkLst>
            <pc:docMk/>
            <pc:sldMk cId="1449656324" sldId="272"/>
            <ac:spMk id="3" creationId="{A971D6A3-DAC7-4E7E-A144-BDE5A4E21BD6}"/>
          </ac:spMkLst>
        </pc:spChg>
        <pc:spChg chg="mod">
          <ac:chgData name="Guru Prasad Bhandari" userId="1934b0f0-3403-45a3-a8ff-e4b2b1ece6fe" providerId="ADAL" clId="{9638B83E-8968-9D46-A3C8-E983898CC28E}" dt="2024-06-16T18:53:51.946" v="157" actId="20577"/>
          <ac:spMkLst>
            <pc:docMk/>
            <pc:sldMk cId="1449656324" sldId="272"/>
            <ac:spMk id="4" creationId="{682E409A-206C-6605-1184-C14AB933E870}"/>
          </ac:spMkLst>
        </pc:spChg>
        <pc:spChg chg="mod">
          <ac:chgData name="Guru Prasad Bhandari" userId="1934b0f0-3403-45a3-a8ff-e4b2b1ece6fe" providerId="ADAL" clId="{9638B83E-8968-9D46-A3C8-E983898CC28E}" dt="2024-06-16T18:52:57.035" v="124" actId="1076"/>
          <ac:spMkLst>
            <pc:docMk/>
            <pc:sldMk cId="1449656324" sldId="272"/>
            <ac:spMk id="5" creationId="{FAA6B454-7707-46B0-4A74-93BE5534EFBF}"/>
          </ac:spMkLst>
        </pc:spChg>
        <pc:spChg chg="add mod">
          <ac:chgData name="Guru Prasad Bhandari" userId="1934b0f0-3403-45a3-a8ff-e4b2b1ece6fe" providerId="ADAL" clId="{9638B83E-8968-9D46-A3C8-E983898CC28E}" dt="2024-06-16T19:00:49.371" v="290" actId="1076"/>
          <ac:spMkLst>
            <pc:docMk/>
            <pc:sldMk cId="1449656324" sldId="272"/>
            <ac:spMk id="6" creationId="{64F95FCC-E09B-2FA4-9AF8-8C5A704E5B35}"/>
          </ac:spMkLst>
        </pc:spChg>
        <pc:spChg chg="mod">
          <ac:chgData name="Guru Prasad Bhandari" userId="1934b0f0-3403-45a3-a8ff-e4b2b1ece6fe" providerId="ADAL" clId="{9638B83E-8968-9D46-A3C8-E983898CC28E}" dt="2024-06-16T18:52:49.980" v="123" actId="1076"/>
          <ac:spMkLst>
            <pc:docMk/>
            <pc:sldMk cId="1449656324" sldId="272"/>
            <ac:spMk id="8" creationId="{0C3B68FF-7792-CA1D-366E-2D208BC9EB6E}"/>
          </ac:spMkLst>
        </pc:spChg>
        <pc:spChg chg="add mod">
          <ac:chgData name="Guru Prasad Bhandari" userId="1934b0f0-3403-45a3-a8ff-e4b2b1ece6fe" providerId="ADAL" clId="{9638B83E-8968-9D46-A3C8-E983898CC28E}" dt="2024-06-16T19:02:24.558" v="305" actId="207"/>
          <ac:spMkLst>
            <pc:docMk/>
            <pc:sldMk cId="1449656324" sldId="272"/>
            <ac:spMk id="9" creationId="{AA481306-3910-076D-6950-06EE4FD3FD5C}"/>
          </ac:spMkLst>
        </pc:spChg>
        <pc:spChg chg="add mod">
          <ac:chgData name="Guru Prasad Bhandari" userId="1934b0f0-3403-45a3-a8ff-e4b2b1ece6fe" providerId="ADAL" clId="{9638B83E-8968-9D46-A3C8-E983898CC28E}" dt="2024-06-16T19:01:08.923" v="294"/>
          <ac:spMkLst>
            <pc:docMk/>
            <pc:sldMk cId="1449656324" sldId="272"/>
            <ac:spMk id="10" creationId="{4360CE30-0B13-CB82-3215-357A04BE5C73}"/>
          </ac:spMkLst>
        </pc:spChg>
        <pc:spChg chg="add mod">
          <ac:chgData name="Guru Prasad Bhandari" userId="1934b0f0-3403-45a3-a8ff-e4b2b1ece6fe" providerId="ADAL" clId="{9638B83E-8968-9D46-A3C8-E983898CC28E}" dt="2024-06-16T19:01:34.018" v="300" actId="1076"/>
          <ac:spMkLst>
            <pc:docMk/>
            <pc:sldMk cId="1449656324" sldId="272"/>
            <ac:spMk id="11" creationId="{30E9BE97-92C7-4924-25D4-0B754D9CF1D2}"/>
          </ac:spMkLst>
        </pc:spChg>
        <pc:graphicFrameChg chg="mod">
          <ac:chgData name="Guru Prasad Bhandari" userId="1934b0f0-3403-45a3-a8ff-e4b2b1ece6fe" providerId="ADAL" clId="{9638B83E-8968-9D46-A3C8-E983898CC28E}" dt="2024-06-20T11:17:17.080" v="935" actId="20577"/>
          <ac:graphicFrameMkLst>
            <pc:docMk/>
            <pc:sldMk cId="1449656324" sldId="272"/>
            <ac:graphicFrameMk id="21" creationId="{9792BA8E-6C51-FAFB-E315-2FE97615C7CD}"/>
          </ac:graphicFrameMkLst>
        </pc:graphicFrameChg>
      </pc:sldChg>
      <pc:sldChg chg="addSp delSp modSp new mod">
        <pc:chgData name="Guru Prasad Bhandari" userId="1934b0f0-3403-45a3-a8ff-e4b2b1ece6fe" providerId="ADAL" clId="{9638B83E-8968-9D46-A3C8-E983898CC28E}" dt="2024-06-20T11:52:56.024" v="1073" actId="20577"/>
        <pc:sldMkLst>
          <pc:docMk/>
          <pc:sldMk cId="2445058784" sldId="273"/>
        </pc:sldMkLst>
        <pc:spChg chg="mod">
          <ac:chgData name="Guru Prasad Bhandari" userId="1934b0f0-3403-45a3-a8ff-e4b2b1ece6fe" providerId="ADAL" clId="{9638B83E-8968-9D46-A3C8-E983898CC28E}" dt="2024-06-16T18:59:46.873" v="270" actId="20577"/>
          <ac:spMkLst>
            <pc:docMk/>
            <pc:sldMk cId="2445058784" sldId="273"/>
            <ac:spMk id="2" creationId="{FBBADDE1-F2BE-FFBA-2AE2-D031C2645B37}"/>
          </ac:spMkLst>
        </pc:spChg>
        <pc:spChg chg="del">
          <ac:chgData name="Guru Prasad Bhandari" userId="1934b0f0-3403-45a3-a8ff-e4b2b1ece6fe" providerId="ADAL" clId="{9638B83E-8968-9D46-A3C8-E983898CC28E}" dt="2024-06-16T18:59:13.562" v="258" actId="478"/>
          <ac:spMkLst>
            <pc:docMk/>
            <pc:sldMk cId="2445058784" sldId="273"/>
            <ac:spMk id="3" creationId="{29B031A6-A3E7-CD9E-F333-DD8FC681CD51}"/>
          </ac:spMkLst>
        </pc:spChg>
        <pc:spChg chg="add mod">
          <ac:chgData name="Guru Prasad Bhandari" userId="1934b0f0-3403-45a3-a8ff-e4b2b1ece6fe" providerId="ADAL" clId="{9638B83E-8968-9D46-A3C8-E983898CC28E}" dt="2024-06-20T11:52:56.024" v="1073" actId="20577"/>
          <ac:spMkLst>
            <pc:docMk/>
            <pc:sldMk cId="2445058784" sldId="273"/>
            <ac:spMk id="3" creationId="{8C9F7463-65C7-6604-7D35-08965C5E954C}"/>
          </ac:spMkLst>
        </pc:spChg>
      </pc:sldChg>
      <pc:sldChg chg="addSp delSp modSp new mod setBg">
        <pc:chgData name="Guru Prasad Bhandari" userId="1934b0f0-3403-45a3-a8ff-e4b2b1ece6fe" providerId="ADAL" clId="{9638B83E-8968-9D46-A3C8-E983898CC28E}" dt="2024-06-20T11:39:52.504" v="995" actId="20577"/>
        <pc:sldMkLst>
          <pc:docMk/>
          <pc:sldMk cId="1791067371" sldId="274"/>
        </pc:sldMkLst>
        <pc:spChg chg="mod">
          <ac:chgData name="Guru Prasad Bhandari" userId="1934b0f0-3403-45a3-a8ff-e4b2b1ece6fe" providerId="ADAL" clId="{9638B83E-8968-9D46-A3C8-E983898CC28E}" dt="2024-06-20T11:38:13.224" v="992" actId="26606"/>
          <ac:spMkLst>
            <pc:docMk/>
            <pc:sldMk cId="1791067371" sldId="274"/>
            <ac:spMk id="2" creationId="{DBE7DCAB-24FC-5E30-357A-A8F127C6BBC0}"/>
          </ac:spMkLst>
        </pc:spChg>
        <pc:spChg chg="add del mod">
          <ac:chgData name="Guru Prasad Bhandari" userId="1934b0f0-3403-45a3-a8ff-e4b2b1ece6fe" providerId="ADAL" clId="{9638B83E-8968-9D46-A3C8-E983898CC28E}" dt="2024-06-16T19:11:40.499" v="919" actId="26606"/>
          <ac:spMkLst>
            <pc:docMk/>
            <pc:sldMk cId="1791067371" sldId="274"/>
            <ac:spMk id="3" creationId="{94909082-BE1A-BB46-F565-72AEB63D3E62}"/>
          </ac:spMkLst>
        </pc:spChg>
        <pc:spChg chg="add del">
          <ac:chgData name="Guru Prasad Bhandari" userId="1934b0f0-3403-45a3-a8ff-e4b2b1ece6fe" providerId="ADAL" clId="{9638B83E-8968-9D46-A3C8-E983898CC28E}" dt="2024-06-16T19:11:31.411" v="916" actId="26606"/>
          <ac:spMkLst>
            <pc:docMk/>
            <pc:sldMk cId="1791067371" sldId="274"/>
            <ac:spMk id="9" creationId="{2C61293E-6EBE-43EF-A52C-9BEBFD7679D4}"/>
          </ac:spMkLst>
        </pc:spChg>
        <pc:spChg chg="add del">
          <ac:chgData name="Guru Prasad Bhandari" userId="1934b0f0-3403-45a3-a8ff-e4b2b1ece6fe" providerId="ADAL" clId="{9638B83E-8968-9D46-A3C8-E983898CC28E}" dt="2024-06-16T19:11:26.776" v="914" actId="26606"/>
          <ac:spMkLst>
            <pc:docMk/>
            <pc:sldMk cId="1791067371" sldId="274"/>
            <ac:spMk id="10" creationId="{245A9F99-D9B1-4094-A2E2-B90AC1DB7B9C}"/>
          </ac:spMkLst>
        </pc:spChg>
        <pc:spChg chg="add del">
          <ac:chgData name="Guru Prasad Bhandari" userId="1934b0f0-3403-45a3-a8ff-e4b2b1ece6fe" providerId="ADAL" clId="{9638B83E-8968-9D46-A3C8-E983898CC28E}" dt="2024-06-16T19:11:31.411" v="916" actId="26606"/>
          <ac:spMkLst>
            <pc:docMk/>
            <pc:sldMk cId="1791067371" sldId="274"/>
            <ac:spMk id="11" creationId="{21540236-BFD5-4A9D-8840-4703E7F76825}"/>
          </ac:spMkLst>
        </pc:spChg>
        <pc:spChg chg="add del">
          <ac:chgData name="Guru Prasad Bhandari" userId="1934b0f0-3403-45a3-a8ff-e4b2b1ece6fe" providerId="ADAL" clId="{9638B83E-8968-9D46-A3C8-E983898CC28E}" dt="2024-06-16T19:11:26.776" v="914" actId="26606"/>
          <ac:spMkLst>
            <pc:docMk/>
            <pc:sldMk cId="1791067371" sldId="274"/>
            <ac:spMk id="12" creationId="{B7FAF607-473A-4A43-A23D-BBFF5C4117BB}"/>
          </ac:spMkLst>
        </pc:spChg>
        <pc:spChg chg="add del">
          <ac:chgData name="Guru Prasad Bhandari" userId="1934b0f0-3403-45a3-a8ff-e4b2b1ece6fe" providerId="ADAL" clId="{9638B83E-8968-9D46-A3C8-E983898CC28E}" dt="2024-06-20T11:37:49.492" v="990" actId="26606"/>
          <ac:spMkLst>
            <pc:docMk/>
            <pc:sldMk cId="1791067371" sldId="274"/>
            <ac:spMk id="20" creationId="{955A2079-FA98-4876-80F0-72364A7D2EA4}"/>
          </ac:spMkLst>
        </pc:spChg>
        <pc:spChg chg="add del">
          <ac:chgData name="Guru Prasad Bhandari" userId="1934b0f0-3403-45a3-a8ff-e4b2b1ece6fe" providerId="ADAL" clId="{9638B83E-8968-9D46-A3C8-E983898CC28E}" dt="2024-06-20T11:38:13.224" v="992" actId="26606"/>
          <ac:spMkLst>
            <pc:docMk/>
            <pc:sldMk cId="1791067371" sldId="274"/>
            <ac:spMk id="22" creationId="{E2A46BAB-8C31-42B2-90E8-B26DD3E81D37}"/>
          </ac:spMkLst>
        </pc:spChg>
        <pc:spChg chg="add del">
          <ac:chgData name="Guru Prasad Bhandari" userId="1934b0f0-3403-45a3-a8ff-e4b2b1ece6fe" providerId="ADAL" clId="{9638B83E-8968-9D46-A3C8-E983898CC28E}" dt="2024-06-20T11:38:13.224" v="992" actId="26606"/>
          <ac:spMkLst>
            <pc:docMk/>
            <pc:sldMk cId="1791067371" sldId="274"/>
            <ac:spMk id="23" creationId="{1D63C574-BFD2-41A1-A567-B0C3CC7FDD4F}"/>
          </ac:spMkLst>
        </pc:spChg>
        <pc:grpChg chg="add del">
          <ac:chgData name="Guru Prasad Bhandari" userId="1934b0f0-3403-45a3-a8ff-e4b2b1ece6fe" providerId="ADAL" clId="{9638B83E-8968-9D46-A3C8-E983898CC28E}" dt="2024-06-16T19:11:26.776" v="914" actId="26606"/>
          <ac:grpSpMkLst>
            <pc:docMk/>
            <pc:sldMk cId="1791067371" sldId="274"/>
            <ac:grpSpMk id="14" creationId="{C5F6476F-D303-44D3-B30F-1BA348F0F64A}"/>
          </ac:grpSpMkLst>
        </pc:grpChg>
        <pc:grpChg chg="add del">
          <ac:chgData name="Guru Prasad Bhandari" userId="1934b0f0-3403-45a3-a8ff-e4b2b1ece6fe" providerId="ADAL" clId="{9638B83E-8968-9D46-A3C8-E983898CC28E}" dt="2024-06-20T11:38:13.224" v="992" actId="26606"/>
          <ac:grpSpMkLst>
            <pc:docMk/>
            <pc:sldMk cId="1791067371" sldId="274"/>
            <ac:grpSpMk id="24" creationId="{B3F7A3C7-0737-4E57-B30E-8EEFE638B401}"/>
          </ac:grpSpMkLst>
        </pc:grpChg>
        <pc:grpChg chg="add del">
          <ac:chgData name="Guru Prasad Bhandari" userId="1934b0f0-3403-45a3-a8ff-e4b2b1ece6fe" providerId="ADAL" clId="{9638B83E-8968-9D46-A3C8-E983898CC28E}" dt="2024-06-20T11:38:13.224" v="992" actId="26606"/>
          <ac:grpSpMkLst>
            <pc:docMk/>
            <pc:sldMk cId="1791067371" sldId="274"/>
            <ac:grpSpMk id="28" creationId="{43F5E015-E085-4624-B431-B42414448684}"/>
          </ac:grpSpMkLst>
        </pc:grpChg>
        <pc:graphicFrameChg chg="add del">
          <ac:chgData name="Guru Prasad Bhandari" userId="1934b0f0-3403-45a3-a8ff-e4b2b1ece6fe" providerId="ADAL" clId="{9638B83E-8968-9D46-A3C8-E983898CC28E}" dt="2024-06-16T19:11:40.458" v="918" actId="26606"/>
          <ac:graphicFrameMkLst>
            <pc:docMk/>
            <pc:sldMk cId="1791067371" sldId="274"/>
            <ac:graphicFrameMk id="13" creationId="{51EB3E15-97C1-2E49-C99B-A1A4B9FF812F}"/>
          </ac:graphicFrameMkLst>
        </pc:graphicFrameChg>
        <pc:graphicFrameChg chg="add mod modGraphic">
          <ac:chgData name="Guru Prasad Bhandari" userId="1934b0f0-3403-45a3-a8ff-e4b2b1ece6fe" providerId="ADAL" clId="{9638B83E-8968-9D46-A3C8-E983898CC28E}" dt="2024-06-20T11:39:52.504" v="995" actId="20577"/>
          <ac:graphicFrameMkLst>
            <pc:docMk/>
            <pc:sldMk cId="1791067371" sldId="274"/>
            <ac:graphicFrameMk id="15" creationId="{BBF30013-5EA4-135F-D0EC-9B6F722CD953}"/>
          </ac:graphicFrameMkLst>
        </pc:graphicFrameChg>
        <pc:picChg chg="add del">
          <ac:chgData name="Guru Prasad Bhandari" userId="1934b0f0-3403-45a3-a8ff-e4b2b1ece6fe" providerId="ADAL" clId="{9638B83E-8968-9D46-A3C8-E983898CC28E}" dt="2024-06-16T19:11:31.411" v="916" actId="26606"/>
          <ac:picMkLst>
            <pc:docMk/>
            <pc:sldMk cId="1791067371" sldId="274"/>
            <ac:picMk id="5" creationId="{3811DA9E-4880-D8E5-0B16-D8DE64409FA2}"/>
          </ac:picMkLst>
        </pc:picChg>
        <pc:picChg chg="add del">
          <ac:chgData name="Guru Prasad Bhandari" userId="1934b0f0-3403-45a3-a8ff-e4b2b1ece6fe" providerId="ADAL" clId="{9638B83E-8968-9D46-A3C8-E983898CC28E}" dt="2024-06-16T19:11:26.776" v="914" actId="26606"/>
          <ac:picMkLst>
            <pc:docMk/>
            <pc:sldMk cId="1791067371" sldId="274"/>
            <ac:picMk id="7" creationId="{AFD272EB-3FDC-C6FD-5BCF-1E357BD8BA6F}"/>
          </ac:picMkLst>
        </pc:picChg>
      </pc:sldChg>
    </pc:docChg>
  </pc:docChgLst>
  <pc:docChgLst>
    <pc:chgData name="Guru Prasad Bhandari" userId="1934b0f0-3403-45a3-a8ff-e4b2b1ece6fe" providerId="ADAL" clId="{80CB8A3E-EAB0-8F44-A4C7-194717B2AC28}"/>
    <pc:docChg chg="modSld">
      <pc:chgData name="Guru Prasad Bhandari" userId="1934b0f0-3403-45a3-a8ff-e4b2b1ece6fe" providerId="ADAL" clId="{80CB8A3E-EAB0-8F44-A4C7-194717B2AC28}" dt="2023-12-30T08:11:00.124" v="5" actId="14100"/>
      <pc:docMkLst>
        <pc:docMk/>
      </pc:docMkLst>
      <pc:sldChg chg="modSp mod">
        <pc:chgData name="Guru Prasad Bhandari" userId="1934b0f0-3403-45a3-a8ff-e4b2b1ece6fe" providerId="ADAL" clId="{80CB8A3E-EAB0-8F44-A4C7-194717B2AC28}" dt="2023-12-30T08:11:00.124" v="5" actId="14100"/>
        <pc:sldMkLst>
          <pc:docMk/>
          <pc:sldMk cId="451779639" sldId="271"/>
        </pc:sldMkLst>
        <pc:spChg chg="mod">
          <ac:chgData name="Guru Prasad Bhandari" userId="1934b0f0-3403-45a3-a8ff-e4b2b1ece6fe" providerId="ADAL" clId="{80CB8A3E-EAB0-8F44-A4C7-194717B2AC28}" dt="2023-12-30T08:11:00.124" v="5" actId="14100"/>
          <ac:spMkLst>
            <pc:docMk/>
            <pc:sldMk cId="451779639" sldId="271"/>
            <ac:spMk id="3" creationId="{98600C8E-1490-A36A-951F-FB342A735A0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hyperlink" Target="https://kristiania-hpc.github.io/" TargetMode="External"/><Relationship Id="rId1" Type="http://schemas.openxmlformats.org/officeDocument/2006/relationships/hyperlink" Target="mailto:hpc@kristiania.no" TargetMode="Externa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training.pages.sigma2.no/tutorials/hpc-intro/episodes/12-cluster.html" TargetMode="External"/><Relationship Id="rId7" Type="http://schemas.openxmlformats.org/officeDocument/2006/relationships/image" Target="../media/image38.svg"/><Relationship Id="rId2" Type="http://schemas.openxmlformats.org/officeDocument/2006/relationships/hyperlink" Target="https://github.com/kristiania-hpc/examples" TargetMode="External"/><Relationship Id="rId1" Type="http://schemas.openxmlformats.org/officeDocument/2006/relationships/hyperlink" Target="https://kristiania-hpc.github.io/" TargetMode="External"/><Relationship Id="rId6" Type="http://schemas.openxmlformats.org/officeDocument/2006/relationships/image" Target="../media/image37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hyperlink" Target="https://kristiania-hpc.github.io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1.svg"/><Relationship Id="rId12" Type="http://schemas.openxmlformats.org/officeDocument/2006/relationships/image" Target="../media/image35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hyperlink" Target="mailto:hpc@kristiania.no" TargetMode="External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hyperlink" Target="https://kristiania-hpc.github.io/" TargetMode="External"/><Relationship Id="rId7" Type="http://schemas.openxmlformats.org/officeDocument/2006/relationships/image" Target="../media/image39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hyperlink" Target="https://github.com/kristiania-hpc/examples" TargetMode="External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hyperlink" Target="https://training.pages.sigma2.no/tutorials/hpc-intro/episodes/12-cluste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96648-2C1A-4402-867A-B2A01E8B48E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59C97F-B3D4-4B63-BF39-9CC59B5AFE27}">
      <dgm:prSet custT="1"/>
      <dgm:spPr/>
      <dgm:t>
        <a:bodyPr/>
        <a:lstStyle/>
        <a:p>
          <a:r>
            <a:rPr lang="en-US" sz="1400" dirty="0"/>
            <a:t>Accessing to the Kristiania-HPC server</a:t>
          </a:r>
        </a:p>
      </dgm:t>
    </dgm:pt>
    <dgm:pt modelId="{22D7180E-2F4E-4202-8139-D44157B06F1E}" type="parTrans" cxnId="{9C7AB942-3E31-4E38-839D-152CE956D8EF}">
      <dgm:prSet/>
      <dgm:spPr/>
      <dgm:t>
        <a:bodyPr/>
        <a:lstStyle/>
        <a:p>
          <a:endParaRPr lang="en-US" sz="1400"/>
        </a:p>
      </dgm:t>
    </dgm:pt>
    <dgm:pt modelId="{FAEFD851-D0B6-4EE2-84FA-D5A45D6988AC}" type="sibTrans" cxnId="{9C7AB942-3E31-4E38-839D-152CE956D8EF}">
      <dgm:prSet custT="1"/>
      <dgm:spPr/>
      <dgm:t>
        <a:bodyPr/>
        <a:lstStyle/>
        <a:p>
          <a:endParaRPr lang="en-US" sz="1400"/>
        </a:p>
      </dgm:t>
    </dgm:pt>
    <dgm:pt modelId="{7FA92512-469A-43FE-A0E4-5CCA4D45F8B3}">
      <dgm:prSet custT="1"/>
      <dgm:spPr/>
      <dgm:t>
        <a:bodyPr/>
        <a:lstStyle/>
        <a:p>
          <a:r>
            <a:rPr lang="en-US" sz="1400" dirty="0"/>
            <a:t>Job scheduling and submission procedures</a:t>
          </a:r>
        </a:p>
      </dgm:t>
    </dgm:pt>
    <dgm:pt modelId="{9749E503-77C7-47F7-977E-335240FE730B}" type="parTrans" cxnId="{2DEE9762-A066-4636-8A81-74EF891B9185}">
      <dgm:prSet/>
      <dgm:spPr/>
      <dgm:t>
        <a:bodyPr/>
        <a:lstStyle/>
        <a:p>
          <a:endParaRPr lang="en-US" sz="1400"/>
        </a:p>
      </dgm:t>
    </dgm:pt>
    <dgm:pt modelId="{9AB233DC-43D7-48F2-A814-4CFFFA8BEC6C}" type="sibTrans" cxnId="{2DEE9762-A066-4636-8A81-74EF891B9185}">
      <dgm:prSet custT="1"/>
      <dgm:spPr/>
      <dgm:t>
        <a:bodyPr/>
        <a:lstStyle/>
        <a:p>
          <a:endParaRPr lang="en-US" sz="1400"/>
        </a:p>
      </dgm:t>
    </dgm:pt>
    <dgm:pt modelId="{CD970BA3-82CB-4A09-B44D-961F980EA2A5}">
      <dgm:prSet custT="1"/>
      <dgm:spPr/>
      <dgm:t>
        <a:bodyPr/>
        <a:lstStyle/>
        <a:p>
          <a:r>
            <a:rPr lang="en-US" sz="1400" dirty="0"/>
            <a:t>File transfer methods</a:t>
          </a:r>
        </a:p>
      </dgm:t>
    </dgm:pt>
    <dgm:pt modelId="{B5EEC878-F5C1-4BBF-A48D-5AD6F4501507}" type="parTrans" cxnId="{76550F05-8761-413A-856E-E3DDDC9BB631}">
      <dgm:prSet/>
      <dgm:spPr/>
      <dgm:t>
        <a:bodyPr/>
        <a:lstStyle/>
        <a:p>
          <a:endParaRPr lang="en-US" sz="1400"/>
        </a:p>
      </dgm:t>
    </dgm:pt>
    <dgm:pt modelId="{5A4CF386-611F-4AB4-9548-56801B65C610}" type="sibTrans" cxnId="{76550F05-8761-413A-856E-E3DDDC9BB631}">
      <dgm:prSet custT="1"/>
      <dgm:spPr/>
      <dgm:t>
        <a:bodyPr/>
        <a:lstStyle/>
        <a:p>
          <a:endParaRPr lang="en-US" sz="1400"/>
        </a:p>
      </dgm:t>
    </dgm:pt>
    <dgm:pt modelId="{7970D95C-E323-4401-B2F9-8B40CCD00D3B}">
      <dgm:prSet custT="1"/>
      <dgm:spPr/>
      <dgm:t>
        <a:bodyPr/>
        <a:lstStyle/>
        <a:p>
          <a:r>
            <a:rPr lang="en-US" sz="1400" dirty="0"/>
            <a:t>Intro to Kristiania-HPC specification</a:t>
          </a:r>
        </a:p>
      </dgm:t>
    </dgm:pt>
    <dgm:pt modelId="{5BAF17AB-9CE9-4471-8390-610F14CDC8F5}" type="sibTrans" cxnId="{5047FC72-E5B9-40DE-AAA1-261728F0932B}">
      <dgm:prSet custT="1"/>
      <dgm:spPr/>
      <dgm:t>
        <a:bodyPr/>
        <a:lstStyle/>
        <a:p>
          <a:endParaRPr lang="en-US" sz="1400"/>
        </a:p>
      </dgm:t>
    </dgm:pt>
    <dgm:pt modelId="{B4CC1625-D0ED-4533-84D3-2302B9DA9FEF}" type="parTrans" cxnId="{5047FC72-E5B9-40DE-AAA1-261728F0932B}">
      <dgm:prSet/>
      <dgm:spPr/>
      <dgm:t>
        <a:bodyPr/>
        <a:lstStyle/>
        <a:p>
          <a:endParaRPr lang="en-US" sz="1400"/>
        </a:p>
      </dgm:t>
    </dgm:pt>
    <dgm:pt modelId="{5E1FDB76-D06E-D245-A5F2-42E284B30E0B}">
      <dgm:prSet custT="1"/>
      <dgm:spPr/>
      <dgm:t>
        <a:bodyPr/>
        <a:lstStyle/>
        <a:p>
          <a:r>
            <a:rPr lang="en-US" sz="1400" dirty="0"/>
            <a:t>Accessing software resources</a:t>
          </a:r>
        </a:p>
      </dgm:t>
    </dgm:pt>
    <dgm:pt modelId="{16AAF34F-403A-824D-821B-116805E4DC13}" type="parTrans" cxnId="{DAC29B6D-FB1E-F340-9D38-447474ECD946}">
      <dgm:prSet/>
      <dgm:spPr/>
      <dgm:t>
        <a:bodyPr/>
        <a:lstStyle/>
        <a:p>
          <a:endParaRPr lang="en-US" sz="1400"/>
        </a:p>
      </dgm:t>
    </dgm:pt>
    <dgm:pt modelId="{A7086D0A-33E1-C747-A0C2-F3E6AEE1B4B1}" type="sibTrans" cxnId="{DAC29B6D-FB1E-F340-9D38-447474ECD946}">
      <dgm:prSet/>
      <dgm:spPr/>
      <dgm:t>
        <a:bodyPr/>
        <a:lstStyle/>
        <a:p>
          <a:endParaRPr lang="en-US" sz="1400"/>
        </a:p>
      </dgm:t>
    </dgm:pt>
    <dgm:pt modelId="{25FCEDFF-B5C8-7745-9468-2838F92EBA39}" type="pres">
      <dgm:prSet presAssocID="{BE396648-2C1A-4402-867A-B2A01E8B48E1}" presName="diagram" presStyleCnt="0">
        <dgm:presLayoutVars>
          <dgm:dir/>
          <dgm:resizeHandles val="exact"/>
        </dgm:presLayoutVars>
      </dgm:prSet>
      <dgm:spPr/>
    </dgm:pt>
    <dgm:pt modelId="{D61E0692-DE37-1847-9563-0F96CD9DC17D}" type="pres">
      <dgm:prSet presAssocID="{7970D95C-E323-4401-B2F9-8B40CCD00D3B}" presName="node" presStyleLbl="node1" presStyleIdx="0" presStyleCnt="5">
        <dgm:presLayoutVars>
          <dgm:bulletEnabled val="1"/>
        </dgm:presLayoutVars>
      </dgm:prSet>
      <dgm:spPr/>
    </dgm:pt>
    <dgm:pt modelId="{889EC084-418A-3B46-AD2C-8DB4FF752AC7}" type="pres">
      <dgm:prSet presAssocID="{5BAF17AB-9CE9-4471-8390-610F14CDC8F5}" presName="sibTrans" presStyleLbl="sibTrans2D1" presStyleIdx="0" presStyleCnt="4"/>
      <dgm:spPr/>
    </dgm:pt>
    <dgm:pt modelId="{0A02F647-7029-6540-887F-0BD386B85A6C}" type="pres">
      <dgm:prSet presAssocID="{5BAF17AB-9CE9-4471-8390-610F14CDC8F5}" presName="connectorText" presStyleLbl="sibTrans2D1" presStyleIdx="0" presStyleCnt="4"/>
      <dgm:spPr/>
    </dgm:pt>
    <dgm:pt modelId="{27AAEC1A-E8D5-1942-949B-F3508F8DFA45}" type="pres">
      <dgm:prSet presAssocID="{BC59C97F-B3D4-4B63-BF39-9CC59B5AFE27}" presName="node" presStyleLbl="node1" presStyleIdx="1" presStyleCnt="5">
        <dgm:presLayoutVars>
          <dgm:bulletEnabled val="1"/>
        </dgm:presLayoutVars>
      </dgm:prSet>
      <dgm:spPr/>
    </dgm:pt>
    <dgm:pt modelId="{83DFA8BC-7785-3043-A4D9-212011B51F99}" type="pres">
      <dgm:prSet presAssocID="{FAEFD851-D0B6-4EE2-84FA-D5A45D6988AC}" presName="sibTrans" presStyleLbl="sibTrans2D1" presStyleIdx="1" presStyleCnt="4"/>
      <dgm:spPr/>
    </dgm:pt>
    <dgm:pt modelId="{28404380-155C-4743-A725-84C9DD51D083}" type="pres">
      <dgm:prSet presAssocID="{FAEFD851-D0B6-4EE2-84FA-D5A45D6988AC}" presName="connectorText" presStyleLbl="sibTrans2D1" presStyleIdx="1" presStyleCnt="4"/>
      <dgm:spPr/>
    </dgm:pt>
    <dgm:pt modelId="{B14A6FD7-B2D7-C04B-B439-7C5E668AF111}" type="pres">
      <dgm:prSet presAssocID="{7FA92512-469A-43FE-A0E4-5CCA4D45F8B3}" presName="node" presStyleLbl="node1" presStyleIdx="2" presStyleCnt="5">
        <dgm:presLayoutVars>
          <dgm:bulletEnabled val="1"/>
        </dgm:presLayoutVars>
      </dgm:prSet>
      <dgm:spPr/>
    </dgm:pt>
    <dgm:pt modelId="{AB4D1B83-FA51-A64F-B021-F0F5175AA7D9}" type="pres">
      <dgm:prSet presAssocID="{9AB233DC-43D7-48F2-A814-4CFFFA8BEC6C}" presName="sibTrans" presStyleLbl="sibTrans2D1" presStyleIdx="2" presStyleCnt="4"/>
      <dgm:spPr/>
    </dgm:pt>
    <dgm:pt modelId="{B000E1EA-F6CD-E545-A7CE-FAC0170F4B65}" type="pres">
      <dgm:prSet presAssocID="{9AB233DC-43D7-48F2-A814-4CFFFA8BEC6C}" presName="connectorText" presStyleLbl="sibTrans2D1" presStyleIdx="2" presStyleCnt="4"/>
      <dgm:spPr/>
    </dgm:pt>
    <dgm:pt modelId="{A9EA2603-248E-6E4C-A5BA-90E419DA774B}" type="pres">
      <dgm:prSet presAssocID="{CD970BA3-82CB-4A09-B44D-961F980EA2A5}" presName="node" presStyleLbl="node1" presStyleIdx="3" presStyleCnt="5">
        <dgm:presLayoutVars>
          <dgm:bulletEnabled val="1"/>
        </dgm:presLayoutVars>
      </dgm:prSet>
      <dgm:spPr/>
    </dgm:pt>
    <dgm:pt modelId="{42758839-F43D-4247-96C9-1AF8E823515E}" type="pres">
      <dgm:prSet presAssocID="{5A4CF386-611F-4AB4-9548-56801B65C610}" presName="sibTrans" presStyleLbl="sibTrans2D1" presStyleIdx="3" presStyleCnt="4"/>
      <dgm:spPr/>
    </dgm:pt>
    <dgm:pt modelId="{EF2C6E2E-B34D-5C4D-8DA6-7E540788D316}" type="pres">
      <dgm:prSet presAssocID="{5A4CF386-611F-4AB4-9548-56801B65C610}" presName="connectorText" presStyleLbl="sibTrans2D1" presStyleIdx="3" presStyleCnt="4"/>
      <dgm:spPr/>
    </dgm:pt>
    <dgm:pt modelId="{B2B65B82-DC1B-9044-9D3F-C1FE4C98FA61}" type="pres">
      <dgm:prSet presAssocID="{5E1FDB76-D06E-D245-A5F2-42E284B30E0B}" presName="node" presStyleLbl="node1" presStyleIdx="4" presStyleCnt="5" custLinFactNeighborX="-3145" custLinFactNeighborY="4396">
        <dgm:presLayoutVars>
          <dgm:bulletEnabled val="1"/>
        </dgm:presLayoutVars>
      </dgm:prSet>
      <dgm:spPr/>
    </dgm:pt>
  </dgm:ptLst>
  <dgm:cxnLst>
    <dgm:cxn modelId="{5F319F03-9D9A-8D43-AF0D-E8E5BAE287FF}" type="presOf" srcId="{FAEFD851-D0B6-4EE2-84FA-D5A45D6988AC}" destId="{83DFA8BC-7785-3043-A4D9-212011B51F99}" srcOrd="0" destOrd="0" presId="urn:microsoft.com/office/officeart/2005/8/layout/process5"/>
    <dgm:cxn modelId="{76550F05-8761-413A-856E-E3DDDC9BB631}" srcId="{BE396648-2C1A-4402-867A-B2A01E8B48E1}" destId="{CD970BA3-82CB-4A09-B44D-961F980EA2A5}" srcOrd="3" destOrd="0" parTransId="{B5EEC878-F5C1-4BBF-A48D-5AD6F4501507}" sibTransId="{5A4CF386-611F-4AB4-9548-56801B65C610}"/>
    <dgm:cxn modelId="{005DD20A-8982-4943-B6FE-42EFDF3491A9}" type="presOf" srcId="{FAEFD851-D0B6-4EE2-84FA-D5A45D6988AC}" destId="{28404380-155C-4743-A725-84C9DD51D083}" srcOrd="1" destOrd="0" presId="urn:microsoft.com/office/officeart/2005/8/layout/process5"/>
    <dgm:cxn modelId="{B385B820-A102-1A40-8325-BA342397775C}" type="presOf" srcId="{BE396648-2C1A-4402-867A-B2A01E8B48E1}" destId="{25FCEDFF-B5C8-7745-9468-2838F92EBA39}" srcOrd="0" destOrd="0" presId="urn:microsoft.com/office/officeart/2005/8/layout/process5"/>
    <dgm:cxn modelId="{C7DE7228-59FB-DD4F-B91F-7DA9536F4061}" type="presOf" srcId="{5E1FDB76-D06E-D245-A5F2-42E284B30E0B}" destId="{B2B65B82-DC1B-9044-9D3F-C1FE4C98FA61}" srcOrd="0" destOrd="0" presId="urn:microsoft.com/office/officeart/2005/8/layout/process5"/>
    <dgm:cxn modelId="{02FAA52C-730B-7948-993A-58B568BCE756}" type="presOf" srcId="{BC59C97F-B3D4-4B63-BF39-9CC59B5AFE27}" destId="{27AAEC1A-E8D5-1942-949B-F3508F8DFA45}" srcOrd="0" destOrd="0" presId="urn:microsoft.com/office/officeart/2005/8/layout/process5"/>
    <dgm:cxn modelId="{BDACF13B-EEB7-F441-AEF4-72514E1016CD}" type="presOf" srcId="{5A4CF386-611F-4AB4-9548-56801B65C610}" destId="{EF2C6E2E-B34D-5C4D-8DA6-7E540788D316}" srcOrd="1" destOrd="0" presId="urn:microsoft.com/office/officeart/2005/8/layout/process5"/>
    <dgm:cxn modelId="{9C7AB942-3E31-4E38-839D-152CE956D8EF}" srcId="{BE396648-2C1A-4402-867A-B2A01E8B48E1}" destId="{BC59C97F-B3D4-4B63-BF39-9CC59B5AFE27}" srcOrd="1" destOrd="0" parTransId="{22D7180E-2F4E-4202-8139-D44157B06F1E}" sibTransId="{FAEFD851-D0B6-4EE2-84FA-D5A45D6988AC}"/>
    <dgm:cxn modelId="{2DEE9762-A066-4636-8A81-74EF891B9185}" srcId="{BE396648-2C1A-4402-867A-B2A01E8B48E1}" destId="{7FA92512-469A-43FE-A0E4-5CCA4D45F8B3}" srcOrd="2" destOrd="0" parTransId="{9749E503-77C7-47F7-977E-335240FE730B}" sibTransId="{9AB233DC-43D7-48F2-A814-4CFFFA8BEC6C}"/>
    <dgm:cxn modelId="{37CC1863-4E47-4247-8A45-AA88DD374172}" type="presOf" srcId="{7970D95C-E323-4401-B2F9-8B40CCD00D3B}" destId="{D61E0692-DE37-1847-9563-0F96CD9DC17D}" srcOrd="0" destOrd="0" presId="urn:microsoft.com/office/officeart/2005/8/layout/process5"/>
    <dgm:cxn modelId="{16F39D68-4DD0-E34C-8E0F-023D132C44EC}" type="presOf" srcId="{5BAF17AB-9CE9-4471-8390-610F14CDC8F5}" destId="{889EC084-418A-3B46-AD2C-8DB4FF752AC7}" srcOrd="0" destOrd="0" presId="urn:microsoft.com/office/officeart/2005/8/layout/process5"/>
    <dgm:cxn modelId="{DAC29B6D-FB1E-F340-9D38-447474ECD946}" srcId="{BE396648-2C1A-4402-867A-B2A01E8B48E1}" destId="{5E1FDB76-D06E-D245-A5F2-42E284B30E0B}" srcOrd="4" destOrd="0" parTransId="{16AAF34F-403A-824D-821B-116805E4DC13}" sibTransId="{A7086D0A-33E1-C747-A0C2-F3E6AEE1B4B1}"/>
    <dgm:cxn modelId="{A8DE2471-9228-544D-AB59-42095B5DEB68}" type="presOf" srcId="{5A4CF386-611F-4AB4-9548-56801B65C610}" destId="{42758839-F43D-4247-96C9-1AF8E823515E}" srcOrd="0" destOrd="0" presId="urn:microsoft.com/office/officeart/2005/8/layout/process5"/>
    <dgm:cxn modelId="{5047FC72-E5B9-40DE-AAA1-261728F0932B}" srcId="{BE396648-2C1A-4402-867A-B2A01E8B48E1}" destId="{7970D95C-E323-4401-B2F9-8B40CCD00D3B}" srcOrd="0" destOrd="0" parTransId="{B4CC1625-D0ED-4533-84D3-2302B9DA9FEF}" sibTransId="{5BAF17AB-9CE9-4471-8390-610F14CDC8F5}"/>
    <dgm:cxn modelId="{E46E848B-6861-7E4C-BDD5-96961AAF6B63}" type="presOf" srcId="{7FA92512-469A-43FE-A0E4-5CCA4D45F8B3}" destId="{B14A6FD7-B2D7-C04B-B439-7C5E668AF111}" srcOrd="0" destOrd="0" presId="urn:microsoft.com/office/officeart/2005/8/layout/process5"/>
    <dgm:cxn modelId="{C1C0C293-4142-FC47-90CC-713948930B9E}" type="presOf" srcId="{9AB233DC-43D7-48F2-A814-4CFFFA8BEC6C}" destId="{B000E1EA-F6CD-E545-A7CE-FAC0170F4B65}" srcOrd="1" destOrd="0" presId="urn:microsoft.com/office/officeart/2005/8/layout/process5"/>
    <dgm:cxn modelId="{5600D99C-D4DC-7445-94FD-F02BFE77259B}" type="presOf" srcId="{9AB233DC-43D7-48F2-A814-4CFFFA8BEC6C}" destId="{AB4D1B83-FA51-A64F-B021-F0F5175AA7D9}" srcOrd="0" destOrd="0" presId="urn:microsoft.com/office/officeart/2005/8/layout/process5"/>
    <dgm:cxn modelId="{686D78D3-794E-5F44-A911-C8AA32E03DEE}" type="presOf" srcId="{CD970BA3-82CB-4A09-B44D-961F980EA2A5}" destId="{A9EA2603-248E-6E4C-A5BA-90E419DA774B}" srcOrd="0" destOrd="0" presId="urn:microsoft.com/office/officeart/2005/8/layout/process5"/>
    <dgm:cxn modelId="{590736EF-BACE-C141-B11C-A1E0B435CF0C}" type="presOf" srcId="{5BAF17AB-9CE9-4471-8390-610F14CDC8F5}" destId="{0A02F647-7029-6540-887F-0BD386B85A6C}" srcOrd="1" destOrd="0" presId="urn:microsoft.com/office/officeart/2005/8/layout/process5"/>
    <dgm:cxn modelId="{556847BC-3651-9247-881F-24F6DA621986}" type="presParOf" srcId="{25FCEDFF-B5C8-7745-9468-2838F92EBA39}" destId="{D61E0692-DE37-1847-9563-0F96CD9DC17D}" srcOrd="0" destOrd="0" presId="urn:microsoft.com/office/officeart/2005/8/layout/process5"/>
    <dgm:cxn modelId="{1D2BE4A4-EABB-CB44-9DC5-0DA8E83AB421}" type="presParOf" srcId="{25FCEDFF-B5C8-7745-9468-2838F92EBA39}" destId="{889EC084-418A-3B46-AD2C-8DB4FF752AC7}" srcOrd="1" destOrd="0" presId="urn:microsoft.com/office/officeart/2005/8/layout/process5"/>
    <dgm:cxn modelId="{EA8C06ED-C9F7-704B-BD11-F891958502EB}" type="presParOf" srcId="{889EC084-418A-3B46-AD2C-8DB4FF752AC7}" destId="{0A02F647-7029-6540-887F-0BD386B85A6C}" srcOrd="0" destOrd="0" presId="urn:microsoft.com/office/officeart/2005/8/layout/process5"/>
    <dgm:cxn modelId="{F7730987-80FE-D747-B0A7-24BE24D4A87D}" type="presParOf" srcId="{25FCEDFF-B5C8-7745-9468-2838F92EBA39}" destId="{27AAEC1A-E8D5-1942-949B-F3508F8DFA45}" srcOrd="2" destOrd="0" presId="urn:microsoft.com/office/officeart/2005/8/layout/process5"/>
    <dgm:cxn modelId="{348D9CD7-DB20-E24B-B326-B7BC56A3C9F2}" type="presParOf" srcId="{25FCEDFF-B5C8-7745-9468-2838F92EBA39}" destId="{83DFA8BC-7785-3043-A4D9-212011B51F99}" srcOrd="3" destOrd="0" presId="urn:microsoft.com/office/officeart/2005/8/layout/process5"/>
    <dgm:cxn modelId="{692D9217-C408-8347-9148-7AC7DD3FAFEF}" type="presParOf" srcId="{83DFA8BC-7785-3043-A4D9-212011B51F99}" destId="{28404380-155C-4743-A725-84C9DD51D083}" srcOrd="0" destOrd="0" presId="urn:microsoft.com/office/officeart/2005/8/layout/process5"/>
    <dgm:cxn modelId="{57FD461C-8724-C545-BDD9-3BC68F0FA1FA}" type="presParOf" srcId="{25FCEDFF-B5C8-7745-9468-2838F92EBA39}" destId="{B14A6FD7-B2D7-C04B-B439-7C5E668AF111}" srcOrd="4" destOrd="0" presId="urn:microsoft.com/office/officeart/2005/8/layout/process5"/>
    <dgm:cxn modelId="{9B73E3D9-0D64-4141-B64C-DC4A48A83FD6}" type="presParOf" srcId="{25FCEDFF-B5C8-7745-9468-2838F92EBA39}" destId="{AB4D1B83-FA51-A64F-B021-F0F5175AA7D9}" srcOrd="5" destOrd="0" presId="urn:microsoft.com/office/officeart/2005/8/layout/process5"/>
    <dgm:cxn modelId="{DAB54CB8-BF63-AF48-8270-DCE6705EDA10}" type="presParOf" srcId="{AB4D1B83-FA51-A64F-B021-F0F5175AA7D9}" destId="{B000E1EA-F6CD-E545-A7CE-FAC0170F4B65}" srcOrd="0" destOrd="0" presId="urn:microsoft.com/office/officeart/2005/8/layout/process5"/>
    <dgm:cxn modelId="{88B58DA5-4D80-BF43-8725-2CE690FB08CB}" type="presParOf" srcId="{25FCEDFF-B5C8-7745-9468-2838F92EBA39}" destId="{A9EA2603-248E-6E4C-A5BA-90E419DA774B}" srcOrd="6" destOrd="0" presId="urn:microsoft.com/office/officeart/2005/8/layout/process5"/>
    <dgm:cxn modelId="{2E5636DD-B574-3243-93F4-39AA3537F3F4}" type="presParOf" srcId="{25FCEDFF-B5C8-7745-9468-2838F92EBA39}" destId="{42758839-F43D-4247-96C9-1AF8E823515E}" srcOrd="7" destOrd="0" presId="urn:microsoft.com/office/officeart/2005/8/layout/process5"/>
    <dgm:cxn modelId="{0D05F89F-D93D-C444-B5A4-CB8FE4535CC9}" type="presParOf" srcId="{42758839-F43D-4247-96C9-1AF8E823515E}" destId="{EF2C6E2E-B34D-5C4D-8DA6-7E540788D316}" srcOrd="0" destOrd="0" presId="urn:microsoft.com/office/officeart/2005/8/layout/process5"/>
    <dgm:cxn modelId="{61CC88F0-ADBE-E34F-9128-6D79F4A87CF3}" type="presParOf" srcId="{25FCEDFF-B5C8-7745-9468-2838F92EBA39}" destId="{B2B65B82-DC1B-9044-9D3F-C1FE4C98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E7527-2365-4373-AFFA-76DFA7C5067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5A78A-5A05-4217-AB66-AE5ED7B741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 data analysis</a:t>
          </a:r>
        </a:p>
      </dgm:t>
    </dgm:pt>
    <dgm:pt modelId="{B9C9DF10-645B-4698-B542-D46E43B682C5}" type="parTrans" cxnId="{B9ED63EC-3559-4F8A-A6E0-461C2576F60D}">
      <dgm:prSet/>
      <dgm:spPr/>
      <dgm:t>
        <a:bodyPr/>
        <a:lstStyle/>
        <a:p>
          <a:endParaRPr lang="en-US"/>
        </a:p>
      </dgm:t>
    </dgm:pt>
    <dgm:pt modelId="{FC3D6EE3-ED3D-4031-B491-29951E1B0E4F}" type="sibTrans" cxnId="{B9ED63EC-3559-4F8A-A6E0-461C2576F6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65B8AD-E5E2-4FBF-8D0F-A5DB28625C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Sequential and </a:t>
          </a:r>
          <a:r>
            <a:rPr lang="en-US" i="1"/>
            <a:t>parallel</a:t>
          </a:r>
          <a:r>
            <a:rPr lang="en-US"/>
            <a:t> computationally expensive tasks</a:t>
          </a:r>
        </a:p>
      </dgm:t>
    </dgm:pt>
    <dgm:pt modelId="{1B37A500-5DBB-4F73-AB5D-908840321A18}" type="parTrans" cxnId="{E2369385-88F9-452C-9F0F-A6B355ADE0EB}">
      <dgm:prSet/>
      <dgm:spPr/>
      <dgm:t>
        <a:bodyPr/>
        <a:lstStyle/>
        <a:p>
          <a:endParaRPr lang="en-US"/>
        </a:p>
      </dgm:t>
    </dgm:pt>
    <dgm:pt modelId="{24A9822C-3936-48F0-947A-BFA890B7B10C}" type="sibTrans" cxnId="{E2369385-88F9-452C-9F0F-A6B355ADE0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E95158-F233-477C-A5EA-89A9DC43C4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Collaborating in research projects</a:t>
          </a:r>
          <a:endParaRPr lang="en-US" dirty="0"/>
        </a:p>
      </dgm:t>
    </dgm:pt>
    <dgm:pt modelId="{49D33F11-8750-4EBD-B8E1-FFBB71A47178}" type="parTrans" cxnId="{94131732-4DBB-4574-8AE6-77A273A175CF}">
      <dgm:prSet/>
      <dgm:spPr/>
      <dgm:t>
        <a:bodyPr/>
        <a:lstStyle/>
        <a:p>
          <a:endParaRPr lang="en-US"/>
        </a:p>
      </dgm:t>
    </dgm:pt>
    <dgm:pt modelId="{8E0F507E-29C7-4D6E-A1D2-1494F075D284}" type="sibTrans" cxnId="{94131732-4DBB-4574-8AE6-77A273A175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C567D4-8979-49EF-A873-37F962FBEA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Storage and sharing of big data</a:t>
          </a:r>
        </a:p>
      </dgm:t>
    </dgm:pt>
    <dgm:pt modelId="{A89FD444-22B0-4779-BD07-3B7366489939}" type="parTrans" cxnId="{AE0BC554-5A67-411F-9727-92F0194FE780}">
      <dgm:prSet/>
      <dgm:spPr/>
      <dgm:t>
        <a:bodyPr/>
        <a:lstStyle/>
        <a:p>
          <a:endParaRPr lang="en-US"/>
        </a:p>
      </dgm:t>
    </dgm:pt>
    <dgm:pt modelId="{8E2F8CCA-8EE4-4094-A5E8-56D0E1E236F9}" type="sibTrans" cxnId="{AE0BC554-5A67-411F-9727-92F0194FE7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1B84FE-A8F1-4FDF-B054-53D30801C2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Utilization of high bandwidth</a:t>
          </a:r>
        </a:p>
      </dgm:t>
    </dgm:pt>
    <dgm:pt modelId="{CDDEE39D-5C7B-4AA5-8ED2-C77344DDE8E3}" type="parTrans" cxnId="{6AF1ED7A-C974-4FD8-9102-9ED09F2C66DB}">
      <dgm:prSet/>
      <dgm:spPr/>
      <dgm:t>
        <a:bodyPr/>
        <a:lstStyle/>
        <a:p>
          <a:endParaRPr lang="en-US"/>
        </a:p>
      </dgm:t>
    </dgm:pt>
    <dgm:pt modelId="{D5797915-1A75-46DB-9B63-EB01280C329E}" type="sibTrans" cxnId="{6AF1ED7A-C974-4FD8-9102-9ED09F2C66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12C809-A74A-4D26-B77A-E79130D3F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consumption of the power </a:t>
          </a:r>
          <a:r>
            <a:rPr lang="en-US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0E61B328-72B8-40DE-B562-FFBA8E7155A1}" type="parTrans" cxnId="{105F7C13-D183-4BF2-869C-D6BFDAEAA300}">
      <dgm:prSet/>
      <dgm:spPr/>
      <dgm:t>
        <a:bodyPr/>
        <a:lstStyle/>
        <a:p>
          <a:endParaRPr lang="en-US"/>
        </a:p>
      </dgm:t>
    </dgm:pt>
    <dgm:pt modelId="{AEA13B3C-9D6E-4EFA-B7A0-A0DC7EA1EC45}" type="sibTrans" cxnId="{105F7C13-D183-4BF2-869C-D6BFDAEAA3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B328C1-1719-43EE-A28B-E7D762448F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the life span of your PC/laptop </a:t>
          </a:r>
          <a:r>
            <a:rPr lang="en-US">
              <a:sym typeface="Wingdings" pitchFamily="2" charset="2"/>
            </a:rPr>
            <a:t></a:t>
          </a:r>
          <a:endParaRPr lang="en-US" dirty="0"/>
        </a:p>
      </dgm:t>
    </dgm:pt>
    <dgm:pt modelId="{C1ABDEB8-BFBB-4FF0-BD72-66B1FE4AD0C6}" type="parTrans" cxnId="{6B97AB16-F579-4E22-950A-844492DCDCB3}">
      <dgm:prSet/>
      <dgm:spPr/>
      <dgm:t>
        <a:bodyPr/>
        <a:lstStyle/>
        <a:p>
          <a:endParaRPr lang="en-US"/>
        </a:p>
      </dgm:t>
    </dgm:pt>
    <dgm:pt modelId="{78F82297-C6D5-4A20-98BC-760602BA1318}" type="sibTrans" cxnId="{6B97AB16-F579-4E22-950A-844492DCDC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AD9212-E92F-424C-9849-3688F5F66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Time saving</a:t>
          </a:r>
        </a:p>
      </dgm:t>
    </dgm:pt>
    <dgm:pt modelId="{91E1359A-9280-4D5E-9496-812A9E0354BD}" type="parTrans" cxnId="{CE72DDAB-D0A4-430D-AFAB-B884C4CBFE6A}">
      <dgm:prSet/>
      <dgm:spPr/>
      <dgm:t>
        <a:bodyPr/>
        <a:lstStyle/>
        <a:p>
          <a:endParaRPr lang="en-US"/>
        </a:p>
      </dgm:t>
    </dgm:pt>
    <dgm:pt modelId="{DC99301B-AD6C-46A0-B65D-FC81C08C87D2}" type="sibTrans" cxnId="{CE72DDAB-D0A4-430D-AFAB-B884C4CBFE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6CE06E-B017-9C4E-B394-340E1BF7A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</a:t>
          </a:r>
          <a:endParaRPr lang="en-US" dirty="0"/>
        </a:p>
      </dgm:t>
    </dgm:pt>
    <dgm:pt modelId="{C39AA5F1-EB01-274D-A1E2-74461BCDE48D}" type="parTrans" cxnId="{055107D8-0676-6546-9EF4-C2F523CA59AF}">
      <dgm:prSet/>
      <dgm:spPr/>
      <dgm:t>
        <a:bodyPr/>
        <a:lstStyle/>
        <a:p>
          <a:endParaRPr lang="en-US"/>
        </a:p>
      </dgm:t>
    </dgm:pt>
    <dgm:pt modelId="{CBE8CC02-DDF9-CB40-BBA2-3A21D13DEBE9}" type="sibTrans" cxnId="{055107D8-0676-6546-9EF4-C2F523CA59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84E830-25CE-4F83-B369-6A214BFDF0AC}" type="pres">
      <dgm:prSet presAssocID="{09DE7527-2365-4373-AFFA-76DFA7C50676}" presName="root" presStyleCnt="0">
        <dgm:presLayoutVars>
          <dgm:dir/>
          <dgm:resizeHandles val="exact"/>
        </dgm:presLayoutVars>
      </dgm:prSet>
      <dgm:spPr/>
    </dgm:pt>
    <dgm:pt modelId="{B637FD0D-9E23-498B-95DC-DE56F21AD442}" type="pres">
      <dgm:prSet presAssocID="{09DE7527-2365-4373-AFFA-76DFA7C50676}" presName="container" presStyleCnt="0">
        <dgm:presLayoutVars>
          <dgm:dir/>
          <dgm:resizeHandles val="exact"/>
        </dgm:presLayoutVars>
      </dgm:prSet>
      <dgm:spPr/>
    </dgm:pt>
    <dgm:pt modelId="{FD419217-4CD7-44C6-B3C0-79F50C3FD676}" type="pres">
      <dgm:prSet presAssocID="{1DE5A78A-5A05-4217-AB66-AE5ED7B74144}" presName="compNode" presStyleCnt="0"/>
      <dgm:spPr/>
    </dgm:pt>
    <dgm:pt modelId="{A478F1C7-321E-4078-B725-F95FE57190D7}" type="pres">
      <dgm:prSet presAssocID="{1DE5A78A-5A05-4217-AB66-AE5ED7B74144}" presName="iconBgRect" presStyleLbl="bgShp" presStyleIdx="0" presStyleCnt="9"/>
      <dgm:spPr/>
    </dgm:pt>
    <dgm:pt modelId="{DD076B44-A7C9-4F0B-A3A4-B8E6B290E875}" type="pres">
      <dgm:prSet presAssocID="{1DE5A78A-5A05-4217-AB66-AE5ED7B74144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29A4B6-614E-43D0-BD7A-420C8D903C48}" type="pres">
      <dgm:prSet presAssocID="{1DE5A78A-5A05-4217-AB66-AE5ED7B74144}" presName="spaceRect" presStyleCnt="0"/>
      <dgm:spPr/>
    </dgm:pt>
    <dgm:pt modelId="{9F3B6180-CC1D-45AB-A505-E6A00ABF9264}" type="pres">
      <dgm:prSet presAssocID="{1DE5A78A-5A05-4217-AB66-AE5ED7B74144}" presName="textRect" presStyleLbl="revTx" presStyleIdx="0" presStyleCnt="9">
        <dgm:presLayoutVars>
          <dgm:chMax val="1"/>
          <dgm:chPref val="1"/>
        </dgm:presLayoutVars>
      </dgm:prSet>
      <dgm:spPr/>
    </dgm:pt>
    <dgm:pt modelId="{CB91B6CF-78E5-41E6-910C-9A5ED5D257AC}" type="pres">
      <dgm:prSet presAssocID="{FC3D6EE3-ED3D-4031-B491-29951E1B0E4F}" presName="sibTrans" presStyleLbl="sibTrans2D1" presStyleIdx="0" presStyleCnt="0"/>
      <dgm:spPr/>
    </dgm:pt>
    <dgm:pt modelId="{7DE24F23-0065-490F-98DB-829DEBCE2432}" type="pres">
      <dgm:prSet presAssocID="{D465B8AD-E5E2-4FBF-8D0F-A5DB28625CA6}" presName="compNode" presStyleCnt="0"/>
      <dgm:spPr/>
    </dgm:pt>
    <dgm:pt modelId="{FFD15190-11C4-4557-8389-3226189C8492}" type="pres">
      <dgm:prSet presAssocID="{D465B8AD-E5E2-4FBF-8D0F-A5DB28625CA6}" presName="iconBgRect" presStyleLbl="bgShp" presStyleIdx="1" presStyleCnt="9"/>
      <dgm:spPr/>
    </dgm:pt>
    <dgm:pt modelId="{EC7008E2-792E-43E4-91AB-8520993AAF97}" type="pres">
      <dgm:prSet presAssocID="{D465B8AD-E5E2-4FBF-8D0F-A5DB28625CA6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66A4FC4-BF6B-43EB-AC1F-533EA6215B22}" type="pres">
      <dgm:prSet presAssocID="{D465B8AD-E5E2-4FBF-8D0F-A5DB28625CA6}" presName="spaceRect" presStyleCnt="0"/>
      <dgm:spPr/>
    </dgm:pt>
    <dgm:pt modelId="{8B04D20C-A3CF-474F-A2AB-25006067641D}" type="pres">
      <dgm:prSet presAssocID="{D465B8AD-E5E2-4FBF-8D0F-A5DB28625CA6}" presName="textRect" presStyleLbl="revTx" presStyleIdx="1" presStyleCnt="9">
        <dgm:presLayoutVars>
          <dgm:chMax val="1"/>
          <dgm:chPref val="1"/>
        </dgm:presLayoutVars>
      </dgm:prSet>
      <dgm:spPr/>
    </dgm:pt>
    <dgm:pt modelId="{D9F756A1-AB3C-44BE-AA54-F5480509D8AF}" type="pres">
      <dgm:prSet presAssocID="{24A9822C-3936-48F0-947A-BFA890B7B10C}" presName="sibTrans" presStyleLbl="sibTrans2D1" presStyleIdx="0" presStyleCnt="0"/>
      <dgm:spPr/>
    </dgm:pt>
    <dgm:pt modelId="{EFCEA71F-84DA-499E-AC57-96843B31F46C}" type="pres">
      <dgm:prSet presAssocID="{60E95158-F233-477C-A5EA-89A9DC43C490}" presName="compNode" presStyleCnt="0"/>
      <dgm:spPr/>
    </dgm:pt>
    <dgm:pt modelId="{384E6A7C-797F-49BD-A279-5F65DDF1A03D}" type="pres">
      <dgm:prSet presAssocID="{60E95158-F233-477C-A5EA-89A9DC43C490}" presName="iconBgRect" presStyleLbl="bgShp" presStyleIdx="2" presStyleCnt="9"/>
      <dgm:spPr/>
    </dgm:pt>
    <dgm:pt modelId="{60C46C4A-C448-46E7-9A53-9A11B1B86584}" type="pres">
      <dgm:prSet presAssocID="{60E95158-F233-477C-A5EA-89A9DC43C490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DF3C142-BB08-4D7F-8FF9-3F34B3CDEE50}" type="pres">
      <dgm:prSet presAssocID="{60E95158-F233-477C-A5EA-89A9DC43C490}" presName="spaceRect" presStyleCnt="0"/>
      <dgm:spPr/>
    </dgm:pt>
    <dgm:pt modelId="{50816C99-58C1-42B7-8BAD-1D8CD981C7D7}" type="pres">
      <dgm:prSet presAssocID="{60E95158-F233-477C-A5EA-89A9DC43C490}" presName="textRect" presStyleLbl="revTx" presStyleIdx="2" presStyleCnt="9">
        <dgm:presLayoutVars>
          <dgm:chMax val="1"/>
          <dgm:chPref val="1"/>
        </dgm:presLayoutVars>
      </dgm:prSet>
      <dgm:spPr/>
    </dgm:pt>
    <dgm:pt modelId="{10DD0AC8-AD08-4675-9B63-697D9DFE325F}" type="pres">
      <dgm:prSet presAssocID="{8E0F507E-29C7-4D6E-A1D2-1494F075D284}" presName="sibTrans" presStyleLbl="sibTrans2D1" presStyleIdx="0" presStyleCnt="0"/>
      <dgm:spPr/>
    </dgm:pt>
    <dgm:pt modelId="{4D2B5FBF-DF0D-45FF-A75F-FCF4581EA166}" type="pres">
      <dgm:prSet presAssocID="{1EC567D4-8979-49EF-A873-37F962FBEAE0}" presName="compNode" presStyleCnt="0"/>
      <dgm:spPr/>
    </dgm:pt>
    <dgm:pt modelId="{2135B7B1-D017-4280-A4B6-262301902D42}" type="pres">
      <dgm:prSet presAssocID="{1EC567D4-8979-49EF-A873-37F962FBEAE0}" presName="iconBgRect" presStyleLbl="bgShp" presStyleIdx="3" presStyleCnt="9"/>
      <dgm:spPr/>
    </dgm:pt>
    <dgm:pt modelId="{ADE626ED-9279-41DC-973C-FDFB00732419}" type="pres">
      <dgm:prSet presAssocID="{1EC567D4-8979-49EF-A873-37F962FBEAE0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F3AED6-F397-425F-A3A8-113DF4FA7553}" type="pres">
      <dgm:prSet presAssocID="{1EC567D4-8979-49EF-A873-37F962FBEAE0}" presName="spaceRect" presStyleCnt="0"/>
      <dgm:spPr/>
    </dgm:pt>
    <dgm:pt modelId="{64DC90C9-062A-4C96-937E-0924CF9C22E8}" type="pres">
      <dgm:prSet presAssocID="{1EC567D4-8979-49EF-A873-37F962FBEAE0}" presName="textRect" presStyleLbl="revTx" presStyleIdx="3" presStyleCnt="9">
        <dgm:presLayoutVars>
          <dgm:chMax val="1"/>
          <dgm:chPref val="1"/>
        </dgm:presLayoutVars>
      </dgm:prSet>
      <dgm:spPr/>
    </dgm:pt>
    <dgm:pt modelId="{2CD429CC-0710-4607-B1A9-2F1D551B3CCF}" type="pres">
      <dgm:prSet presAssocID="{8E2F8CCA-8EE4-4094-A5E8-56D0E1E236F9}" presName="sibTrans" presStyleLbl="sibTrans2D1" presStyleIdx="0" presStyleCnt="0"/>
      <dgm:spPr/>
    </dgm:pt>
    <dgm:pt modelId="{9160F51D-25E7-40E9-80C6-A2BC6D65AB44}" type="pres">
      <dgm:prSet presAssocID="{611B84FE-A8F1-4FDF-B054-53D30801C2B5}" presName="compNode" presStyleCnt="0"/>
      <dgm:spPr/>
    </dgm:pt>
    <dgm:pt modelId="{7BA51FD3-F312-4613-9757-1F054F96ED66}" type="pres">
      <dgm:prSet presAssocID="{611B84FE-A8F1-4FDF-B054-53D30801C2B5}" presName="iconBgRect" presStyleLbl="bgShp" presStyleIdx="4" presStyleCnt="9"/>
      <dgm:spPr/>
    </dgm:pt>
    <dgm:pt modelId="{192BCAA7-C02B-47E2-A388-659B7B14B337}" type="pres">
      <dgm:prSet presAssocID="{611B84FE-A8F1-4FDF-B054-53D30801C2B5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36A4F89-4027-41A0-9171-28B892B2140C}" type="pres">
      <dgm:prSet presAssocID="{611B84FE-A8F1-4FDF-B054-53D30801C2B5}" presName="spaceRect" presStyleCnt="0"/>
      <dgm:spPr/>
    </dgm:pt>
    <dgm:pt modelId="{81CA60EA-1742-45E7-ACFB-C22CE04076BB}" type="pres">
      <dgm:prSet presAssocID="{611B84FE-A8F1-4FDF-B054-53D30801C2B5}" presName="textRect" presStyleLbl="revTx" presStyleIdx="4" presStyleCnt="9">
        <dgm:presLayoutVars>
          <dgm:chMax val="1"/>
          <dgm:chPref val="1"/>
        </dgm:presLayoutVars>
      </dgm:prSet>
      <dgm:spPr/>
    </dgm:pt>
    <dgm:pt modelId="{5E0EE72F-E681-45F9-9F93-7F615EE52AA0}" type="pres">
      <dgm:prSet presAssocID="{D5797915-1A75-46DB-9B63-EB01280C329E}" presName="sibTrans" presStyleLbl="sibTrans2D1" presStyleIdx="0" presStyleCnt="0"/>
      <dgm:spPr/>
    </dgm:pt>
    <dgm:pt modelId="{2415FB1C-E1C4-45A0-82E6-76C8165384D0}" type="pres">
      <dgm:prSet presAssocID="{2412C809-A74A-4D26-B77A-E79130D3F003}" presName="compNode" presStyleCnt="0"/>
      <dgm:spPr/>
    </dgm:pt>
    <dgm:pt modelId="{C3FF3D72-401D-4A43-9120-1BB9AE869A22}" type="pres">
      <dgm:prSet presAssocID="{2412C809-A74A-4D26-B77A-E79130D3F003}" presName="iconBgRect" presStyleLbl="bgShp" presStyleIdx="5" presStyleCnt="9"/>
      <dgm:spPr/>
    </dgm:pt>
    <dgm:pt modelId="{E2D14014-C2FF-4A0C-BF87-F7EA5091C25F}" type="pres">
      <dgm:prSet presAssocID="{2412C809-A74A-4D26-B77A-E79130D3F003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newableEnergy"/>
        </a:ext>
      </dgm:extLst>
    </dgm:pt>
    <dgm:pt modelId="{531733A6-DF90-4169-B953-41347FD4BAC9}" type="pres">
      <dgm:prSet presAssocID="{2412C809-A74A-4D26-B77A-E79130D3F003}" presName="spaceRect" presStyleCnt="0"/>
      <dgm:spPr/>
    </dgm:pt>
    <dgm:pt modelId="{5DC9D495-AEBC-4CCE-B93D-26DF6F97EACF}" type="pres">
      <dgm:prSet presAssocID="{2412C809-A74A-4D26-B77A-E79130D3F003}" presName="textRect" presStyleLbl="revTx" presStyleIdx="5" presStyleCnt="9">
        <dgm:presLayoutVars>
          <dgm:chMax val="1"/>
          <dgm:chPref val="1"/>
        </dgm:presLayoutVars>
      </dgm:prSet>
      <dgm:spPr/>
    </dgm:pt>
    <dgm:pt modelId="{0D989B4A-F097-4B8C-B5F8-AE2C8F86E739}" type="pres">
      <dgm:prSet presAssocID="{AEA13B3C-9D6E-4EFA-B7A0-A0DC7EA1EC45}" presName="sibTrans" presStyleLbl="sibTrans2D1" presStyleIdx="0" presStyleCnt="0"/>
      <dgm:spPr/>
    </dgm:pt>
    <dgm:pt modelId="{8BE87FB9-ED07-4F85-AC3E-A1A22AB67607}" type="pres">
      <dgm:prSet presAssocID="{75B328C1-1719-43EE-A28B-E7D762448F26}" presName="compNode" presStyleCnt="0"/>
      <dgm:spPr/>
    </dgm:pt>
    <dgm:pt modelId="{DB6E80A3-CCFF-484D-B80F-C14BDB6168A3}" type="pres">
      <dgm:prSet presAssocID="{75B328C1-1719-43EE-A28B-E7D762448F26}" presName="iconBgRect" presStyleLbl="bgShp" presStyleIdx="6" presStyleCnt="9"/>
      <dgm:spPr/>
    </dgm:pt>
    <dgm:pt modelId="{51497E04-B10F-4970-BA23-AB9DF03BFC3D}" type="pres">
      <dgm:prSet presAssocID="{75B328C1-1719-43EE-A28B-E7D762448F26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3D43E48-5C57-43D0-B841-69ACC4E0FD44}" type="pres">
      <dgm:prSet presAssocID="{75B328C1-1719-43EE-A28B-E7D762448F26}" presName="spaceRect" presStyleCnt="0"/>
      <dgm:spPr/>
    </dgm:pt>
    <dgm:pt modelId="{315048C0-BC50-450F-87CA-8307C9BDBDA5}" type="pres">
      <dgm:prSet presAssocID="{75B328C1-1719-43EE-A28B-E7D762448F26}" presName="textRect" presStyleLbl="revTx" presStyleIdx="6" presStyleCnt="9">
        <dgm:presLayoutVars>
          <dgm:chMax val="1"/>
          <dgm:chPref val="1"/>
        </dgm:presLayoutVars>
      </dgm:prSet>
      <dgm:spPr/>
    </dgm:pt>
    <dgm:pt modelId="{C2289D58-6BD3-4C4D-9365-A2BEDED55023}" type="pres">
      <dgm:prSet presAssocID="{78F82297-C6D5-4A20-98BC-760602BA1318}" presName="sibTrans" presStyleLbl="sibTrans2D1" presStyleIdx="0" presStyleCnt="0"/>
      <dgm:spPr/>
    </dgm:pt>
    <dgm:pt modelId="{9AEF7EAB-6A58-4A30-B875-7A81A3109766}" type="pres">
      <dgm:prSet presAssocID="{3FAD9212-E92F-424C-9849-3688F5F6655B}" presName="compNode" presStyleCnt="0"/>
      <dgm:spPr/>
    </dgm:pt>
    <dgm:pt modelId="{AA1ABEB9-CFFB-4EED-B460-889E92DD627F}" type="pres">
      <dgm:prSet presAssocID="{3FAD9212-E92F-424C-9849-3688F5F6655B}" presName="iconBgRect" presStyleLbl="bgShp" presStyleIdx="7" presStyleCnt="9"/>
      <dgm:spPr/>
    </dgm:pt>
    <dgm:pt modelId="{45C9BBC6-69AE-45AF-B120-0BD3646FCE87}" type="pres">
      <dgm:prSet presAssocID="{3FAD9212-E92F-424C-9849-3688F5F6655B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965F3D17-E22A-4C26-8F02-9CB23C3812B4}" type="pres">
      <dgm:prSet presAssocID="{3FAD9212-E92F-424C-9849-3688F5F6655B}" presName="spaceRect" presStyleCnt="0"/>
      <dgm:spPr/>
    </dgm:pt>
    <dgm:pt modelId="{A8149528-D746-42E6-BD33-FD49D0335E8E}" type="pres">
      <dgm:prSet presAssocID="{3FAD9212-E92F-424C-9849-3688F5F6655B}" presName="textRect" presStyleLbl="revTx" presStyleIdx="7" presStyleCnt="9">
        <dgm:presLayoutVars>
          <dgm:chMax val="1"/>
          <dgm:chPref val="1"/>
        </dgm:presLayoutVars>
      </dgm:prSet>
      <dgm:spPr/>
    </dgm:pt>
    <dgm:pt modelId="{B6D327E0-206B-AE4C-B79B-C449320D1A09}" type="pres">
      <dgm:prSet presAssocID="{DC99301B-AD6C-46A0-B65D-FC81C08C87D2}" presName="sibTrans" presStyleLbl="sibTrans2D1" presStyleIdx="0" presStyleCnt="0"/>
      <dgm:spPr/>
    </dgm:pt>
    <dgm:pt modelId="{230B3EA2-8CAA-CB44-BB03-05F2CC2A0903}" type="pres">
      <dgm:prSet presAssocID="{0C6CE06E-B017-9C4E-B394-340E1BF7A4BA}" presName="compNode" presStyleCnt="0"/>
      <dgm:spPr/>
    </dgm:pt>
    <dgm:pt modelId="{BED3D0EA-58F0-B44A-98DF-B4B7E1F19C1D}" type="pres">
      <dgm:prSet presAssocID="{0C6CE06E-B017-9C4E-B394-340E1BF7A4BA}" presName="iconBgRect" presStyleLbl="bgShp" presStyleIdx="8" presStyleCnt="9"/>
      <dgm:spPr/>
    </dgm:pt>
    <dgm:pt modelId="{634DC7DF-B0F9-F648-9246-28FF6CD032B3}" type="pres">
      <dgm:prSet presAssocID="{0C6CE06E-B017-9C4E-B394-340E1BF7A4BA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eld Cross outline"/>
        </a:ext>
      </dgm:extLst>
    </dgm:pt>
    <dgm:pt modelId="{A54C69C3-9816-774A-9D76-44572A122FB3}" type="pres">
      <dgm:prSet presAssocID="{0C6CE06E-B017-9C4E-B394-340E1BF7A4BA}" presName="spaceRect" presStyleCnt="0"/>
      <dgm:spPr/>
    </dgm:pt>
    <dgm:pt modelId="{5EC83320-C38A-0B45-86EE-F1D27487955A}" type="pres">
      <dgm:prSet presAssocID="{0C6CE06E-B017-9C4E-B394-340E1BF7A4BA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105F7C13-D183-4BF2-869C-D6BFDAEAA300}" srcId="{09DE7527-2365-4373-AFFA-76DFA7C50676}" destId="{2412C809-A74A-4D26-B77A-E79130D3F003}" srcOrd="5" destOrd="0" parTransId="{0E61B328-72B8-40DE-B562-FFBA8E7155A1}" sibTransId="{AEA13B3C-9D6E-4EFA-B7A0-A0DC7EA1EC45}"/>
    <dgm:cxn modelId="{6B97AB16-F579-4E22-950A-844492DCDCB3}" srcId="{09DE7527-2365-4373-AFFA-76DFA7C50676}" destId="{75B328C1-1719-43EE-A28B-E7D762448F26}" srcOrd="6" destOrd="0" parTransId="{C1ABDEB8-BFBB-4FF0-BD72-66B1FE4AD0C6}" sibTransId="{78F82297-C6D5-4A20-98BC-760602BA1318}"/>
    <dgm:cxn modelId="{A767591A-EFB3-934B-9F7D-E38B44D51EC3}" type="presOf" srcId="{75B328C1-1719-43EE-A28B-E7D762448F26}" destId="{315048C0-BC50-450F-87CA-8307C9BDBDA5}" srcOrd="0" destOrd="0" presId="urn:microsoft.com/office/officeart/2018/2/layout/IconCircleList"/>
    <dgm:cxn modelId="{BBF4E829-844E-4940-9EAF-441906D1E3AB}" type="presOf" srcId="{8E2F8CCA-8EE4-4094-A5E8-56D0E1E236F9}" destId="{2CD429CC-0710-4607-B1A9-2F1D551B3CCF}" srcOrd="0" destOrd="0" presId="urn:microsoft.com/office/officeart/2018/2/layout/IconCircleList"/>
    <dgm:cxn modelId="{94131732-4DBB-4574-8AE6-77A273A175CF}" srcId="{09DE7527-2365-4373-AFFA-76DFA7C50676}" destId="{60E95158-F233-477C-A5EA-89A9DC43C490}" srcOrd="2" destOrd="0" parTransId="{49D33F11-8750-4EBD-B8E1-FFBB71A47178}" sibTransId="{8E0F507E-29C7-4D6E-A1D2-1494F075D284}"/>
    <dgm:cxn modelId="{84451045-9FBF-8141-952C-F527DB87A936}" type="presOf" srcId="{DC99301B-AD6C-46A0-B65D-FC81C08C87D2}" destId="{B6D327E0-206B-AE4C-B79B-C449320D1A09}" srcOrd="0" destOrd="0" presId="urn:microsoft.com/office/officeart/2018/2/layout/IconCircleList"/>
    <dgm:cxn modelId="{90A91B49-5E9B-9A44-ADCD-7C00AA6C1FBF}" type="presOf" srcId="{78F82297-C6D5-4A20-98BC-760602BA1318}" destId="{C2289D58-6BD3-4C4D-9365-A2BEDED55023}" srcOrd="0" destOrd="0" presId="urn:microsoft.com/office/officeart/2018/2/layout/IconCircleList"/>
    <dgm:cxn modelId="{AE0BC554-5A67-411F-9727-92F0194FE780}" srcId="{09DE7527-2365-4373-AFFA-76DFA7C50676}" destId="{1EC567D4-8979-49EF-A873-37F962FBEAE0}" srcOrd="3" destOrd="0" parTransId="{A89FD444-22B0-4779-BD07-3B7366489939}" sibTransId="{8E2F8CCA-8EE4-4094-A5E8-56D0E1E236F9}"/>
    <dgm:cxn modelId="{8B27F164-F72B-394B-A800-797AA0EF938A}" type="presOf" srcId="{AEA13B3C-9D6E-4EFA-B7A0-A0DC7EA1EC45}" destId="{0D989B4A-F097-4B8C-B5F8-AE2C8F86E739}" srcOrd="0" destOrd="0" presId="urn:microsoft.com/office/officeart/2018/2/layout/IconCircleList"/>
    <dgm:cxn modelId="{D749466F-C239-2342-B691-C93C309D4FCE}" type="presOf" srcId="{09DE7527-2365-4373-AFFA-76DFA7C50676}" destId="{CC84E830-25CE-4F83-B369-6A214BFDF0AC}" srcOrd="0" destOrd="0" presId="urn:microsoft.com/office/officeart/2018/2/layout/IconCircleList"/>
    <dgm:cxn modelId="{B09D887A-C77F-7B48-9B26-57B5A64DCBB8}" type="presOf" srcId="{611B84FE-A8F1-4FDF-B054-53D30801C2B5}" destId="{81CA60EA-1742-45E7-ACFB-C22CE04076BB}" srcOrd="0" destOrd="0" presId="urn:microsoft.com/office/officeart/2018/2/layout/IconCircleList"/>
    <dgm:cxn modelId="{6AF1ED7A-C974-4FD8-9102-9ED09F2C66DB}" srcId="{09DE7527-2365-4373-AFFA-76DFA7C50676}" destId="{611B84FE-A8F1-4FDF-B054-53D30801C2B5}" srcOrd="4" destOrd="0" parTransId="{CDDEE39D-5C7B-4AA5-8ED2-C77344DDE8E3}" sibTransId="{D5797915-1A75-46DB-9B63-EB01280C329E}"/>
    <dgm:cxn modelId="{9398EA81-19F0-4B44-AB89-85FF156BD1D7}" type="presOf" srcId="{FC3D6EE3-ED3D-4031-B491-29951E1B0E4F}" destId="{CB91B6CF-78E5-41E6-910C-9A5ED5D257AC}" srcOrd="0" destOrd="0" presId="urn:microsoft.com/office/officeart/2018/2/layout/IconCircleList"/>
    <dgm:cxn modelId="{E2369385-88F9-452C-9F0F-A6B355ADE0EB}" srcId="{09DE7527-2365-4373-AFFA-76DFA7C50676}" destId="{D465B8AD-E5E2-4FBF-8D0F-A5DB28625CA6}" srcOrd="1" destOrd="0" parTransId="{1B37A500-5DBB-4F73-AB5D-908840321A18}" sibTransId="{24A9822C-3936-48F0-947A-BFA890B7B10C}"/>
    <dgm:cxn modelId="{FB47348E-DEBE-1E4A-BBE0-7832739B387B}" type="presOf" srcId="{D465B8AD-E5E2-4FBF-8D0F-A5DB28625CA6}" destId="{8B04D20C-A3CF-474F-A2AB-25006067641D}" srcOrd="0" destOrd="0" presId="urn:microsoft.com/office/officeart/2018/2/layout/IconCircleList"/>
    <dgm:cxn modelId="{6FDE958E-8A5B-E545-8EED-9A0838454DC2}" type="presOf" srcId="{D5797915-1A75-46DB-9B63-EB01280C329E}" destId="{5E0EE72F-E681-45F9-9F93-7F615EE52AA0}" srcOrd="0" destOrd="0" presId="urn:microsoft.com/office/officeart/2018/2/layout/IconCircleList"/>
    <dgm:cxn modelId="{364B80A7-DB9E-8A4C-BF90-D1C76E93524D}" type="presOf" srcId="{3FAD9212-E92F-424C-9849-3688F5F6655B}" destId="{A8149528-D746-42E6-BD33-FD49D0335E8E}" srcOrd="0" destOrd="0" presId="urn:microsoft.com/office/officeart/2018/2/layout/IconCircleList"/>
    <dgm:cxn modelId="{CE72DDAB-D0A4-430D-AFAB-B884C4CBFE6A}" srcId="{09DE7527-2365-4373-AFFA-76DFA7C50676}" destId="{3FAD9212-E92F-424C-9849-3688F5F6655B}" srcOrd="7" destOrd="0" parTransId="{91E1359A-9280-4D5E-9496-812A9E0354BD}" sibTransId="{DC99301B-AD6C-46A0-B65D-FC81C08C87D2}"/>
    <dgm:cxn modelId="{A9BA13B3-7C06-B444-907F-573873C83FB9}" type="presOf" srcId="{1DE5A78A-5A05-4217-AB66-AE5ED7B74144}" destId="{9F3B6180-CC1D-45AB-A505-E6A00ABF9264}" srcOrd="0" destOrd="0" presId="urn:microsoft.com/office/officeart/2018/2/layout/IconCircleList"/>
    <dgm:cxn modelId="{94F49EBB-8215-5B41-9D3F-D1408A2C1A98}" type="presOf" srcId="{2412C809-A74A-4D26-B77A-E79130D3F003}" destId="{5DC9D495-AEBC-4CCE-B93D-26DF6F97EACF}" srcOrd="0" destOrd="0" presId="urn:microsoft.com/office/officeart/2018/2/layout/IconCircleList"/>
    <dgm:cxn modelId="{E57947C0-0273-6E40-8A16-8A250E8D6619}" type="presOf" srcId="{0C6CE06E-B017-9C4E-B394-340E1BF7A4BA}" destId="{5EC83320-C38A-0B45-86EE-F1D27487955A}" srcOrd="0" destOrd="0" presId="urn:microsoft.com/office/officeart/2018/2/layout/IconCircleList"/>
    <dgm:cxn modelId="{9D6D4DCD-32ED-5B44-AD15-CDF970AFC183}" type="presOf" srcId="{24A9822C-3936-48F0-947A-BFA890B7B10C}" destId="{D9F756A1-AB3C-44BE-AA54-F5480509D8AF}" srcOrd="0" destOrd="0" presId="urn:microsoft.com/office/officeart/2018/2/layout/IconCircleList"/>
    <dgm:cxn modelId="{055107D8-0676-6546-9EF4-C2F523CA59AF}" srcId="{09DE7527-2365-4373-AFFA-76DFA7C50676}" destId="{0C6CE06E-B017-9C4E-B394-340E1BF7A4BA}" srcOrd="8" destOrd="0" parTransId="{C39AA5F1-EB01-274D-A1E2-74461BCDE48D}" sibTransId="{CBE8CC02-DDF9-CB40-BBA2-3A21D13DEBE9}"/>
    <dgm:cxn modelId="{B9ED63EC-3559-4F8A-A6E0-461C2576F60D}" srcId="{09DE7527-2365-4373-AFFA-76DFA7C50676}" destId="{1DE5A78A-5A05-4217-AB66-AE5ED7B74144}" srcOrd="0" destOrd="0" parTransId="{B9C9DF10-645B-4698-B542-D46E43B682C5}" sibTransId="{FC3D6EE3-ED3D-4031-B491-29951E1B0E4F}"/>
    <dgm:cxn modelId="{10BE9DF4-39FB-1A45-B857-5159FF72E7D5}" type="presOf" srcId="{1EC567D4-8979-49EF-A873-37F962FBEAE0}" destId="{64DC90C9-062A-4C96-937E-0924CF9C22E8}" srcOrd="0" destOrd="0" presId="urn:microsoft.com/office/officeart/2018/2/layout/IconCircleList"/>
    <dgm:cxn modelId="{16193EF6-6580-D44A-8645-C6F937F5F8F4}" type="presOf" srcId="{8E0F507E-29C7-4D6E-A1D2-1494F075D284}" destId="{10DD0AC8-AD08-4675-9B63-697D9DFE325F}" srcOrd="0" destOrd="0" presId="urn:microsoft.com/office/officeart/2018/2/layout/IconCircleList"/>
    <dgm:cxn modelId="{5C1619FE-AE53-F642-9B4B-2AD67FF2C59B}" type="presOf" srcId="{60E95158-F233-477C-A5EA-89A9DC43C490}" destId="{50816C99-58C1-42B7-8BAD-1D8CD981C7D7}" srcOrd="0" destOrd="0" presId="urn:microsoft.com/office/officeart/2018/2/layout/IconCircleList"/>
    <dgm:cxn modelId="{7CE50188-F332-6C44-9E38-20D686DF6970}" type="presParOf" srcId="{CC84E830-25CE-4F83-B369-6A214BFDF0AC}" destId="{B637FD0D-9E23-498B-95DC-DE56F21AD442}" srcOrd="0" destOrd="0" presId="urn:microsoft.com/office/officeart/2018/2/layout/IconCircleList"/>
    <dgm:cxn modelId="{18B38605-4745-7644-A5E1-98AFDE178777}" type="presParOf" srcId="{B637FD0D-9E23-498B-95DC-DE56F21AD442}" destId="{FD419217-4CD7-44C6-B3C0-79F50C3FD676}" srcOrd="0" destOrd="0" presId="urn:microsoft.com/office/officeart/2018/2/layout/IconCircleList"/>
    <dgm:cxn modelId="{5F8EFC44-EB52-E647-9F0B-0CA3B87D2FCD}" type="presParOf" srcId="{FD419217-4CD7-44C6-B3C0-79F50C3FD676}" destId="{A478F1C7-321E-4078-B725-F95FE57190D7}" srcOrd="0" destOrd="0" presId="urn:microsoft.com/office/officeart/2018/2/layout/IconCircleList"/>
    <dgm:cxn modelId="{36DA3BDE-9445-A844-8F06-9575FD138DCB}" type="presParOf" srcId="{FD419217-4CD7-44C6-B3C0-79F50C3FD676}" destId="{DD076B44-A7C9-4F0B-A3A4-B8E6B290E875}" srcOrd="1" destOrd="0" presId="urn:microsoft.com/office/officeart/2018/2/layout/IconCircleList"/>
    <dgm:cxn modelId="{E49757F8-0086-8A4F-91FA-09AD97FBA5F5}" type="presParOf" srcId="{FD419217-4CD7-44C6-B3C0-79F50C3FD676}" destId="{E729A4B6-614E-43D0-BD7A-420C8D903C48}" srcOrd="2" destOrd="0" presId="urn:microsoft.com/office/officeart/2018/2/layout/IconCircleList"/>
    <dgm:cxn modelId="{2920502A-7794-C940-8EB3-D2DBD5EBBDC2}" type="presParOf" srcId="{FD419217-4CD7-44C6-B3C0-79F50C3FD676}" destId="{9F3B6180-CC1D-45AB-A505-E6A00ABF9264}" srcOrd="3" destOrd="0" presId="urn:microsoft.com/office/officeart/2018/2/layout/IconCircleList"/>
    <dgm:cxn modelId="{43D0FCDC-16CD-3946-9A44-C5DE4F7702BA}" type="presParOf" srcId="{B637FD0D-9E23-498B-95DC-DE56F21AD442}" destId="{CB91B6CF-78E5-41E6-910C-9A5ED5D257AC}" srcOrd="1" destOrd="0" presId="urn:microsoft.com/office/officeart/2018/2/layout/IconCircleList"/>
    <dgm:cxn modelId="{CD22B072-957C-B049-8E7E-AD57A5986D78}" type="presParOf" srcId="{B637FD0D-9E23-498B-95DC-DE56F21AD442}" destId="{7DE24F23-0065-490F-98DB-829DEBCE2432}" srcOrd="2" destOrd="0" presId="urn:microsoft.com/office/officeart/2018/2/layout/IconCircleList"/>
    <dgm:cxn modelId="{DF8D8507-0FA1-F547-83F2-0DA4072FDF95}" type="presParOf" srcId="{7DE24F23-0065-490F-98DB-829DEBCE2432}" destId="{FFD15190-11C4-4557-8389-3226189C8492}" srcOrd="0" destOrd="0" presId="urn:microsoft.com/office/officeart/2018/2/layout/IconCircleList"/>
    <dgm:cxn modelId="{768F1A5B-28AD-914A-9D2F-4AB88DDE99F7}" type="presParOf" srcId="{7DE24F23-0065-490F-98DB-829DEBCE2432}" destId="{EC7008E2-792E-43E4-91AB-8520993AAF97}" srcOrd="1" destOrd="0" presId="urn:microsoft.com/office/officeart/2018/2/layout/IconCircleList"/>
    <dgm:cxn modelId="{E51AEA74-B4DA-B545-AFE2-E53D54A3D13E}" type="presParOf" srcId="{7DE24F23-0065-490F-98DB-829DEBCE2432}" destId="{866A4FC4-BF6B-43EB-AC1F-533EA6215B22}" srcOrd="2" destOrd="0" presId="urn:microsoft.com/office/officeart/2018/2/layout/IconCircleList"/>
    <dgm:cxn modelId="{0DC5647C-8FB4-364C-86DB-41CD5D5B99FA}" type="presParOf" srcId="{7DE24F23-0065-490F-98DB-829DEBCE2432}" destId="{8B04D20C-A3CF-474F-A2AB-25006067641D}" srcOrd="3" destOrd="0" presId="urn:microsoft.com/office/officeart/2018/2/layout/IconCircleList"/>
    <dgm:cxn modelId="{A35CDC31-2907-834F-A53A-804632233034}" type="presParOf" srcId="{B637FD0D-9E23-498B-95DC-DE56F21AD442}" destId="{D9F756A1-AB3C-44BE-AA54-F5480509D8AF}" srcOrd="3" destOrd="0" presId="urn:microsoft.com/office/officeart/2018/2/layout/IconCircleList"/>
    <dgm:cxn modelId="{BE86654C-D6AC-7945-AAB1-EACD32C37C25}" type="presParOf" srcId="{B637FD0D-9E23-498B-95DC-DE56F21AD442}" destId="{EFCEA71F-84DA-499E-AC57-96843B31F46C}" srcOrd="4" destOrd="0" presId="urn:microsoft.com/office/officeart/2018/2/layout/IconCircleList"/>
    <dgm:cxn modelId="{6B84FCEC-6053-A546-B7FC-30E175B2863D}" type="presParOf" srcId="{EFCEA71F-84DA-499E-AC57-96843B31F46C}" destId="{384E6A7C-797F-49BD-A279-5F65DDF1A03D}" srcOrd="0" destOrd="0" presId="urn:microsoft.com/office/officeart/2018/2/layout/IconCircleList"/>
    <dgm:cxn modelId="{CFEA79A0-C3D1-444F-B40E-5B7701D0C16C}" type="presParOf" srcId="{EFCEA71F-84DA-499E-AC57-96843B31F46C}" destId="{60C46C4A-C448-46E7-9A53-9A11B1B86584}" srcOrd="1" destOrd="0" presId="urn:microsoft.com/office/officeart/2018/2/layout/IconCircleList"/>
    <dgm:cxn modelId="{0CC1764A-839C-E441-A66F-F3D40952591A}" type="presParOf" srcId="{EFCEA71F-84DA-499E-AC57-96843B31F46C}" destId="{1DF3C142-BB08-4D7F-8FF9-3F34B3CDEE50}" srcOrd="2" destOrd="0" presId="urn:microsoft.com/office/officeart/2018/2/layout/IconCircleList"/>
    <dgm:cxn modelId="{7BD08098-CF67-DF43-B3CC-3F7FB7B5E810}" type="presParOf" srcId="{EFCEA71F-84DA-499E-AC57-96843B31F46C}" destId="{50816C99-58C1-42B7-8BAD-1D8CD981C7D7}" srcOrd="3" destOrd="0" presId="urn:microsoft.com/office/officeart/2018/2/layout/IconCircleList"/>
    <dgm:cxn modelId="{05BC12CC-9E90-1549-ABCD-E9090E337B38}" type="presParOf" srcId="{B637FD0D-9E23-498B-95DC-DE56F21AD442}" destId="{10DD0AC8-AD08-4675-9B63-697D9DFE325F}" srcOrd="5" destOrd="0" presId="urn:microsoft.com/office/officeart/2018/2/layout/IconCircleList"/>
    <dgm:cxn modelId="{957201E5-CD55-4346-883B-70A1F8180C6C}" type="presParOf" srcId="{B637FD0D-9E23-498B-95DC-DE56F21AD442}" destId="{4D2B5FBF-DF0D-45FF-A75F-FCF4581EA166}" srcOrd="6" destOrd="0" presId="urn:microsoft.com/office/officeart/2018/2/layout/IconCircleList"/>
    <dgm:cxn modelId="{6F165F3D-228A-5248-9F4C-645359829CBB}" type="presParOf" srcId="{4D2B5FBF-DF0D-45FF-A75F-FCF4581EA166}" destId="{2135B7B1-D017-4280-A4B6-262301902D42}" srcOrd="0" destOrd="0" presId="urn:microsoft.com/office/officeart/2018/2/layout/IconCircleList"/>
    <dgm:cxn modelId="{10B4FBB4-0BAF-FA4C-91D4-862607D1E38F}" type="presParOf" srcId="{4D2B5FBF-DF0D-45FF-A75F-FCF4581EA166}" destId="{ADE626ED-9279-41DC-973C-FDFB00732419}" srcOrd="1" destOrd="0" presId="urn:microsoft.com/office/officeart/2018/2/layout/IconCircleList"/>
    <dgm:cxn modelId="{9888A20E-8386-4541-AF5B-BE674C7EC958}" type="presParOf" srcId="{4D2B5FBF-DF0D-45FF-A75F-FCF4581EA166}" destId="{7EF3AED6-F397-425F-A3A8-113DF4FA7553}" srcOrd="2" destOrd="0" presId="urn:microsoft.com/office/officeart/2018/2/layout/IconCircleList"/>
    <dgm:cxn modelId="{B1366FF7-44FC-D545-8C6D-34E03EE327E3}" type="presParOf" srcId="{4D2B5FBF-DF0D-45FF-A75F-FCF4581EA166}" destId="{64DC90C9-062A-4C96-937E-0924CF9C22E8}" srcOrd="3" destOrd="0" presId="urn:microsoft.com/office/officeart/2018/2/layout/IconCircleList"/>
    <dgm:cxn modelId="{F3AE9144-7135-2549-A964-0150467DBFA4}" type="presParOf" srcId="{B637FD0D-9E23-498B-95DC-DE56F21AD442}" destId="{2CD429CC-0710-4607-B1A9-2F1D551B3CCF}" srcOrd="7" destOrd="0" presId="urn:microsoft.com/office/officeart/2018/2/layout/IconCircleList"/>
    <dgm:cxn modelId="{ABADD23C-2E0A-DC41-95D2-8C8911C620AE}" type="presParOf" srcId="{B637FD0D-9E23-498B-95DC-DE56F21AD442}" destId="{9160F51D-25E7-40E9-80C6-A2BC6D65AB44}" srcOrd="8" destOrd="0" presId="urn:microsoft.com/office/officeart/2018/2/layout/IconCircleList"/>
    <dgm:cxn modelId="{722DD83C-48AF-514F-9F74-2E1864FB9EB3}" type="presParOf" srcId="{9160F51D-25E7-40E9-80C6-A2BC6D65AB44}" destId="{7BA51FD3-F312-4613-9757-1F054F96ED66}" srcOrd="0" destOrd="0" presId="urn:microsoft.com/office/officeart/2018/2/layout/IconCircleList"/>
    <dgm:cxn modelId="{84C33903-54CC-B744-BA54-3ABCDAC95F4F}" type="presParOf" srcId="{9160F51D-25E7-40E9-80C6-A2BC6D65AB44}" destId="{192BCAA7-C02B-47E2-A388-659B7B14B337}" srcOrd="1" destOrd="0" presId="urn:microsoft.com/office/officeart/2018/2/layout/IconCircleList"/>
    <dgm:cxn modelId="{60EDC5BA-4350-DF4C-BD58-7DD1100034DC}" type="presParOf" srcId="{9160F51D-25E7-40E9-80C6-A2BC6D65AB44}" destId="{136A4F89-4027-41A0-9171-28B892B2140C}" srcOrd="2" destOrd="0" presId="urn:microsoft.com/office/officeart/2018/2/layout/IconCircleList"/>
    <dgm:cxn modelId="{724CCA32-8DE6-EA48-BCB4-D40831C03277}" type="presParOf" srcId="{9160F51D-25E7-40E9-80C6-A2BC6D65AB44}" destId="{81CA60EA-1742-45E7-ACFB-C22CE04076BB}" srcOrd="3" destOrd="0" presId="urn:microsoft.com/office/officeart/2018/2/layout/IconCircleList"/>
    <dgm:cxn modelId="{D0AE0EC5-B217-7842-B2A8-11091334E2EB}" type="presParOf" srcId="{B637FD0D-9E23-498B-95DC-DE56F21AD442}" destId="{5E0EE72F-E681-45F9-9F93-7F615EE52AA0}" srcOrd="9" destOrd="0" presId="urn:microsoft.com/office/officeart/2018/2/layout/IconCircleList"/>
    <dgm:cxn modelId="{65935441-3B21-5B44-9F12-D79966B2E34A}" type="presParOf" srcId="{B637FD0D-9E23-498B-95DC-DE56F21AD442}" destId="{2415FB1C-E1C4-45A0-82E6-76C8165384D0}" srcOrd="10" destOrd="0" presId="urn:microsoft.com/office/officeart/2018/2/layout/IconCircleList"/>
    <dgm:cxn modelId="{C1FDA2E0-85AB-9E42-9B4E-950D8FE6FE50}" type="presParOf" srcId="{2415FB1C-E1C4-45A0-82E6-76C8165384D0}" destId="{C3FF3D72-401D-4A43-9120-1BB9AE869A22}" srcOrd="0" destOrd="0" presId="urn:microsoft.com/office/officeart/2018/2/layout/IconCircleList"/>
    <dgm:cxn modelId="{FB49E383-CABC-3B46-9B9C-DC55E2087D92}" type="presParOf" srcId="{2415FB1C-E1C4-45A0-82E6-76C8165384D0}" destId="{E2D14014-C2FF-4A0C-BF87-F7EA5091C25F}" srcOrd="1" destOrd="0" presId="urn:microsoft.com/office/officeart/2018/2/layout/IconCircleList"/>
    <dgm:cxn modelId="{D4D825DB-6A74-D648-8E07-1B2ED083F0C0}" type="presParOf" srcId="{2415FB1C-E1C4-45A0-82E6-76C8165384D0}" destId="{531733A6-DF90-4169-B953-41347FD4BAC9}" srcOrd="2" destOrd="0" presId="urn:microsoft.com/office/officeart/2018/2/layout/IconCircleList"/>
    <dgm:cxn modelId="{35378765-F8F0-1A47-BF8A-CAE30D833F47}" type="presParOf" srcId="{2415FB1C-E1C4-45A0-82E6-76C8165384D0}" destId="{5DC9D495-AEBC-4CCE-B93D-26DF6F97EACF}" srcOrd="3" destOrd="0" presId="urn:microsoft.com/office/officeart/2018/2/layout/IconCircleList"/>
    <dgm:cxn modelId="{498E8F2B-6616-5D40-AE5A-8F8768623FC8}" type="presParOf" srcId="{B637FD0D-9E23-498B-95DC-DE56F21AD442}" destId="{0D989B4A-F097-4B8C-B5F8-AE2C8F86E739}" srcOrd="11" destOrd="0" presId="urn:microsoft.com/office/officeart/2018/2/layout/IconCircleList"/>
    <dgm:cxn modelId="{7FCA3835-6A39-574F-BC94-5FE82F7B8394}" type="presParOf" srcId="{B637FD0D-9E23-498B-95DC-DE56F21AD442}" destId="{8BE87FB9-ED07-4F85-AC3E-A1A22AB67607}" srcOrd="12" destOrd="0" presId="urn:microsoft.com/office/officeart/2018/2/layout/IconCircleList"/>
    <dgm:cxn modelId="{B000B47E-0CC1-204D-BAA7-E4B27318A511}" type="presParOf" srcId="{8BE87FB9-ED07-4F85-AC3E-A1A22AB67607}" destId="{DB6E80A3-CCFF-484D-B80F-C14BDB6168A3}" srcOrd="0" destOrd="0" presId="urn:microsoft.com/office/officeart/2018/2/layout/IconCircleList"/>
    <dgm:cxn modelId="{B7B50A35-4184-6147-A319-329A1A7E592A}" type="presParOf" srcId="{8BE87FB9-ED07-4F85-AC3E-A1A22AB67607}" destId="{51497E04-B10F-4970-BA23-AB9DF03BFC3D}" srcOrd="1" destOrd="0" presId="urn:microsoft.com/office/officeart/2018/2/layout/IconCircleList"/>
    <dgm:cxn modelId="{48F8E96D-82C8-5F4F-9B08-86DF78767E16}" type="presParOf" srcId="{8BE87FB9-ED07-4F85-AC3E-A1A22AB67607}" destId="{53D43E48-5C57-43D0-B841-69ACC4E0FD44}" srcOrd="2" destOrd="0" presId="urn:microsoft.com/office/officeart/2018/2/layout/IconCircleList"/>
    <dgm:cxn modelId="{1D28C1D5-39A5-F94B-977F-A7B4D8C748F7}" type="presParOf" srcId="{8BE87FB9-ED07-4F85-AC3E-A1A22AB67607}" destId="{315048C0-BC50-450F-87CA-8307C9BDBDA5}" srcOrd="3" destOrd="0" presId="urn:microsoft.com/office/officeart/2018/2/layout/IconCircleList"/>
    <dgm:cxn modelId="{A710F073-B701-AE46-82A5-12D124B7438D}" type="presParOf" srcId="{B637FD0D-9E23-498B-95DC-DE56F21AD442}" destId="{C2289D58-6BD3-4C4D-9365-A2BEDED55023}" srcOrd="13" destOrd="0" presId="urn:microsoft.com/office/officeart/2018/2/layout/IconCircleList"/>
    <dgm:cxn modelId="{2EB6C7EF-80D1-0542-96F2-E3C0DCCE5CD7}" type="presParOf" srcId="{B637FD0D-9E23-498B-95DC-DE56F21AD442}" destId="{9AEF7EAB-6A58-4A30-B875-7A81A3109766}" srcOrd="14" destOrd="0" presId="urn:microsoft.com/office/officeart/2018/2/layout/IconCircleList"/>
    <dgm:cxn modelId="{F873B1B7-AE84-5A4E-9CC4-A4192D161002}" type="presParOf" srcId="{9AEF7EAB-6A58-4A30-B875-7A81A3109766}" destId="{AA1ABEB9-CFFB-4EED-B460-889E92DD627F}" srcOrd="0" destOrd="0" presId="urn:microsoft.com/office/officeart/2018/2/layout/IconCircleList"/>
    <dgm:cxn modelId="{8D878FB1-51BD-5C4B-AABF-1573D6149C26}" type="presParOf" srcId="{9AEF7EAB-6A58-4A30-B875-7A81A3109766}" destId="{45C9BBC6-69AE-45AF-B120-0BD3646FCE87}" srcOrd="1" destOrd="0" presId="urn:microsoft.com/office/officeart/2018/2/layout/IconCircleList"/>
    <dgm:cxn modelId="{C91CDFBE-1560-9444-80FA-4F004A73A99D}" type="presParOf" srcId="{9AEF7EAB-6A58-4A30-B875-7A81A3109766}" destId="{965F3D17-E22A-4C26-8F02-9CB23C3812B4}" srcOrd="2" destOrd="0" presId="urn:microsoft.com/office/officeart/2018/2/layout/IconCircleList"/>
    <dgm:cxn modelId="{A1A161F1-A271-C145-BBAD-4B98156598F4}" type="presParOf" srcId="{9AEF7EAB-6A58-4A30-B875-7A81A3109766}" destId="{A8149528-D746-42E6-BD33-FD49D0335E8E}" srcOrd="3" destOrd="0" presId="urn:microsoft.com/office/officeart/2018/2/layout/IconCircleList"/>
    <dgm:cxn modelId="{018157CB-6C2B-AB4C-BB11-2C921E86DDA1}" type="presParOf" srcId="{B637FD0D-9E23-498B-95DC-DE56F21AD442}" destId="{B6D327E0-206B-AE4C-B79B-C449320D1A09}" srcOrd="15" destOrd="0" presId="urn:microsoft.com/office/officeart/2018/2/layout/IconCircleList"/>
    <dgm:cxn modelId="{04C9F09E-D08C-424A-820B-347808D06853}" type="presParOf" srcId="{B637FD0D-9E23-498B-95DC-DE56F21AD442}" destId="{230B3EA2-8CAA-CB44-BB03-05F2CC2A0903}" srcOrd="16" destOrd="0" presId="urn:microsoft.com/office/officeart/2018/2/layout/IconCircleList"/>
    <dgm:cxn modelId="{6AF0A072-5153-AD4E-8500-43466D021DE6}" type="presParOf" srcId="{230B3EA2-8CAA-CB44-BB03-05F2CC2A0903}" destId="{BED3D0EA-58F0-B44A-98DF-B4B7E1F19C1D}" srcOrd="0" destOrd="0" presId="urn:microsoft.com/office/officeart/2018/2/layout/IconCircleList"/>
    <dgm:cxn modelId="{1DD2B935-CC26-CB4B-840E-0E8FA57A4D88}" type="presParOf" srcId="{230B3EA2-8CAA-CB44-BB03-05F2CC2A0903}" destId="{634DC7DF-B0F9-F648-9246-28FF6CD032B3}" srcOrd="1" destOrd="0" presId="urn:microsoft.com/office/officeart/2018/2/layout/IconCircleList"/>
    <dgm:cxn modelId="{B4F87ED6-A5F1-B24D-9D98-52778A49F4BA}" type="presParOf" srcId="{230B3EA2-8CAA-CB44-BB03-05F2CC2A0903}" destId="{A54C69C3-9816-774A-9D76-44572A122FB3}" srcOrd="2" destOrd="0" presId="urn:microsoft.com/office/officeart/2018/2/layout/IconCircleList"/>
    <dgm:cxn modelId="{07840881-8C11-0E47-B78A-7C7183E0A470}" type="presParOf" srcId="{230B3EA2-8CAA-CB44-BB03-05F2CC2A0903}" destId="{5EC83320-C38A-0B45-86EE-F1D2748795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5CCB74-E95F-604F-AE41-47841C3F7FBE}" type="doc">
      <dgm:prSet loTypeId="urn:microsoft.com/office/officeart/2008/layout/RadialCluster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C1AA8C-3112-8A4E-92BC-4067229F1AC5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1CE0EB04-ADDA-754B-9611-C2BA81D5C31D}" type="parTrans" cxnId="{3A12ADFF-6098-3741-B540-C7DFAB926BA1}">
      <dgm:prSet/>
      <dgm:spPr/>
      <dgm:t>
        <a:bodyPr/>
        <a:lstStyle/>
        <a:p>
          <a:endParaRPr lang="en-US"/>
        </a:p>
      </dgm:t>
    </dgm:pt>
    <dgm:pt modelId="{F6B29734-A40B-3C4B-B9BE-C1B490629F62}" type="sibTrans" cxnId="{3A12ADFF-6098-3741-B540-C7DFAB926BA1}">
      <dgm:prSet/>
      <dgm:spPr/>
      <dgm:t>
        <a:bodyPr/>
        <a:lstStyle/>
        <a:p>
          <a:endParaRPr lang="en-US"/>
        </a:p>
      </dgm:t>
    </dgm:pt>
    <dgm:pt modelId="{20B358CC-41B5-6846-AE71-F3AAEC319A9B}">
      <dgm:prSet phldrT="[Text]"/>
      <dgm:spPr/>
      <dgm:t>
        <a:bodyPr/>
        <a:lstStyle/>
        <a:p>
          <a:r>
            <a:rPr lang="en-US" dirty="0"/>
            <a:t>Server1</a:t>
          </a:r>
        </a:p>
      </dgm:t>
    </dgm:pt>
    <dgm:pt modelId="{3BEB5E02-4E31-3D47-862F-6D1144E28268}" type="parTrans" cxnId="{75B50B4C-D223-9B48-AEA4-4C95F4FC0A27}">
      <dgm:prSet/>
      <dgm:spPr/>
      <dgm:t>
        <a:bodyPr/>
        <a:lstStyle/>
        <a:p>
          <a:endParaRPr lang="en-US"/>
        </a:p>
      </dgm:t>
    </dgm:pt>
    <dgm:pt modelId="{31072B4C-A824-4C4A-87D4-580D485C2C5A}" type="sibTrans" cxnId="{75B50B4C-D223-9B48-AEA4-4C95F4FC0A27}">
      <dgm:prSet/>
      <dgm:spPr/>
      <dgm:t>
        <a:bodyPr/>
        <a:lstStyle/>
        <a:p>
          <a:endParaRPr lang="en-US"/>
        </a:p>
      </dgm:t>
    </dgm:pt>
    <dgm:pt modelId="{1AD51E0B-56C8-394C-8C6B-5D0E28F59C1B}">
      <dgm:prSet phldrT="[Text]"/>
      <dgm:spPr/>
      <dgm:t>
        <a:bodyPr/>
        <a:lstStyle/>
        <a:p>
          <a:r>
            <a:rPr lang="en-US" dirty="0"/>
            <a:t>Server3</a:t>
          </a:r>
        </a:p>
      </dgm:t>
    </dgm:pt>
    <dgm:pt modelId="{0C7D2F90-2B00-D04B-9394-CF3A744A4E92}" type="parTrans" cxnId="{9AE47A02-07E9-2445-884B-944251312675}">
      <dgm:prSet/>
      <dgm:spPr/>
      <dgm:t>
        <a:bodyPr/>
        <a:lstStyle/>
        <a:p>
          <a:endParaRPr lang="en-US"/>
        </a:p>
      </dgm:t>
    </dgm:pt>
    <dgm:pt modelId="{1AAE4CEC-A6F6-EE48-8066-46393F231616}" type="sibTrans" cxnId="{9AE47A02-07E9-2445-884B-944251312675}">
      <dgm:prSet/>
      <dgm:spPr/>
      <dgm:t>
        <a:bodyPr/>
        <a:lstStyle/>
        <a:p>
          <a:endParaRPr lang="en-US"/>
        </a:p>
      </dgm:t>
    </dgm:pt>
    <dgm:pt modelId="{F60CF23D-6C92-8142-AF57-02508675B1FB}">
      <dgm:prSet phldrT="[Text]"/>
      <dgm:spPr/>
      <dgm:t>
        <a:bodyPr/>
        <a:lstStyle/>
        <a:p>
          <a:r>
            <a:rPr lang="en-US" dirty="0"/>
            <a:t>Server2</a:t>
          </a:r>
        </a:p>
      </dgm:t>
    </dgm:pt>
    <dgm:pt modelId="{C3ABDE71-0113-AE4F-BE70-F9D43734ABC7}" type="parTrans" cxnId="{221498C6-97D2-0D45-AC73-00BC745FF438}">
      <dgm:prSet/>
      <dgm:spPr/>
      <dgm:t>
        <a:bodyPr/>
        <a:lstStyle/>
        <a:p>
          <a:endParaRPr lang="en-US"/>
        </a:p>
      </dgm:t>
    </dgm:pt>
    <dgm:pt modelId="{3E6B6EE6-D234-DE4D-A626-533099BFE199}" type="sibTrans" cxnId="{221498C6-97D2-0D45-AC73-00BC745FF438}">
      <dgm:prSet/>
      <dgm:spPr/>
      <dgm:t>
        <a:bodyPr/>
        <a:lstStyle/>
        <a:p>
          <a:endParaRPr lang="en-US"/>
        </a:p>
      </dgm:t>
    </dgm:pt>
    <dgm:pt modelId="{04E896DB-074D-4740-953D-5BA5A2E2C811}">
      <dgm:prSet phldrT="[Text]"/>
      <dgm:spPr/>
      <dgm:t>
        <a:bodyPr/>
        <a:lstStyle/>
        <a:p>
          <a:r>
            <a:rPr lang="en-US" dirty="0"/>
            <a:t>Server4</a:t>
          </a:r>
        </a:p>
      </dgm:t>
    </dgm:pt>
    <dgm:pt modelId="{98392F81-7931-9B40-9092-F30EEF8F4DB6}" type="parTrans" cxnId="{53DC79E4-B00E-E94A-AA1F-DAB216DB445A}">
      <dgm:prSet/>
      <dgm:spPr/>
      <dgm:t>
        <a:bodyPr/>
        <a:lstStyle/>
        <a:p>
          <a:endParaRPr lang="en-US"/>
        </a:p>
      </dgm:t>
    </dgm:pt>
    <dgm:pt modelId="{0FECF490-A8AC-3C4B-BFE9-A40F8C825C9E}" type="sibTrans" cxnId="{53DC79E4-B00E-E94A-AA1F-DAB216DB445A}">
      <dgm:prSet/>
      <dgm:spPr/>
      <dgm:t>
        <a:bodyPr/>
        <a:lstStyle/>
        <a:p>
          <a:endParaRPr lang="en-US"/>
        </a:p>
      </dgm:t>
    </dgm:pt>
    <dgm:pt modelId="{A8403E29-9014-EA49-A7B9-DC4A5867B010}" type="pres">
      <dgm:prSet presAssocID="{7C5CCB74-E95F-604F-AE41-47841C3F7FB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A84A4B-B9C4-FC48-81F6-D354DE933A71}" type="pres">
      <dgm:prSet presAssocID="{26C1AA8C-3112-8A4E-92BC-4067229F1AC5}" presName="singleCycle" presStyleCnt="0"/>
      <dgm:spPr/>
    </dgm:pt>
    <dgm:pt modelId="{03B9C601-B483-D84B-BD5A-AC7B148E0E93}" type="pres">
      <dgm:prSet presAssocID="{26C1AA8C-3112-8A4E-92BC-4067229F1AC5}" presName="singleCenter" presStyleLbl="node1" presStyleIdx="0" presStyleCnt="5">
        <dgm:presLayoutVars>
          <dgm:chMax val="7"/>
          <dgm:chPref val="7"/>
        </dgm:presLayoutVars>
      </dgm:prSet>
      <dgm:spPr/>
    </dgm:pt>
    <dgm:pt modelId="{F02D01DD-18DC-E54A-B1DD-30E4D575E464}" type="pres">
      <dgm:prSet presAssocID="{3BEB5E02-4E31-3D47-862F-6D1144E28268}" presName="Name56" presStyleLbl="parChTrans1D2" presStyleIdx="0" presStyleCnt="4"/>
      <dgm:spPr/>
    </dgm:pt>
    <dgm:pt modelId="{DE60572E-535D-0149-97D5-97124F3BBD6C}" type="pres">
      <dgm:prSet presAssocID="{20B358CC-41B5-6846-AE71-F3AAEC319A9B}" presName="text0" presStyleLbl="node1" presStyleIdx="1" presStyleCnt="5">
        <dgm:presLayoutVars>
          <dgm:bulletEnabled val="1"/>
        </dgm:presLayoutVars>
      </dgm:prSet>
      <dgm:spPr/>
    </dgm:pt>
    <dgm:pt modelId="{7463C742-1C02-CF4F-96BC-9545A1CDB0BC}" type="pres">
      <dgm:prSet presAssocID="{0C7D2F90-2B00-D04B-9394-CF3A744A4E92}" presName="Name56" presStyleLbl="parChTrans1D2" presStyleIdx="1" presStyleCnt="4"/>
      <dgm:spPr/>
    </dgm:pt>
    <dgm:pt modelId="{02CD3321-67F8-2B4C-874B-3F16432A2F94}" type="pres">
      <dgm:prSet presAssocID="{1AD51E0B-56C8-394C-8C6B-5D0E28F59C1B}" presName="text0" presStyleLbl="node1" presStyleIdx="2" presStyleCnt="5">
        <dgm:presLayoutVars>
          <dgm:bulletEnabled val="1"/>
        </dgm:presLayoutVars>
      </dgm:prSet>
      <dgm:spPr/>
    </dgm:pt>
    <dgm:pt modelId="{753967F0-8D3F-974F-873C-1C5EAD68D896}" type="pres">
      <dgm:prSet presAssocID="{C3ABDE71-0113-AE4F-BE70-F9D43734ABC7}" presName="Name56" presStyleLbl="parChTrans1D2" presStyleIdx="2" presStyleCnt="4"/>
      <dgm:spPr/>
    </dgm:pt>
    <dgm:pt modelId="{1934D879-C342-3744-B62A-28C3499BEE1D}" type="pres">
      <dgm:prSet presAssocID="{F60CF23D-6C92-8142-AF57-02508675B1FB}" presName="text0" presStyleLbl="node1" presStyleIdx="3" presStyleCnt="5">
        <dgm:presLayoutVars>
          <dgm:bulletEnabled val="1"/>
        </dgm:presLayoutVars>
      </dgm:prSet>
      <dgm:spPr/>
    </dgm:pt>
    <dgm:pt modelId="{669863E5-DE9E-FF45-AA08-73070D5D1532}" type="pres">
      <dgm:prSet presAssocID="{98392F81-7931-9B40-9092-F30EEF8F4DB6}" presName="Name56" presStyleLbl="parChTrans1D2" presStyleIdx="3" presStyleCnt="4"/>
      <dgm:spPr/>
    </dgm:pt>
    <dgm:pt modelId="{BBEF2961-0C1A-5B43-891C-90B49D245ADE}" type="pres">
      <dgm:prSet presAssocID="{04E896DB-074D-4740-953D-5BA5A2E2C811}" presName="text0" presStyleLbl="node1" presStyleIdx="4" presStyleCnt="5">
        <dgm:presLayoutVars>
          <dgm:bulletEnabled val="1"/>
        </dgm:presLayoutVars>
      </dgm:prSet>
      <dgm:spPr/>
    </dgm:pt>
  </dgm:ptLst>
  <dgm:cxnLst>
    <dgm:cxn modelId="{9AE47A02-07E9-2445-884B-944251312675}" srcId="{26C1AA8C-3112-8A4E-92BC-4067229F1AC5}" destId="{1AD51E0B-56C8-394C-8C6B-5D0E28F59C1B}" srcOrd="1" destOrd="0" parTransId="{0C7D2F90-2B00-D04B-9394-CF3A744A4E92}" sibTransId="{1AAE4CEC-A6F6-EE48-8066-46393F231616}"/>
    <dgm:cxn modelId="{1F637D10-5784-FA4E-B01E-8BBC3332A00B}" type="presOf" srcId="{26C1AA8C-3112-8A4E-92BC-4067229F1AC5}" destId="{03B9C601-B483-D84B-BD5A-AC7B148E0E93}" srcOrd="0" destOrd="0" presId="urn:microsoft.com/office/officeart/2008/layout/RadialCluster"/>
    <dgm:cxn modelId="{4B9CA61A-66DD-2A49-AAAB-8377A6B29D0B}" type="presOf" srcId="{7C5CCB74-E95F-604F-AE41-47841C3F7FBE}" destId="{A8403E29-9014-EA49-A7B9-DC4A5867B010}" srcOrd="0" destOrd="0" presId="urn:microsoft.com/office/officeart/2008/layout/RadialCluster"/>
    <dgm:cxn modelId="{9F296130-C652-FB42-8E63-FFA130FAA080}" type="presOf" srcId="{1AD51E0B-56C8-394C-8C6B-5D0E28F59C1B}" destId="{02CD3321-67F8-2B4C-874B-3F16432A2F94}" srcOrd="0" destOrd="0" presId="urn:microsoft.com/office/officeart/2008/layout/RadialCluster"/>
    <dgm:cxn modelId="{2150B83E-3299-024B-8632-C686D900D8CA}" type="presOf" srcId="{F60CF23D-6C92-8142-AF57-02508675B1FB}" destId="{1934D879-C342-3744-B62A-28C3499BEE1D}" srcOrd="0" destOrd="0" presId="urn:microsoft.com/office/officeart/2008/layout/RadialCluster"/>
    <dgm:cxn modelId="{75B50B4C-D223-9B48-AEA4-4C95F4FC0A27}" srcId="{26C1AA8C-3112-8A4E-92BC-4067229F1AC5}" destId="{20B358CC-41B5-6846-AE71-F3AAEC319A9B}" srcOrd="0" destOrd="0" parTransId="{3BEB5E02-4E31-3D47-862F-6D1144E28268}" sibTransId="{31072B4C-A824-4C4A-87D4-580D485C2C5A}"/>
    <dgm:cxn modelId="{DEA7CD85-D806-F846-8FA2-F331B35ADC86}" type="presOf" srcId="{20B358CC-41B5-6846-AE71-F3AAEC319A9B}" destId="{DE60572E-535D-0149-97D5-97124F3BBD6C}" srcOrd="0" destOrd="0" presId="urn:microsoft.com/office/officeart/2008/layout/RadialCluster"/>
    <dgm:cxn modelId="{9A7C0F9D-DC48-A346-9E9C-40692BC6C267}" type="presOf" srcId="{0C7D2F90-2B00-D04B-9394-CF3A744A4E92}" destId="{7463C742-1C02-CF4F-96BC-9545A1CDB0BC}" srcOrd="0" destOrd="0" presId="urn:microsoft.com/office/officeart/2008/layout/RadialCluster"/>
    <dgm:cxn modelId="{74D6AFAC-9FC0-ED43-827B-A30C729E3825}" type="presOf" srcId="{C3ABDE71-0113-AE4F-BE70-F9D43734ABC7}" destId="{753967F0-8D3F-974F-873C-1C5EAD68D896}" srcOrd="0" destOrd="0" presId="urn:microsoft.com/office/officeart/2008/layout/RadialCluster"/>
    <dgm:cxn modelId="{E61EB7B9-370B-EA4B-9C42-7B339A4FED52}" type="presOf" srcId="{3BEB5E02-4E31-3D47-862F-6D1144E28268}" destId="{F02D01DD-18DC-E54A-B1DD-30E4D575E464}" srcOrd="0" destOrd="0" presId="urn:microsoft.com/office/officeart/2008/layout/RadialCluster"/>
    <dgm:cxn modelId="{43034FC2-E87E-E94E-9F5F-495FE11D1C11}" type="presOf" srcId="{04E896DB-074D-4740-953D-5BA5A2E2C811}" destId="{BBEF2961-0C1A-5B43-891C-90B49D245ADE}" srcOrd="0" destOrd="0" presId="urn:microsoft.com/office/officeart/2008/layout/RadialCluster"/>
    <dgm:cxn modelId="{221498C6-97D2-0D45-AC73-00BC745FF438}" srcId="{26C1AA8C-3112-8A4E-92BC-4067229F1AC5}" destId="{F60CF23D-6C92-8142-AF57-02508675B1FB}" srcOrd="2" destOrd="0" parTransId="{C3ABDE71-0113-AE4F-BE70-F9D43734ABC7}" sibTransId="{3E6B6EE6-D234-DE4D-A626-533099BFE199}"/>
    <dgm:cxn modelId="{53DC79E4-B00E-E94A-AA1F-DAB216DB445A}" srcId="{26C1AA8C-3112-8A4E-92BC-4067229F1AC5}" destId="{04E896DB-074D-4740-953D-5BA5A2E2C811}" srcOrd="3" destOrd="0" parTransId="{98392F81-7931-9B40-9092-F30EEF8F4DB6}" sibTransId="{0FECF490-A8AC-3C4B-BFE9-A40F8C825C9E}"/>
    <dgm:cxn modelId="{8E5F57FC-552F-9D47-AE38-435EC66925C7}" type="presOf" srcId="{98392F81-7931-9B40-9092-F30EEF8F4DB6}" destId="{669863E5-DE9E-FF45-AA08-73070D5D1532}" srcOrd="0" destOrd="0" presId="urn:microsoft.com/office/officeart/2008/layout/RadialCluster"/>
    <dgm:cxn modelId="{3A12ADFF-6098-3741-B540-C7DFAB926BA1}" srcId="{7C5CCB74-E95F-604F-AE41-47841C3F7FBE}" destId="{26C1AA8C-3112-8A4E-92BC-4067229F1AC5}" srcOrd="0" destOrd="0" parTransId="{1CE0EB04-ADDA-754B-9611-C2BA81D5C31D}" sibTransId="{F6B29734-A40B-3C4B-B9BE-C1B490629F62}"/>
    <dgm:cxn modelId="{C9B7BFA8-F129-0248-BA43-70FF781068BD}" type="presParOf" srcId="{A8403E29-9014-EA49-A7B9-DC4A5867B010}" destId="{99A84A4B-B9C4-FC48-81F6-D354DE933A71}" srcOrd="0" destOrd="0" presId="urn:microsoft.com/office/officeart/2008/layout/RadialCluster"/>
    <dgm:cxn modelId="{F3ABC540-4002-E947-B6BC-A099FF0B35D6}" type="presParOf" srcId="{99A84A4B-B9C4-FC48-81F6-D354DE933A71}" destId="{03B9C601-B483-D84B-BD5A-AC7B148E0E93}" srcOrd="0" destOrd="0" presId="urn:microsoft.com/office/officeart/2008/layout/RadialCluster"/>
    <dgm:cxn modelId="{3F98FD92-59E4-F846-862A-03481DD5B5C7}" type="presParOf" srcId="{99A84A4B-B9C4-FC48-81F6-D354DE933A71}" destId="{F02D01DD-18DC-E54A-B1DD-30E4D575E464}" srcOrd="1" destOrd="0" presId="urn:microsoft.com/office/officeart/2008/layout/RadialCluster"/>
    <dgm:cxn modelId="{D551BA69-95E9-1D4D-8E1E-E9DC2D9DE8F9}" type="presParOf" srcId="{99A84A4B-B9C4-FC48-81F6-D354DE933A71}" destId="{DE60572E-535D-0149-97D5-97124F3BBD6C}" srcOrd="2" destOrd="0" presId="urn:microsoft.com/office/officeart/2008/layout/RadialCluster"/>
    <dgm:cxn modelId="{ECDC99E0-0C93-D74F-A45F-DA9B7A7A8BD3}" type="presParOf" srcId="{99A84A4B-B9C4-FC48-81F6-D354DE933A71}" destId="{7463C742-1C02-CF4F-96BC-9545A1CDB0BC}" srcOrd="3" destOrd="0" presId="urn:microsoft.com/office/officeart/2008/layout/RadialCluster"/>
    <dgm:cxn modelId="{A864DF04-182D-8C43-873A-FB626DE6BC84}" type="presParOf" srcId="{99A84A4B-B9C4-FC48-81F6-D354DE933A71}" destId="{02CD3321-67F8-2B4C-874B-3F16432A2F94}" srcOrd="4" destOrd="0" presId="urn:microsoft.com/office/officeart/2008/layout/RadialCluster"/>
    <dgm:cxn modelId="{C1B90041-52A2-6146-A75F-E721792BBC9F}" type="presParOf" srcId="{99A84A4B-B9C4-FC48-81F6-D354DE933A71}" destId="{753967F0-8D3F-974F-873C-1C5EAD68D896}" srcOrd="5" destOrd="0" presId="urn:microsoft.com/office/officeart/2008/layout/RadialCluster"/>
    <dgm:cxn modelId="{D6BA0A7F-9A20-1443-A8C5-B40E4DA5F6E0}" type="presParOf" srcId="{99A84A4B-B9C4-FC48-81F6-D354DE933A71}" destId="{1934D879-C342-3744-B62A-28C3499BEE1D}" srcOrd="6" destOrd="0" presId="urn:microsoft.com/office/officeart/2008/layout/RadialCluster"/>
    <dgm:cxn modelId="{9CD99058-C1C5-0344-BAD6-E6EE368AAF05}" type="presParOf" srcId="{99A84A4B-B9C4-FC48-81F6-D354DE933A71}" destId="{669863E5-DE9E-FF45-AA08-73070D5D1532}" srcOrd="7" destOrd="0" presId="urn:microsoft.com/office/officeart/2008/layout/RadialCluster"/>
    <dgm:cxn modelId="{45971A6C-6D43-4648-82DC-0FD001C9F2C5}" type="presParOf" srcId="{99A84A4B-B9C4-FC48-81F6-D354DE933A71}" destId="{BBEF2961-0C1A-5B43-891C-90B49D245AD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80C62A-DF0A-0B4B-9DFF-DB578A398A6E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CC9ECE6-E474-A548-9572-B3062BF3228D}">
      <dgm:prSet phldrT="[Text]"/>
      <dgm:spPr/>
      <dgm:t>
        <a:bodyPr/>
        <a:lstStyle/>
        <a:p>
          <a:r>
            <a:rPr lang="en-US" dirty="0"/>
            <a:t>HPC Cluster</a:t>
          </a:r>
        </a:p>
      </dgm:t>
    </dgm:pt>
    <dgm:pt modelId="{F66496A2-704F-BA42-99F3-891A81E1CF34}" type="parTrans" cxnId="{E9EF644F-A06D-0440-AA4E-3105CEE156F3}">
      <dgm:prSet/>
      <dgm:spPr/>
      <dgm:t>
        <a:bodyPr/>
        <a:lstStyle/>
        <a:p>
          <a:endParaRPr lang="en-US"/>
        </a:p>
      </dgm:t>
    </dgm:pt>
    <dgm:pt modelId="{4D8F4900-5402-0841-AD49-95601B6B43EE}" type="sibTrans" cxnId="{E9EF644F-A06D-0440-AA4E-3105CEE156F3}">
      <dgm:prSet/>
      <dgm:spPr/>
      <dgm:t>
        <a:bodyPr/>
        <a:lstStyle/>
        <a:p>
          <a:r>
            <a:rPr lang="en-US" dirty="0"/>
            <a:t>4 hosts/1TB memory</a:t>
          </a:r>
        </a:p>
      </dgm:t>
    </dgm:pt>
    <dgm:pt modelId="{3B4A87B7-A1D3-5849-B730-447B38282088}" type="asst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1366374A-021A-D844-9A4C-4800152BBF33}" type="parTrans" cxnId="{E37E35BF-0935-7B43-B82F-23B6B5B69D83}">
      <dgm:prSet/>
      <dgm:spPr/>
      <dgm:t>
        <a:bodyPr/>
        <a:lstStyle/>
        <a:p>
          <a:endParaRPr lang="en-US"/>
        </a:p>
      </dgm:t>
    </dgm:pt>
    <dgm:pt modelId="{30EE7148-31AE-F447-B345-A523E519E606}" type="sibTrans" cxnId="{E37E35BF-0935-7B43-B82F-23B6B5B69D83}">
      <dgm:prSet/>
      <dgm:spPr/>
      <dgm:t>
        <a:bodyPr/>
        <a:lstStyle/>
        <a:p>
          <a:r>
            <a:rPr lang="en-US" dirty="0"/>
            <a:t>192 TB</a:t>
          </a:r>
        </a:p>
      </dgm:t>
    </dgm:pt>
    <dgm:pt modelId="{201869FB-3806-5944-9FD1-22C21090BAE8}">
      <dgm:prSet phldrT="[Text]"/>
      <dgm:spPr/>
      <dgm:t>
        <a:bodyPr/>
        <a:lstStyle/>
        <a:p>
          <a:r>
            <a:rPr lang="en-US" dirty="0"/>
            <a:t>Virtual to login</a:t>
          </a:r>
        </a:p>
        <a:p>
          <a:r>
            <a:rPr lang="en-US" dirty="0"/>
            <a:t>100 GB HDD</a:t>
          </a:r>
        </a:p>
      </dgm:t>
    </dgm:pt>
    <dgm:pt modelId="{8A6A15D3-1887-8445-B10F-0C3D81DB2BA6}" type="parTrans" cxnId="{D92416B3-FB6D-494A-BE03-16C27007B3A6}">
      <dgm:prSet/>
      <dgm:spPr/>
      <dgm:t>
        <a:bodyPr/>
        <a:lstStyle/>
        <a:p>
          <a:endParaRPr lang="en-US"/>
        </a:p>
      </dgm:t>
    </dgm:pt>
    <dgm:pt modelId="{E3F7E740-42FD-DE4B-A6AD-961B5A25518A}" type="sibTrans" cxnId="{D92416B3-FB6D-494A-BE03-16C27007B3A6}">
      <dgm:prSet/>
      <dgm:spPr/>
      <dgm:t>
        <a:bodyPr/>
        <a:lstStyle/>
        <a:p>
          <a:r>
            <a:rPr lang="en-US" dirty="0"/>
            <a:t>Employee1</a:t>
          </a:r>
        </a:p>
      </dgm:t>
    </dgm:pt>
    <dgm:pt modelId="{049AFBCE-DAE4-0C48-9C4A-43EFBEF37009}">
      <dgm:prSet phldrT="[Text]"/>
      <dgm:spPr/>
      <dgm:t>
        <a:bodyPr/>
        <a:lstStyle/>
        <a:p>
          <a:r>
            <a:rPr lang="en-US" dirty="0"/>
            <a:t>Virtual to login</a:t>
          </a:r>
        </a:p>
        <a:p>
          <a:r>
            <a:rPr lang="en-US" dirty="0"/>
            <a:t>100 GB HDD</a:t>
          </a:r>
        </a:p>
      </dgm:t>
    </dgm:pt>
    <dgm:pt modelId="{2A7C4FC3-B976-1746-8EEA-8184ED041CC2}" type="parTrans" cxnId="{6301EDCA-BFA6-7D45-8C0D-3A778CE1DFD0}">
      <dgm:prSet/>
      <dgm:spPr/>
      <dgm:t>
        <a:bodyPr/>
        <a:lstStyle/>
        <a:p>
          <a:endParaRPr lang="en-US"/>
        </a:p>
      </dgm:t>
    </dgm:pt>
    <dgm:pt modelId="{DF05E871-8728-D749-A38F-EE970EBB509F}" type="sibTrans" cxnId="{6301EDCA-BFA6-7D45-8C0D-3A778CE1DFD0}">
      <dgm:prSet/>
      <dgm:spPr/>
      <dgm:t>
        <a:bodyPr/>
        <a:lstStyle/>
        <a:p>
          <a:r>
            <a:rPr lang="en-US" dirty="0"/>
            <a:t>Employee2</a:t>
          </a:r>
        </a:p>
      </dgm:t>
    </dgm:pt>
    <dgm:pt modelId="{90DEA668-6925-7B45-8F12-F607AB4CDB5B}">
      <dgm:prSet phldrT="[Text]"/>
      <dgm:spPr/>
      <dgm:t>
        <a:bodyPr/>
        <a:lstStyle/>
        <a:p>
          <a:r>
            <a:rPr lang="en-US" dirty="0"/>
            <a:t>Virtual to login</a:t>
          </a:r>
        </a:p>
        <a:p>
          <a:r>
            <a:rPr lang="en-US" dirty="0"/>
            <a:t>100 GB HDD</a:t>
          </a:r>
        </a:p>
      </dgm:t>
    </dgm:pt>
    <dgm:pt modelId="{7B654134-F925-2E4F-A66D-E742BD24A887}" type="parTrans" cxnId="{4F303F14-3C63-7E47-99FD-12EDF70F0BDB}">
      <dgm:prSet/>
      <dgm:spPr/>
      <dgm:t>
        <a:bodyPr/>
        <a:lstStyle/>
        <a:p>
          <a:endParaRPr lang="en-US"/>
        </a:p>
      </dgm:t>
    </dgm:pt>
    <dgm:pt modelId="{E3055D42-B0F1-6245-9A63-170052AC13DE}" type="sibTrans" cxnId="{4F303F14-3C63-7E47-99FD-12EDF70F0BDB}">
      <dgm:prSet/>
      <dgm:spPr/>
      <dgm:t>
        <a:bodyPr/>
        <a:lstStyle/>
        <a:p>
          <a:r>
            <a:rPr lang="en-US" dirty="0"/>
            <a:t>Student1</a:t>
          </a:r>
        </a:p>
      </dgm:t>
    </dgm:pt>
    <dgm:pt modelId="{9685F299-3289-AD44-9F8F-D354BE011F4A}">
      <dgm:prSet phldrT="[Text]"/>
      <dgm:spPr/>
      <dgm:t>
        <a:bodyPr/>
        <a:lstStyle/>
        <a:p>
          <a:r>
            <a:rPr lang="en-US" dirty="0"/>
            <a:t>Virtual to login</a:t>
          </a:r>
        </a:p>
        <a:p>
          <a:r>
            <a:rPr lang="en-US" dirty="0"/>
            <a:t>100 GB HDD</a:t>
          </a:r>
        </a:p>
      </dgm:t>
    </dgm:pt>
    <dgm:pt modelId="{878D4382-9E2E-F147-AF25-779916C499F3}" type="parTrans" cxnId="{E9DFE862-B529-E04E-9ABD-0EBAAB095659}">
      <dgm:prSet/>
      <dgm:spPr/>
      <dgm:t>
        <a:bodyPr/>
        <a:lstStyle/>
        <a:p>
          <a:endParaRPr lang="en-US"/>
        </a:p>
      </dgm:t>
    </dgm:pt>
    <dgm:pt modelId="{F1DB2411-D42C-EE42-958D-73DD841D9B1B}" type="sibTrans" cxnId="{E9DFE862-B529-E04E-9ABD-0EBAAB095659}">
      <dgm:prSet/>
      <dgm:spPr/>
      <dgm:t>
        <a:bodyPr/>
        <a:lstStyle/>
        <a:p>
          <a:r>
            <a:rPr lang="en-US" dirty="0"/>
            <a:t>Student2</a:t>
          </a:r>
        </a:p>
      </dgm:t>
    </dgm:pt>
    <dgm:pt modelId="{90F99384-8BB3-DA43-B60D-EE721F9858F1}">
      <dgm:prSet phldrT="[Text]"/>
      <dgm:spPr/>
      <dgm:t>
        <a:bodyPr/>
        <a:lstStyle/>
        <a:p>
          <a:r>
            <a:rPr lang="en-US" dirty="0"/>
            <a:t>Virtual to login</a:t>
          </a:r>
        </a:p>
        <a:p>
          <a:r>
            <a:rPr lang="en-US" dirty="0"/>
            <a:t>100 GB HDD</a:t>
          </a:r>
        </a:p>
      </dgm:t>
    </dgm:pt>
    <dgm:pt modelId="{C1FA230F-A40B-524C-A140-2F4DB2509763}" type="parTrans" cxnId="{9529298C-37C7-8244-B2B9-07542B1622FA}">
      <dgm:prSet/>
      <dgm:spPr/>
      <dgm:t>
        <a:bodyPr/>
        <a:lstStyle/>
        <a:p>
          <a:endParaRPr lang="en-US"/>
        </a:p>
      </dgm:t>
    </dgm:pt>
    <dgm:pt modelId="{3D230365-3E75-9440-B706-FF51E0B5D5DF}" type="sibTrans" cxnId="{9529298C-37C7-8244-B2B9-07542B1622FA}">
      <dgm:prSet/>
      <dgm:spPr/>
      <dgm:t>
        <a:bodyPr/>
        <a:lstStyle/>
        <a:p>
          <a:r>
            <a:rPr lang="en-US" dirty="0"/>
            <a:t>Student2</a:t>
          </a:r>
        </a:p>
      </dgm:t>
    </dgm:pt>
    <dgm:pt modelId="{0EA6666D-B562-EB4C-A3A2-1865B3D842DD}">
      <dgm:prSet phldrT="[Text]"/>
      <dgm:spPr/>
      <dgm:t>
        <a:bodyPr/>
        <a:lstStyle/>
        <a:p>
          <a:r>
            <a:rPr lang="en-US" dirty="0"/>
            <a:t>…..</a:t>
          </a:r>
        </a:p>
      </dgm:t>
    </dgm:pt>
    <dgm:pt modelId="{50673C4D-3711-8B4B-A2DD-CF0B5E10296A}" type="parTrans" cxnId="{FFBD1384-6FFE-F84D-B55E-795F3EE68CDF}">
      <dgm:prSet/>
      <dgm:spPr/>
      <dgm:t>
        <a:bodyPr/>
        <a:lstStyle/>
        <a:p>
          <a:endParaRPr lang="en-US"/>
        </a:p>
      </dgm:t>
    </dgm:pt>
    <dgm:pt modelId="{15E410C1-9673-6F4A-840E-A0FA6D2C004C}" type="sibTrans" cxnId="{FFBD1384-6FFE-F84D-B55E-795F3EE68CDF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DE5A583F-25F8-2441-A761-B004EAE15AD0}" type="asst">
      <dgm:prSet phldrT="[Text]"/>
      <dgm:spPr/>
      <dgm:t>
        <a:bodyPr/>
        <a:lstStyle/>
        <a:p>
          <a:r>
            <a:rPr lang="en-US" dirty="0"/>
            <a:t>Host OS/Ubuntu</a:t>
          </a:r>
        </a:p>
      </dgm:t>
    </dgm:pt>
    <dgm:pt modelId="{4B02D0D4-0958-6A45-B661-815E6C5D3BC8}" type="parTrans" cxnId="{2AA5CD6C-FDA5-EB4E-A0AF-0B54BD502BF2}">
      <dgm:prSet/>
      <dgm:spPr/>
      <dgm:t>
        <a:bodyPr/>
        <a:lstStyle/>
        <a:p>
          <a:endParaRPr lang="en-US"/>
        </a:p>
      </dgm:t>
    </dgm:pt>
    <dgm:pt modelId="{0480B23F-9B92-784A-A8B1-BDD66DE4044F}" type="sibTrans" cxnId="{2AA5CD6C-FDA5-EB4E-A0AF-0B54BD502BF2}">
      <dgm:prSet/>
      <dgm:spPr/>
      <dgm:t>
        <a:bodyPr/>
        <a:lstStyle/>
        <a:p>
          <a:r>
            <a:rPr lang="en-US" dirty="0"/>
            <a:t>Server OS</a:t>
          </a:r>
        </a:p>
      </dgm:t>
    </dgm:pt>
    <dgm:pt modelId="{A2E6AAF0-B22A-6747-8DA1-3C2A579353ED}" type="asst">
      <dgm:prSet phldrT="[Text]"/>
      <dgm:spPr/>
      <dgm:t>
        <a:bodyPr/>
        <a:lstStyle/>
        <a:p>
          <a:r>
            <a:rPr lang="en-US" dirty="0"/>
            <a:t>FIFO/SJF</a:t>
          </a:r>
        </a:p>
      </dgm:t>
    </dgm:pt>
    <dgm:pt modelId="{DA365CE3-55CD-A14B-9B65-1FC83E8D6FA1}" type="parTrans" cxnId="{27CEDA1F-0F43-434A-9CD0-D50313536154}">
      <dgm:prSet/>
      <dgm:spPr/>
      <dgm:t>
        <a:bodyPr/>
        <a:lstStyle/>
        <a:p>
          <a:endParaRPr lang="en-US"/>
        </a:p>
      </dgm:t>
    </dgm:pt>
    <dgm:pt modelId="{69B4E116-5A48-E34E-86A4-4CDF51D05AE4}" type="sibTrans" cxnId="{27CEDA1F-0F43-434A-9CD0-D50313536154}">
      <dgm:prSet/>
      <dgm:spPr/>
      <dgm:t>
        <a:bodyPr/>
        <a:lstStyle/>
        <a:p>
          <a:r>
            <a:rPr lang="en-US" dirty="0"/>
            <a:t>Resource Scheduler</a:t>
          </a:r>
        </a:p>
      </dgm:t>
    </dgm:pt>
    <dgm:pt modelId="{5CD42FA5-B30E-5C43-8D4A-9F8686EEE2EA}" type="pres">
      <dgm:prSet presAssocID="{E080C62A-DF0A-0B4B-9DFF-DB578A398A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378795-800F-504D-A7F5-8DB26AD577AF}" type="pres">
      <dgm:prSet presAssocID="{7CC9ECE6-E474-A548-9572-B3062BF3228D}" presName="hierRoot1" presStyleCnt="0">
        <dgm:presLayoutVars>
          <dgm:hierBranch val="init"/>
        </dgm:presLayoutVars>
      </dgm:prSet>
      <dgm:spPr/>
    </dgm:pt>
    <dgm:pt modelId="{14462FBA-75DD-0540-9E0A-6BC20DD296C0}" type="pres">
      <dgm:prSet presAssocID="{7CC9ECE6-E474-A548-9572-B3062BF3228D}" presName="rootComposite1" presStyleCnt="0"/>
      <dgm:spPr/>
    </dgm:pt>
    <dgm:pt modelId="{94F24C96-CD4D-EB44-A8BD-78F873A1E047}" type="pres">
      <dgm:prSet presAssocID="{7CC9ECE6-E474-A548-9572-B3062BF3228D}" presName="rootText1" presStyleLbl="node0" presStyleIdx="0" presStyleCnt="1" custScaleY="43315">
        <dgm:presLayoutVars>
          <dgm:chMax/>
          <dgm:chPref val="3"/>
        </dgm:presLayoutVars>
      </dgm:prSet>
      <dgm:spPr/>
    </dgm:pt>
    <dgm:pt modelId="{DDFC8509-31C9-814A-9D02-9D3B320C627C}" type="pres">
      <dgm:prSet presAssocID="{7CC9ECE6-E474-A548-9572-B3062BF3228D}" presName="titleText1" presStyleLbl="fgAcc0" presStyleIdx="0" presStyleCnt="1">
        <dgm:presLayoutVars>
          <dgm:chMax val="0"/>
          <dgm:chPref val="0"/>
        </dgm:presLayoutVars>
      </dgm:prSet>
      <dgm:spPr/>
    </dgm:pt>
    <dgm:pt modelId="{99C4A2B8-8274-8E47-A918-5B0950A7BF4B}" type="pres">
      <dgm:prSet presAssocID="{7CC9ECE6-E474-A548-9572-B3062BF3228D}" presName="rootConnector1" presStyleLbl="node1" presStyleIdx="0" presStyleCnt="6"/>
      <dgm:spPr/>
    </dgm:pt>
    <dgm:pt modelId="{2AFF0E85-B59B-164B-A631-AC6EB1439BC8}" type="pres">
      <dgm:prSet presAssocID="{7CC9ECE6-E474-A548-9572-B3062BF3228D}" presName="hierChild2" presStyleCnt="0"/>
      <dgm:spPr/>
    </dgm:pt>
    <dgm:pt modelId="{D490807C-B578-0D46-98D1-71F976632737}" type="pres">
      <dgm:prSet presAssocID="{8A6A15D3-1887-8445-B10F-0C3D81DB2BA6}" presName="Name37" presStyleLbl="parChTrans1D2" presStyleIdx="0" presStyleCnt="9"/>
      <dgm:spPr/>
    </dgm:pt>
    <dgm:pt modelId="{5D3918B2-B50A-1F46-AE5F-B7CA87017707}" type="pres">
      <dgm:prSet presAssocID="{201869FB-3806-5944-9FD1-22C21090BAE8}" presName="hierRoot2" presStyleCnt="0">
        <dgm:presLayoutVars>
          <dgm:hierBranch val="init"/>
        </dgm:presLayoutVars>
      </dgm:prSet>
      <dgm:spPr/>
    </dgm:pt>
    <dgm:pt modelId="{5EB8932C-41A4-6441-B500-18E950BE6551}" type="pres">
      <dgm:prSet presAssocID="{201869FB-3806-5944-9FD1-22C21090BAE8}" presName="rootComposite" presStyleCnt="0"/>
      <dgm:spPr/>
    </dgm:pt>
    <dgm:pt modelId="{A23D8BF9-3160-EA4D-A242-02E15A9BDE32}" type="pres">
      <dgm:prSet presAssocID="{201869FB-3806-5944-9FD1-22C21090BAE8}" presName="rootText" presStyleLbl="node1" presStyleIdx="0" presStyleCnt="6" custScaleX="81961" custLinFactNeighborX="-2276" custLinFactNeighborY="-2638">
        <dgm:presLayoutVars>
          <dgm:chMax/>
          <dgm:chPref val="3"/>
        </dgm:presLayoutVars>
      </dgm:prSet>
      <dgm:spPr/>
    </dgm:pt>
    <dgm:pt modelId="{52780BDF-D053-A544-8C07-FC09A4FB89CB}" type="pres">
      <dgm:prSet presAssocID="{201869FB-3806-5944-9FD1-22C21090BAE8}" presName="titleText2" presStyleLbl="fgAcc1" presStyleIdx="0" presStyleCnt="6" custScaleX="61503">
        <dgm:presLayoutVars>
          <dgm:chMax val="0"/>
          <dgm:chPref val="0"/>
        </dgm:presLayoutVars>
      </dgm:prSet>
      <dgm:spPr/>
    </dgm:pt>
    <dgm:pt modelId="{D988A3B4-0ED7-2648-AF3E-5AB5711DCE1A}" type="pres">
      <dgm:prSet presAssocID="{201869FB-3806-5944-9FD1-22C21090BAE8}" presName="rootConnector" presStyleLbl="node2" presStyleIdx="0" presStyleCnt="0"/>
      <dgm:spPr/>
    </dgm:pt>
    <dgm:pt modelId="{30745B22-2ACF-7242-9994-80E4FA541AA5}" type="pres">
      <dgm:prSet presAssocID="{201869FB-3806-5944-9FD1-22C21090BAE8}" presName="hierChild4" presStyleCnt="0"/>
      <dgm:spPr/>
    </dgm:pt>
    <dgm:pt modelId="{AC71B023-FBEC-AF43-BEDF-8B000E8333C7}" type="pres">
      <dgm:prSet presAssocID="{201869FB-3806-5944-9FD1-22C21090BAE8}" presName="hierChild5" presStyleCnt="0"/>
      <dgm:spPr/>
    </dgm:pt>
    <dgm:pt modelId="{AC990836-A3D7-6B49-976A-0F7F36D2E44E}" type="pres">
      <dgm:prSet presAssocID="{2A7C4FC3-B976-1746-8EEA-8184ED041CC2}" presName="Name37" presStyleLbl="parChTrans1D2" presStyleIdx="1" presStyleCnt="9"/>
      <dgm:spPr/>
    </dgm:pt>
    <dgm:pt modelId="{BE959D7A-5120-574D-9C3A-2ED3FCD1A60D}" type="pres">
      <dgm:prSet presAssocID="{049AFBCE-DAE4-0C48-9C4A-43EFBEF37009}" presName="hierRoot2" presStyleCnt="0">
        <dgm:presLayoutVars>
          <dgm:hierBranch val="init"/>
        </dgm:presLayoutVars>
      </dgm:prSet>
      <dgm:spPr/>
    </dgm:pt>
    <dgm:pt modelId="{34E53919-3B5E-DD43-9FB9-D988B7AC0746}" type="pres">
      <dgm:prSet presAssocID="{049AFBCE-DAE4-0C48-9C4A-43EFBEF37009}" presName="rootComposite" presStyleCnt="0"/>
      <dgm:spPr/>
    </dgm:pt>
    <dgm:pt modelId="{6DBBFDCB-4793-1549-AF5E-DE842EBE55F7}" type="pres">
      <dgm:prSet presAssocID="{049AFBCE-DAE4-0C48-9C4A-43EFBEF37009}" presName="rootText" presStyleLbl="node1" presStyleIdx="1" presStyleCnt="6" custScaleX="86898">
        <dgm:presLayoutVars>
          <dgm:chMax/>
          <dgm:chPref val="3"/>
        </dgm:presLayoutVars>
      </dgm:prSet>
      <dgm:spPr/>
    </dgm:pt>
    <dgm:pt modelId="{26C14864-9239-2642-9F53-20839F98328E}" type="pres">
      <dgm:prSet presAssocID="{049AFBCE-DAE4-0C48-9C4A-43EFBEF37009}" presName="titleText2" presStyleLbl="fgAcc1" presStyleIdx="1" presStyleCnt="6" custScaleX="66270">
        <dgm:presLayoutVars>
          <dgm:chMax val="0"/>
          <dgm:chPref val="0"/>
        </dgm:presLayoutVars>
      </dgm:prSet>
      <dgm:spPr/>
    </dgm:pt>
    <dgm:pt modelId="{FA975B1B-FE3C-424E-9110-8B6F82A20344}" type="pres">
      <dgm:prSet presAssocID="{049AFBCE-DAE4-0C48-9C4A-43EFBEF37009}" presName="rootConnector" presStyleLbl="node2" presStyleIdx="0" presStyleCnt="0"/>
      <dgm:spPr/>
    </dgm:pt>
    <dgm:pt modelId="{D7EEBBFC-471D-1A44-9D13-A189665B348B}" type="pres">
      <dgm:prSet presAssocID="{049AFBCE-DAE4-0C48-9C4A-43EFBEF37009}" presName="hierChild4" presStyleCnt="0"/>
      <dgm:spPr/>
    </dgm:pt>
    <dgm:pt modelId="{6D819532-B0D5-484F-A9D6-078B79B783C1}" type="pres">
      <dgm:prSet presAssocID="{049AFBCE-DAE4-0C48-9C4A-43EFBEF37009}" presName="hierChild5" presStyleCnt="0"/>
      <dgm:spPr/>
    </dgm:pt>
    <dgm:pt modelId="{19E3C257-5B77-C848-AB86-C19E125020FE}" type="pres">
      <dgm:prSet presAssocID="{7B654134-F925-2E4F-A66D-E742BD24A887}" presName="Name37" presStyleLbl="parChTrans1D2" presStyleIdx="2" presStyleCnt="9"/>
      <dgm:spPr/>
    </dgm:pt>
    <dgm:pt modelId="{49BC3070-878E-7840-8AA8-A5F70337462C}" type="pres">
      <dgm:prSet presAssocID="{90DEA668-6925-7B45-8F12-F607AB4CDB5B}" presName="hierRoot2" presStyleCnt="0">
        <dgm:presLayoutVars>
          <dgm:hierBranch val="init"/>
        </dgm:presLayoutVars>
      </dgm:prSet>
      <dgm:spPr/>
    </dgm:pt>
    <dgm:pt modelId="{764A73F8-46C4-7948-9F45-76F2EE29EECC}" type="pres">
      <dgm:prSet presAssocID="{90DEA668-6925-7B45-8F12-F607AB4CDB5B}" presName="rootComposite" presStyleCnt="0"/>
      <dgm:spPr/>
    </dgm:pt>
    <dgm:pt modelId="{0FFA15EA-BB61-494D-B551-2A0D1FA8DE04}" type="pres">
      <dgm:prSet presAssocID="{90DEA668-6925-7B45-8F12-F607AB4CDB5B}" presName="rootText" presStyleLbl="node1" presStyleIdx="2" presStyleCnt="6" custScaleX="89887">
        <dgm:presLayoutVars>
          <dgm:chMax/>
          <dgm:chPref val="3"/>
        </dgm:presLayoutVars>
      </dgm:prSet>
      <dgm:spPr/>
    </dgm:pt>
    <dgm:pt modelId="{DBA6DEDF-18F9-104F-ADD0-DB8179643128}" type="pres">
      <dgm:prSet presAssocID="{90DEA668-6925-7B45-8F12-F607AB4CDB5B}" presName="titleText2" presStyleLbl="fgAcc1" presStyleIdx="2" presStyleCnt="6" custScaleX="67631">
        <dgm:presLayoutVars>
          <dgm:chMax val="0"/>
          <dgm:chPref val="0"/>
        </dgm:presLayoutVars>
      </dgm:prSet>
      <dgm:spPr/>
    </dgm:pt>
    <dgm:pt modelId="{9CA7FD4E-71C1-0F4B-93F4-B600CD17EC5E}" type="pres">
      <dgm:prSet presAssocID="{90DEA668-6925-7B45-8F12-F607AB4CDB5B}" presName="rootConnector" presStyleLbl="node2" presStyleIdx="0" presStyleCnt="0"/>
      <dgm:spPr/>
    </dgm:pt>
    <dgm:pt modelId="{A3D14ECB-A276-BF49-9BE5-8CAB7A722522}" type="pres">
      <dgm:prSet presAssocID="{90DEA668-6925-7B45-8F12-F607AB4CDB5B}" presName="hierChild4" presStyleCnt="0"/>
      <dgm:spPr/>
    </dgm:pt>
    <dgm:pt modelId="{1A76C15E-04FB-BC48-B833-5F1A7241EF07}" type="pres">
      <dgm:prSet presAssocID="{90DEA668-6925-7B45-8F12-F607AB4CDB5B}" presName="hierChild5" presStyleCnt="0"/>
      <dgm:spPr/>
    </dgm:pt>
    <dgm:pt modelId="{D1165F89-9616-A345-9CF2-BA50A6F36252}" type="pres">
      <dgm:prSet presAssocID="{878D4382-9E2E-F147-AF25-779916C499F3}" presName="Name37" presStyleLbl="parChTrans1D2" presStyleIdx="3" presStyleCnt="9"/>
      <dgm:spPr/>
    </dgm:pt>
    <dgm:pt modelId="{3F6DF96F-AE3F-2C43-9D45-BEC279949A5E}" type="pres">
      <dgm:prSet presAssocID="{9685F299-3289-AD44-9F8F-D354BE011F4A}" presName="hierRoot2" presStyleCnt="0">
        <dgm:presLayoutVars>
          <dgm:hierBranch val="init"/>
        </dgm:presLayoutVars>
      </dgm:prSet>
      <dgm:spPr/>
    </dgm:pt>
    <dgm:pt modelId="{6A4AF7B5-095D-AE41-BD73-4672F4CC4271}" type="pres">
      <dgm:prSet presAssocID="{9685F299-3289-AD44-9F8F-D354BE011F4A}" presName="rootComposite" presStyleCnt="0"/>
      <dgm:spPr/>
    </dgm:pt>
    <dgm:pt modelId="{1579F510-E165-F24B-8BF2-1D177F0B618B}" type="pres">
      <dgm:prSet presAssocID="{9685F299-3289-AD44-9F8F-D354BE011F4A}" presName="rootText" presStyleLbl="node1" presStyleIdx="3" presStyleCnt="6" custScaleX="86395">
        <dgm:presLayoutVars>
          <dgm:chMax/>
          <dgm:chPref val="3"/>
        </dgm:presLayoutVars>
      </dgm:prSet>
      <dgm:spPr/>
    </dgm:pt>
    <dgm:pt modelId="{4156699D-5823-0A4C-9E71-ED89541B7EF9}" type="pres">
      <dgm:prSet presAssocID="{9685F299-3289-AD44-9F8F-D354BE011F4A}" presName="titleText2" presStyleLbl="fgAcc1" presStyleIdx="3" presStyleCnt="6" custScaleX="67019">
        <dgm:presLayoutVars>
          <dgm:chMax val="0"/>
          <dgm:chPref val="0"/>
        </dgm:presLayoutVars>
      </dgm:prSet>
      <dgm:spPr/>
    </dgm:pt>
    <dgm:pt modelId="{A2C76896-F372-D244-B095-FBF2257051B9}" type="pres">
      <dgm:prSet presAssocID="{9685F299-3289-AD44-9F8F-D354BE011F4A}" presName="rootConnector" presStyleLbl="node2" presStyleIdx="0" presStyleCnt="0"/>
      <dgm:spPr/>
    </dgm:pt>
    <dgm:pt modelId="{C67F165E-435B-984C-9459-AFCBB1166D3C}" type="pres">
      <dgm:prSet presAssocID="{9685F299-3289-AD44-9F8F-D354BE011F4A}" presName="hierChild4" presStyleCnt="0"/>
      <dgm:spPr/>
    </dgm:pt>
    <dgm:pt modelId="{F2DAE4F7-19D6-FB40-A544-EFCF37ABD087}" type="pres">
      <dgm:prSet presAssocID="{9685F299-3289-AD44-9F8F-D354BE011F4A}" presName="hierChild5" presStyleCnt="0"/>
      <dgm:spPr/>
    </dgm:pt>
    <dgm:pt modelId="{43D7D657-D5BB-CD47-AC00-71C33D3C3BBC}" type="pres">
      <dgm:prSet presAssocID="{C1FA230F-A40B-524C-A140-2F4DB2509763}" presName="Name37" presStyleLbl="parChTrans1D2" presStyleIdx="4" presStyleCnt="9"/>
      <dgm:spPr/>
    </dgm:pt>
    <dgm:pt modelId="{E60163CE-3909-4A48-88D8-E21B6C87A8AC}" type="pres">
      <dgm:prSet presAssocID="{90F99384-8BB3-DA43-B60D-EE721F9858F1}" presName="hierRoot2" presStyleCnt="0">
        <dgm:presLayoutVars>
          <dgm:hierBranch val="init"/>
        </dgm:presLayoutVars>
      </dgm:prSet>
      <dgm:spPr/>
    </dgm:pt>
    <dgm:pt modelId="{9FF111D7-2F97-0143-86D6-FF34FD7C25FD}" type="pres">
      <dgm:prSet presAssocID="{90F99384-8BB3-DA43-B60D-EE721F9858F1}" presName="rootComposite" presStyleCnt="0"/>
      <dgm:spPr/>
    </dgm:pt>
    <dgm:pt modelId="{351B572A-9B77-504B-8953-671918A0F4A7}" type="pres">
      <dgm:prSet presAssocID="{90F99384-8BB3-DA43-B60D-EE721F9858F1}" presName="rootText" presStyleLbl="node1" presStyleIdx="4" presStyleCnt="6" custScaleX="81593">
        <dgm:presLayoutVars>
          <dgm:chMax/>
          <dgm:chPref val="3"/>
        </dgm:presLayoutVars>
      </dgm:prSet>
      <dgm:spPr/>
    </dgm:pt>
    <dgm:pt modelId="{268B10AE-48D8-9A42-8F04-E50F98C8D60F}" type="pres">
      <dgm:prSet presAssocID="{90F99384-8BB3-DA43-B60D-EE721F9858F1}" presName="titleText2" presStyleLbl="fgAcc1" presStyleIdx="4" presStyleCnt="6" custScaleX="70987">
        <dgm:presLayoutVars>
          <dgm:chMax val="0"/>
          <dgm:chPref val="0"/>
        </dgm:presLayoutVars>
      </dgm:prSet>
      <dgm:spPr/>
    </dgm:pt>
    <dgm:pt modelId="{1ED4BC2E-1AC3-FC49-BFDF-5490288A4D6E}" type="pres">
      <dgm:prSet presAssocID="{90F99384-8BB3-DA43-B60D-EE721F9858F1}" presName="rootConnector" presStyleLbl="node2" presStyleIdx="0" presStyleCnt="0"/>
      <dgm:spPr/>
    </dgm:pt>
    <dgm:pt modelId="{4AF60ED5-B5EA-BD4D-9E76-9D55FCF75520}" type="pres">
      <dgm:prSet presAssocID="{90F99384-8BB3-DA43-B60D-EE721F9858F1}" presName="hierChild4" presStyleCnt="0"/>
      <dgm:spPr/>
    </dgm:pt>
    <dgm:pt modelId="{4805D6BD-91E1-A140-9144-251F874E27D9}" type="pres">
      <dgm:prSet presAssocID="{90F99384-8BB3-DA43-B60D-EE721F9858F1}" presName="hierChild5" presStyleCnt="0"/>
      <dgm:spPr/>
    </dgm:pt>
    <dgm:pt modelId="{86DB1957-308F-5641-BC2D-2EF5B6C8ACF8}" type="pres">
      <dgm:prSet presAssocID="{50673C4D-3711-8B4B-A2DD-CF0B5E10296A}" presName="Name37" presStyleLbl="parChTrans1D2" presStyleIdx="5" presStyleCnt="9"/>
      <dgm:spPr/>
    </dgm:pt>
    <dgm:pt modelId="{FAA5B739-881F-D74E-A6D9-F82D0D1B79E6}" type="pres">
      <dgm:prSet presAssocID="{0EA6666D-B562-EB4C-A3A2-1865B3D842DD}" presName="hierRoot2" presStyleCnt="0">
        <dgm:presLayoutVars>
          <dgm:hierBranch val="init"/>
        </dgm:presLayoutVars>
      </dgm:prSet>
      <dgm:spPr/>
    </dgm:pt>
    <dgm:pt modelId="{2FD30416-3FEE-F94C-B3B3-0024F38920A6}" type="pres">
      <dgm:prSet presAssocID="{0EA6666D-B562-EB4C-A3A2-1865B3D842DD}" presName="rootComposite" presStyleCnt="0"/>
      <dgm:spPr/>
    </dgm:pt>
    <dgm:pt modelId="{FBA4ED9F-7609-DD43-A5A8-CAD9C0BCFF20}" type="pres">
      <dgm:prSet presAssocID="{0EA6666D-B562-EB4C-A3A2-1865B3D842DD}" presName="rootText" presStyleLbl="node1" presStyleIdx="5" presStyleCnt="6" custScaleX="68043">
        <dgm:presLayoutVars>
          <dgm:chMax/>
          <dgm:chPref val="3"/>
        </dgm:presLayoutVars>
      </dgm:prSet>
      <dgm:spPr/>
    </dgm:pt>
    <dgm:pt modelId="{15B212AC-9E10-C745-A2EE-C47F3122F8CE}" type="pres">
      <dgm:prSet presAssocID="{0EA6666D-B562-EB4C-A3A2-1865B3D842DD}" presName="titleText2" presStyleLbl="fgAcc1" presStyleIdx="5" presStyleCnt="6" custScaleX="48057">
        <dgm:presLayoutVars>
          <dgm:chMax val="0"/>
          <dgm:chPref val="0"/>
        </dgm:presLayoutVars>
      </dgm:prSet>
      <dgm:spPr/>
    </dgm:pt>
    <dgm:pt modelId="{67421996-45A4-D84C-A0CE-E731EB9D8693}" type="pres">
      <dgm:prSet presAssocID="{0EA6666D-B562-EB4C-A3A2-1865B3D842DD}" presName="rootConnector" presStyleLbl="node2" presStyleIdx="0" presStyleCnt="0"/>
      <dgm:spPr/>
    </dgm:pt>
    <dgm:pt modelId="{9B89A45A-3644-2C45-AB5D-747FF0E3DB7D}" type="pres">
      <dgm:prSet presAssocID="{0EA6666D-B562-EB4C-A3A2-1865B3D842DD}" presName="hierChild4" presStyleCnt="0"/>
      <dgm:spPr/>
    </dgm:pt>
    <dgm:pt modelId="{AF49FC67-1507-FE47-B881-ADD4F69D5CB5}" type="pres">
      <dgm:prSet presAssocID="{0EA6666D-B562-EB4C-A3A2-1865B3D842DD}" presName="hierChild5" presStyleCnt="0"/>
      <dgm:spPr/>
    </dgm:pt>
    <dgm:pt modelId="{159CFCF3-FB2D-8346-959E-48B725BDCEEE}" type="pres">
      <dgm:prSet presAssocID="{7CC9ECE6-E474-A548-9572-B3062BF3228D}" presName="hierChild3" presStyleCnt="0"/>
      <dgm:spPr/>
    </dgm:pt>
    <dgm:pt modelId="{FE81F3C7-43EF-6943-B3E4-C2DE7108BC95}" type="pres">
      <dgm:prSet presAssocID="{1366374A-021A-D844-9A4C-4800152BBF33}" presName="Name96" presStyleLbl="parChTrans1D2" presStyleIdx="6" presStyleCnt="9"/>
      <dgm:spPr/>
    </dgm:pt>
    <dgm:pt modelId="{68CAF582-B4D5-E14D-ACF9-F290C7F1C7F5}" type="pres">
      <dgm:prSet presAssocID="{3B4A87B7-A1D3-5849-B730-447B38282088}" presName="hierRoot3" presStyleCnt="0">
        <dgm:presLayoutVars>
          <dgm:hierBranch val="init"/>
        </dgm:presLayoutVars>
      </dgm:prSet>
      <dgm:spPr/>
    </dgm:pt>
    <dgm:pt modelId="{C636042E-4D86-E840-BFBB-57F928F1C795}" type="pres">
      <dgm:prSet presAssocID="{3B4A87B7-A1D3-5849-B730-447B38282088}" presName="rootComposite3" presStyleCnt="0"/>
      <dgm:spPr/>
    </dgm:pt>
    <dgm:pt modelId="{0235EF17-B02D-EA4E-AABE-EA145C9D3C4E}" type="pres">
      <dgm:prSet presAssocID="{3B4A87B7-A1D3-5849-B730-447B38282088}" presName="rootText3" presStyleLbl="asst1" presStyleIdx="0" presStyleCnt="3" custScaleY="57314">
        <dgm:presLayoutVars>
          <dgm:chPref val="3"/>
        </dgm:presLayoutVars>
      </dgm:prSet>
      <dgm:spPr/>
    </dgm:pt>
    <dgm:pt modelId="{819D27BF-08B4-394B-A61D-C9C7104E8AE6}" type="pres">
      <dgm:prSet presAssocID="{3B4A87B7-A1D3-5849-B730-447B38282088}" presName="titleText3" presStyleLbl="fgAcc2" presStyleIdx="0" presStyleCnt="3">
        <dgm:presLayoutVars>
          <dgm:chMax val="0"/>
          <dgm:chPref val="0"/>
        </dgm:presLayoutVars>
      </dgm:prSet>
      <dgm:spPr/>
    </dgm:pt>
    <dgm:pt modelId="{7C5528D1-2149-F349-9738-392FD5A452D0}" type="pres">
      <dgm:prSet presAssocID="{3B4A87B7-A1D3-5849-B730-447B38282088}" presName="rootConnector3" presStyleLbl="asst1" presStyleIdx="0" presStyleCnt="3"/>
      <dgm:spPr/>
    </dgm:pt>
    <dgm:pt modelId="{34CAD945-BF73-9A40-84D8-D6E3FE0D808B}" type="pres">
      <dgm:prSet presAssocID="{3B4A87B7-A1D3-5849-B730-447B38282088}" presName="hierChild6" presStyleCnt="0"/>
      <dgm:spPr/>
    </dgm:pt>
    <dgm:pt modelId="{0C516D10-CC05-EB4A-8CE7-710478097A4F}" type="pres">
      <dgm:prSet presAssocID="{3B4A87B7-A1D3-5849-B730-447B38282088}" presName="hierChild7" presStyleCnt="0"/>
      <dgm:spPr/>
    </dgm:pt>
    <dgm:pt modelId="{5A6C1240-101A-9242-BB23-D2B04831CDA2}" type="pres">
      <dgm:prSet presAssocID="{4B02D0D4-0958-6A45-B661-815E6C5D3BC8}" presName="Name96" presStyleLbl="parChTrans1D2" presStyleIdx="7" presStyleCnt="9"/>
      <dgm:spPr/>
    </dgm:pt>
    <dgm:pt modelId="{927F5A30-50CD-604C-946E-1424A4B2B4AA}" type="pres">
      <dgm:prSet presAssocID="{DE5A583F-25F8-2441-A761-B004EAE15AD0}" presName="hierRoot3" presStyleCnt="0">
        <dgm:presLayoutVars>
          <dgm:hierBranch val="init"/>
        </dgm:presLayoutVars>
      </dgm:prSet>
      <dgm:spPr/>
    </dgm:pt>
    <dgm:pt modelId="{ADE6BDAF-AFEE-B847-A4C8-DB5B9239395A}" type="pres">
      <dgm:prSet presAssocID="{DE5A583F-25F8-2441-A761-B004EAE15AD0}" presName="rootComposite3" presStyleCnt="0"/>
      <dgm:spPr/>
    </dgm:pt>
    <dgm:pt modelId="{B0B990EE-335F-3C45-A5DE-65D8FDD37F07}" type="pres">
      <dgm:prSet presAssocID="{DE5A583F-25F8-2441-A761-B004EAE15AD0}" presName="rootText3" presStyleLbl="asst1" presStyleIdx="1" presStyleCnt="3" custScaleY="61902">
        <dgm:presLayoutVars>
          <dgm:chPref val="3"/>
        </dgm:presLayoutVars>
      </dgm:prSet>
      <dgm:spPr/>
    </dgm:pt>
    <dgm:pt modelId="{B048A17E-7FCB-0B4A-9157-200B2602D440}" type="pres">
      <dgm:prSet presAssocID="{DE5A583F-25F8-2441-A761-B004EAE15AD0}" presName="titleText3" presStyleLbl="fgAcc2" presStyleIdx="1" presStyleCnt="3">
        <dgm:presLayoutVars>
          <dgm:chMax val="0"/>
          <dgm:chPref val="0"/>
        </dgm:presLayoutVars>
      </dgm:prSet>
      <dgm:spPr/>
    </dgm:pt>
    <dgm:pt modelId="{70B5097B-7735-7846-AD9A-F340AB5AA71B}" type="pres">
      <dgm:prSet presAssocID="{DE5A583F-25F8-2441-A761-B004EAE15AD0}" presName="rootConnector3" presStyleLbl="asst1" presStyleIdx="1" presStyleCnt="3"/>
      <dgm:spPr/>
    </dgm:pt>
    <dgm:pt modelId="{AD8AC651-38B4-7842-9DF0-252F8F2A25CB}" type="pres">
      <dgm:prSet presAssocID="{DE5A583F-25F8-2441-A761-B004EAE15AD0}" presName="hierChild6" presStyleCnt="0"/>
      <dgm:spPr/>
    </dgm:pt>
    <dgm:pt modelId="{DDAAB785-655D-F844-B07A-521094AFAD9A}" type="pres">
      <dgm:prSet presAssocID="{DE5A583F-25F8-2441-A761-B004EAE15AD0}" presName="hierChild7" presStyleCnt="0"/>
      <dgm:spPr/>
    </dgm:pt>
    <dgm:pt modelId="{1DA4C595-C42F-2446-8512-D9F50FC88FC9}" type="pres">
      <dgm:prSet presAssocID="{DA365CE3-55CD-A14B-9B65-1FC83E8D6FA1}" presName="Name96" presStyleLbl="parChTrans1D2" presStyleIdx="8" presStyleCnt="9"/>
      <dgm:spPr/>
    </dgm:pt>
    <dgm:pt modelId="{34CC8F96-F64E-524B-930D-3FA2DEB6A9A2}" type="pres">
      <dgm:prSet presAssocID="{A2E6AAF0-B22A-6747-8DA1-3C2A579353ED}" presName="hierRoot3" presStyleCnt="0">
        <dgm:presLayoutVars>
          <dgm:hierBranch val="init"/>
        </dgm:presLayoutVars>
      </dgm:prSet>
      <dgm:spPr/>
    </dgm:pt>
    <dgm:pt modelId="{24B62A66-4A0E-2646-ACAE-1BD05C7FD73E}" type="pres">
      <dgm:prSet presAssocID="{A2E6AAF0-B22A-6747-8DA1-3C2A579353ED}" presName="rootComposite3" presStyleCnt="0"/>
      <dgm:spPr/>
    </dgm:pt>
    <dgm:pt modelId="{BAE4457F-E5F6-824F-917D-25007B1EC06B}" type="pres">
      <dgm:prSet presAssocID="{A2E6AAF0-B22A-6747-8DA1-3C2A579353ED}" presName="rootText3" presStyleLbl="asst1" presStyleIdx="2" presStyleCnt="3" custScaleY="61902">
        <dgm:presLayoutVars>
          <dgm:chPref val="3"/>
        </dgm:presLayoutVars>
      </dgm:prSet>
      <dgm:spPr/>
    </dgm:pt>
    <dgm:pt modelId="{276F8366-8ADE-1242-8D3A-05DF20AEF8B0}" type="pres">
      <dgm:prSet presAssocID="{A2E6AAF0-B22A-6747-8DA1-3C2A579353ED}" presName="titleText3" presStyleLbl="fgAcc2" presStyleIdx="2" presStyleCnt="3">
        <dgm:presLayoutVars>
          <dgm:chMax val="0"/>
          <dgm:chPref val="0"/>
        </dgm:presLayoutVars>
      </dgm:prSet>
      <dgm:spPr/>
    </dgm:pt>
    <dgm:pt modelId="{3555F3D9-A7A9-8144-9332-2029E46D7953}" type="pres">
      <dgm:prSet presAssocID="{A2E6AAF0-B22A-6747-8DA1-3C2A579353ED}" presName="rootConnector3" presStyleLbl="asst1" presStyleIdx="2" presStyleCnt="3"/>
      <dgm:spPr/>
    </dgm:pt>
    <dgm:pt modelId="{1707453F-9D7B-DE4D-8363-F1142D960AE7}" type="pres">
      <dgm:prSet presAssocID="{A2E6AAF0-B22A-6747-8DA1-3C2A579353ED}" presName="hierChild6" presStyleCnt="0"/>
      <dgm:spPr/>
    </dgm:pt>
    <dgm:pt modelId="{20CC9388-8914-B048-8848-56FBD7F7673E}" type="pres">
      <dgm:prSet presAssocID="{A2E6AAF0-B22A-6747-8DA1-3C2A579353ED}" presName="hierChild7" presStyleCnt="0"/>
      <dgm:spPr/>
    </dgm:pt>
  </dgm:ptLst>
  <dgm:cxnLst>
    <dgm:cxn modelId="{6A80F302-B1E8-AB40-B95B-82DB935D5F7A}" type="presOf" srcId="{7B654134-F925-2E4F-A66D-E742BD24A887}" destId="{19E3C257-5B77-C848-AB86-C19E125020FE}" srcOrd="0" destOrd="0" presId="urn:microsoft.com/office/officeart/2008/layout/NameandTitleOrganizationalChart"/>
    <dgm:cxn modelId="{02675606-18E9-0849-9197-99B430CB5C6C}" type="presOf" srcId="{DE5A583F-25F8-2441-A761-B004EAE15AD0}" destId="{70B5097B-7735-7846-AD9A-F340AB5AA71B}" srcOrd="1" destOrd="0" presId="urn:microsoft.com/office/officeart/2008/layout/NameandTitleOrganizationalChart"/>
    <dgm:cxn modelId="{459BB310-53EA-7F4B-BC9E-3E22B9C5C8E0}" type="presOf" srcId="{7CC9ECE6-E474-A548-9572-B3062BF3228D}" destId="{94F24C96-CD4D-EB44-A8BD-78F873A1E047}" srcOrd="0" destOrd="0" presId="urn:microsoft.com/office/officeart/2008/layout/NameandTitleOrganizationalChart"/>
    <dgm:cxn modelId="{4F303F14-3C63-7E47-99FD-12EDF70F0BDB}" srcId="{7CC9ECE6-E474-A548-9572-B3062BF3228D}" destId="{90DEA668-6925-7B45-8F12-F607AB4CDB5B}" srcOrd="5" destOrd="0" parTransId="{7B654134-F925-2E4F-A66D-E742BD24A887}" sibTransId="{E3055D42-B0F1-6245-9A63-170052AC13DE}"/>
    <dgm:cxn modelId="{532A7C1A-15D9-404F-92AC-6A19E938D4C1}" type="presOf" srcId="{90DEA668-6925-7B45-8F12-F607AB4CDB5B}" destId="{9CA7FD4E-71C1-0F4B-93F4-B600CD17EC5E}" srcOrd="1" destOrd="0" presId="urn:microsoft.com/office/officeart/2008/layout/NameandTitleOrganizationalChart"/>
    <dgm:cxn modelId="{27CEDA1F-0F43-434A-9CD0-D50313536154}" srcId="{7CC9ECE6-E474-A548-9572-B3062BF3228D}" destId="{A2E6AAF0-B22A-6747-8DA1-3C2A579353ED}" srcOrd="2" destOrd="0" parTransId="{DA365CE3-55CD-A14B-9B65-1FC83E8D6FA1}" sibTransId="{69B4E116-5A48-E34E-86A4-4CDF51D05AE4}"/>
    <dgm:cxn modelId="{1D304A2B-C711-5D42-A8F0-3377ABA44887}" type="presOf" srcId="{DF05E871-8728-D749-A38F-EE970EBB509F}" destId="{26C14864-9239-2642-9F53-20839F98328E}" srcOrd="0" destOrd="0" presId="urn:microsoft.com/office/officeart/2008/layout/NameandTitleOrganizationalChart"/>
    <dgm:cxn modelId="{92526F2B-95D1-E64D-88C0-65F147C5615E}" type="presOf" srcId="{E3F7E740-42FD-DE4B-A6AD-961B5A25518A}" destId="{52780BDF-D053-A544-8C07-FC09A4FB89CB}" srcOrd="0" destOrd="0" presId="urn:microsoft.com/office/officeart/2008/layout/NameandTitleOrganizationalChart"/>
    <dgm:cxn modelId="{703D9930-CDBB-8340-9A69-C8EB05BBF7F6}" type="presOf" srcId="{9685F299-3289-AD44-9F8F-D354BE011F4A}" destId="{1579F510-E165-F24B-8BF2-1D177F0B618B}" srcOrd="0" destOrd="0" presId="urn:microsoft.com/office/officeart/2008/layout/NameandTitleOrganizationalChart"/>
    <dgm:cxn modelId="{25CEE139-A6F5-364C-8A75-2A4CCDA0E58D}" type="presOf" srcId="{50673C4D-3711-8B4B-A2DD-CF0B5E10296A}" destId="{86DB1957-308F-5641-BC2D-2EF5B6C8ACF8}" srcOrd="0" destOrd="0" presId="urn:microsoft.com/office/officeart/2008/layout/NameandTitleOrganizationalChart"/>
    <dgm:cxn modelId="{C7F0DA3E-4DED-F844-96D0-8930DC84118E}" type="presOf" srcId="{A2E6AAF0-B22A-6747-8DA1-3C2A579353ED}" destId="{3555F3D9-A7A9-8144-9332-2029E46D7953}" srcOrd="1" destOrd="0" presId="urn:microsoft.com/office/officeart/2008/layout/NameandTitleOrganizationalChart"/>
    <dgm:cxn modelId="{0247B847-8B29-2E4D-BE3C-DFE5B9FDCC4E}" type="presOf" srcId="{90F99384-8BB3-DA43-B60D-EE721F9858F1}" destId="{1ED4BC2E-1AC3-FC49-BFDF-5490288A4D6E}" srcOrd="1" destOrd="0" presId="urn:microsoft.com/office/officeart/2008/layout/NameandTitleOrganizationalChart"/>
    <dgm:cxn modelId="{E9EF644F-A06D-0440-AA4E-3105CEE156F3}" srcId="{E080C62A-DF0A-0B4B-9DFF-DB578A398A6E}" destId="{7CC9ECE6-E474-A548-9572-B3062BF3228D}" srcOrd="0" destOrd="0" parTransId="{F66496A2-704F-BA42-99F3-891A81E1CF34}" sibTransId="{4D8F4900-5402-0841-AD49-95601B6B43EE}"/>
    <dgm:cxn modelId="{7C058855-451C-2A44-8332-AAC5D7280B54}" type="presOf" srcId="{7CC9ECE6-E474-A548-9572-B3062BF3228D}" destId="{99C4A2B8-8274-8E47-A918-5B0950A7BF4B}" srcOrd="1" destOrd="0" presId="urn:microsoft.com/office/officeart/2008/layout/NameandTitleOrganizationalChart"/>
    <dgm:cxn modelId="{7488555C-DD23-DD43-9EC5-F90EE5D351E0}" type="presOf" srcId="{878D4382-9E2E-F147-AF25-779916C499F3}" destId="{D1165F89-9616-A345-9CF2-BA50A6F36252}" srcOrd="0" destOrd="0" presId="urn:microsoft.com/office/officeart/2008/layout/NameandTitleOrganizationalChart"/>
    <dgm:cxn modelId="{1C445B62-BEFE-1F47-883C-D9ABC46C343D}" type="presOf" srcId="{4D8F4900-5402-0841-AD49-95601B6B43EE}" destId="{DDFC8509-31C9-814A-9D02-9D3B320C627C}" srcOrd="0" destOrd="0" presId="urn:microsoft.com/office/officeart/2008/layout/NameandTitleOrganizationalChart"/>
    <dgm:cxn modelId="{E9DFE862-B529-E04E-9ABD-0EBAAB095659}" srcId="{7CC9ECE6-E474-A548-9572-B3062BF3228D}" destId="{9685F299-3289-AD44-9F8F-D354BE011F4A}" srcOrd="6" destOrd="0" parTransId="{878D4382-9E2E-F147-AF25-779916C499F3}" sibTransId="{F1DB2411-D42C-EE42-958D-73DD841D9B1B}"/>
    <dgm:cxn modelId="{3C491065-215D-094C-AAFD-3101D4447965}" type="presOf" srcId="{3B4A87B7-A1D3-5849-B730-447B38282088}" destId="{0235EF17-B02D-EA4E-AABE-EA145C9D3C4E}" srcOrd="0" destOrd="0" presId="urn:microsoft.com/office/officeart/2008/layout/NameandTitleOrganizationalChart"/>
    <dgm:cxn modelId="{2AA5CD6C-FDA5-EB4E-A0AF-0B54BD502BF2}" srcId="{7CC9ECE6-E474-A548-9572-B3062BF3228D}" destId="{DE5A583F-25F8-2441-A761-B004EAE15AD0}" srcOrd="1" destOrd="0" parTransId="{4B02D0D4-0958-6A45-B661-815E6C5D3BC8}" sibTransId="{0480B23F-9B92-784A-A8B1-BDD66DE4044F}"/>
    <dgm:cxn modelId="{5B01DA6D-5CC5-0D4E-ADED-F2AD30B5D78C}" type="presOf" srcId="{8A6A15D3-1887-8445-B10F-0C3D81DB2BA6}" destId="{D490807C-B578-0D46-98D1-71F976632737}" srcOrd="0" destOrd="0" presId="urn:microsoft.com/office/officeart/2008/layout/NameandTitleOrganizationalChart"/>
    <dgm:cxn modelId="{B83B0673-B1E1-304A-932C-EEF1900E7D56}" type="presOf" srcId="{C1FA230F-A40B-524C-A140-2F4DB2509763}" destId="{43D7D657-D5BB-CD47-AC00-71C33D3C3BBC}" srcOrd="0" destOrd="0" presId="urn:microsoft.com/office/officeart/2008/layout/NameandTitleOrganizationalChart"/>
    <dgm:cxn modelId="{189DDF7F-9E7B-F846-9145-06627427ACD4}" type="presOf" srcId="{90F99384-8BB3-DA43-B60D-EE721F9858F1}" destId="{351B572A-9B77-504B-8953-671918A0F4A7}" srcOrd="0" destOrd="0" presId="urn:microsoft.com/office/officeart/2008/layout/NameandTitleOrganizationalChart"/>
    <dgm:cxn modelId="{FFBD1384-6FFE-F84D-B55E-795F3EE68CDF}" srcId="{7CC9ECE6-E474-A548-9572-B3062BF3228D}" destId="{0EA6666D-B562-EB4C-A3A2-1865B3D842DD}" srcOrd="8" destOrd="0" parTransId="{50673C4D-3711-8B4B-A2DD-CF0B5E10296A}" sibTransId="{15E410C1-9673-6F4A-840E-A0FA6D2C004C}"/>
    <dgm:cxn modelId="{32FC9285-60DB-DB4F-BF31-17F7C0FB5A8E}" type="presOf" srcId="{201869FB-3806-5944-9FD1-22C21090BAE8}" destId="{D988A3B4-0ED7-2648-AF3E-5AB5711DCE1A}" srcOrd="1" destOrd="0" presId="urn:microsoft.com/office/officeart/2008/layout/NameandTitleOrganizationalChart"/>
    <dgm:cxn modelId="{65E6AF8A-8248-CB46-BDBC-62013F077806}" type="presOf" srcId="{DA365CE3-55CD-A14B-9B65-1FC83E8D6FA1}" destId="{1DA4C595-C42F-2446-8512-D9F50FC88FC9}" srcOrd="0" destOrd="0" presId="urn:microsoft.com/office/officeart/2008/layout/NameandTitleOrganizationalChart"/>
    <dgm:cxn modelId="{491BA58B-D959-3C47-AE49-D8203F0E3AAD}" type="presOf" srcId="{F1DB2411-D42C-EE42-958D-73DD841D9B1B}" destId="{4156699D-5823-0A4C-9E71-ED89541B7EF9}" srcOrd="0" destOrd="0" presId="urn:microsoft.com/office/officeart/2008/layout/NameandTitleOrganizationalChart"/>
    <dgm:cxn modelId="{9529298C-37C7-8244-B2B9-07542B1622FA}" srcId="{7CC9ECE6-E474-A548-9572-B3062BF3228D}" destId="{90F99384-8BB3-DA43-B60D-EE721F9858F1}" srcOrd="7" destOrd="0" parTransId="{C1FA230F-A40B-524C-A140-2F4DB2509763}" sibTransId="{3D230365-3E75-9440-B706-FF51E0B5D5DF}"/>
    <dgm:cxn modelId="{945A658D-D6CE-914E-987B-416AF4D1CEFF}" type="presOf" srcId="{1366374A-021A-D844-9A4C-4800152BBF33}" destId="{FE81F3C7-43EF-6943-B3E4-C2DE7108BC95}" srcOrd="0" destOrd="0" presId="urn:microsoft.com/office/officeart/2008/layout/NameandTitleOrganizationalChart"/>
    <dgm:cxn modelId="{EDE1628E-C835-AF4C-92B3-DE74D75361AA}" type="presOf" srcId="{049AFBCE-DAE4-0C48-9C4A-43EFBEF37009}" destId="{6DBBFDCB-4793-1549-AF5E-DE842EBE55F7}" srcOrd="0" destOrd="0" presId="urn:microsoft.com/office/officeart/2008/layout/NameandTitleOrganizationalChart"/>
    <dgm:cxn modelId="{E731699A-BC87-6C46-84AA-792719B22D55}" type="presOf" srcId="{9685F299-3289-AD44-9F8F-D354BE011F4A}" destId="{A2C76896-F372-D244-B095-FBF2257051B9}" srcOrd="1" destOrd="0" presId="urn:microsoft.com/office/officeart/2008/layout/NameandTitleOrganizationalChart"/>
    <dgm:cxn modelId="{7216AA9C-9DD2-614F-BB2B-636F1526C826}" type="presOf" srcId="{3B4A87B7-A1D3-5849-B730-447B38282088}" destId="{7C5528D1-2149-F349-9738-392FD5A452D0}" srcOrd="1" destOrd="0" presId="urn:microsoft.com/office/officeart/2008/layout/NameandTitleOrganizationalChart"/>
    <dgm:cxn modelId="{B901849F-59B7-B446-9419-B63527D1139D}" type="presOf" srcId="{A2E6AAF0-B22A-6747-8DA1-3C2A579353ED}" destId="{BAE4457F-E5F6-824F-917D-25007B1EC06B}" srcOrd="0" destOrd="0" presId="urn:microsoft.com/office/officeart/2008/layout/NameandTitleOrganizationalChart"/>
    <dgm:cxn modelId="{4D2326A0-0D18-1E43-BB82-8DDA784581E4}" type="presOf" srcId="{E080C62A-DF0A-0B4B-9DFF-DB578A398A6E}" destId="{5CD42FA5-B30E-5C43-8D4A-9F8686EEE2EA}" srcOrd="0" destOrd="0" presId="urn:microsoft.com/office/officeart/2008/layout/NameandTitleOrganizationalChart"/>
    <dgm:cxn modelId="{E189FEA6-ACA9-AC41-86EF-4A38B8D8F253}" type="presOf" srcId="{3D230365-3E75-9440-B706-FF51E0B5D5DF}" destId="{268B10AE-48D8-9A42-8F04-E50F98C8D60F}" srcOrd="0" destOrd="0" presId="urn:microsoft.com/office/officeart/2008/layout/NameandTitleOrganizationalChart"/>
    <dgm:cxn modelId="{D92416B3-FB6D-494A-BE03-16C27007B3A6}" srcId="{7CC9ECE6-E474-A548-9572-B3062BF3228D}" destId="{201869FB-3806-5944-9FD1-22C21090BAE8}" srcOrd="3" destOrd="0" parTransId="{8A6A15D3-1887-8445-B10F-0C3D81DB2BA6}" sibTransId="{E3F7E740-42FD-DE4B-A6AD-961B5A25518A}"/>
    <dgm:cxn modelId="{E37E35BF-0935-7B43-B82F-23B6B5B69D83}" srcId="{7CC9ECE6-E474-A548-9572-B3062BF3228D}" destId="{3B4A87B7-A1D3-5849-B730-447B38282088}" srcOrd="0" destOrd="0" parTransId="{1366374A-021A-D844-9A4C-4800152BBF33}" sibTransId="{30EE7148-31AE-F447-B345-A523E519E606}"/>
    <dgm:cxn modelId="{111ED1C6-F6EF-4F4D-8294-2463DE2B9B6F}" type="presOf" srcId="{69B4E116-5A48-E34E-86A4-4CDF51D05AE4}" destId="{276F8366-8ADE-1242-8D3A-05DF20AEF8B0}" srcOrd="0" destOrd="0" presId="urn:microsoft.com/office/officeart/2008/layout/NameandTitleOrganizationalChart"/>
    <dgm:cxn modelId="{32E67BCA-5B2C-CD41-A68F-785FE6E7B2A8}" type="presOf" srcId="{0EA6666D-B562-EB4C-A3A2-1865B3D842DD}" destId="{67421996-45A4-D84C-A0CE-E731EB9D8693}" srcOrd="1" destOrd="0" presId="urn:microsoft.com/office/officeart/2008/layout/NameandTitleOrganizationalChart"/>
    <dgm:cxn modelId="{6301EDCA-BFA6-7D45-8C0D-3A778CE1DFD0}" srcId="{7CC9ECE6-E474-A548-9572-B3062BF3228D}" destId="{049AFBCE-DAE4-0C48-9C4A-43EFBEF37009}" srcOrd="4" destOrd="0" parTransId="{2A7C4FC3-B976-1746-8EEA-8184ED041CC2}" sibTransId="{DF05E871-8728-D749-A38F-EE970EBB509F}"/>
    <dgm:cxn modelId="{3B27ABCB-16F6-5A40-BBF2-D7C9AE56A9E1}" type="presOf" srcId="{4B02D0D4-0958-6A45-B661-815E6C5D3BC8}" destId="{5A6C1240-101A-9242-BB23-D2B04831CDA2}" srcOrd="0" destOrd="0" presId="urn:microsoft.com/office/officeart/2008/layout/NameandTitleOrganizationalChart"/>
    <dgm:cxn modelId="{6237AFCB-72DE-B744-AE81-67ECF50B5806}" type="presOf" srcId="{0480B23F-9B92-784A-A8B1-BDD66DE4044F}" destId="{B048A17E-7FCB-0B4A-9157-200B2602D440}" srcOrd="0" destOrd="0" presId="urn:microsoft.com/office/officeart/2008/layout/NameandTitleOrganizationalChart"/>
    <dgm:cxn modelId="{4D2179CE-38C9-324A-9040-F9E65EDBA0EF}" type="presOf" srcId="{049AFBCE-DAE4-0C48-9C4A-43EFBEF37009}" destId="{FA975B1B-FE3C-424E-9110-8B6F82A20344}" srcOrd="1" destOrd="0" presId="urn:microsoft.com/office/officeart/2008/layout/NameandTitleOrganizationalChart"/>
    <dgm:cxn modelId="{4998D9CE-B4FB-CB46-882B-27615B39183A}" type="presOf" srcId="{0EA6666D-B562-EB4C-A3A2-1865B3D842DD}" destId="{FBA4ED9F-7609-DD43-A5A8-CAD9C0BCFF20}" srcOrd="0" destOrd="0" presId="urn:microsoft.com/office/officeart/2008/layout/NameandTitleOrganizationalChart"/>
    <dgm:cxn modelId="{D3D6BAD8-241B-C249-8326-4BA673A5FC06}" type="presOf" srcId="{15E410C1-9673-6F4A-840E-A0FA6D2C004C}" destId="{15B212AC-9E10-C745-A2EE-C47F3122F8CE}" srcOrd="0" destOrd="0" presId="urn:microsoft.com/office/officeart/2008/layout/NameandTitleOrganizationalChart"/>
    <dgm:cxn modelId="{04E573D9-FFD2-0A40-81A9-162A74307984}" type="presOf" srcId="{DE5A583F-25F8-2441-A761-B004EAE15AD0}" destId="{B0B990EE-335F-3C45-A5DE-65D8FDD37F07}" srcOrd="0" destOrd="0" presId="urn:microsoft.com/office/officeart/2008/layout/NameandTitleOrganizationalChart"/>
    <dgm:cxn modelId="{009191DC-880B-0043-B616-B893539D20DE}" type="presOf" srcId="{2A7C4FC3-B976-1746-8EEA-8184ED041CC2}" destId="{AC990836-A3D7-6B49-976A-0F7F36D2E44E}" srcOrd="0" destOrd="0" presId="urn:microsoft.com/office/officeart/2008/layout/NameandTitleOrganizationalChart"/>
    <dgm:cxn modelId="{32AC9CE8-DFBF-E54A-A199-7B405F847C10}" type="presOf" srcId="{90DEA668-6925-7B45-8F12-F607AB4CDB5B}" destId="{0FFA15EA-BB61-494D-B551-2A0D1FA8DE04}" srcOrd="0" destOrd="0" presId="urn:microsoft.com/office/officeart/2008/layout/NameandTitleOrganizationalChart"/>
    <dgm:cxn modelId="{A9D499EB-360A-7543-A2E3-0CACF58697D6}" type="presOf" srcId="{30EE7148-31AE-F447-B345-A523E519E606}" destId="{819D27BF-08B4-394B-A61D-C9C7104E8AE6}" srcOrd="0" destOrd="0" presId="urn:microsoft.com/office/officeart/2008/layout/NameandTitleOrganizationalChart"/>
    <dgm:cxn modelId="{3E62ACEC-717E-594C-8ECC-5736D006D98D}" type="presOf" srcId="{201869FB-3806-5944-9FD1-22C21090BAE8}" destId="{A23D8BF9-3160-EA4D-A242-02E15A9BDE32}" srcOrd="0" destOrd="0" presId="urn:microsoft.com/office/officeart/2008/layout/NameandTitleOrganizationalChart"/>
    <dgm:cxn modelId="{C8BADDEE-6F89-E241-9D3B-4493381A97F4}" type="presOf" srcId="{E3055D42-B0F1-6245-9A63-170052AC13DE}" destId="{DBA6DEDF-18F9-104F-ADD0-DB8179643128}" srcOrd="0" destOrd="0" presId="urn:microsoft.com/office/officeart/2008/layout/NameandTitleOrganizationalChart"/>
    <dgm:cxn modelId="{E5BD387F-373A-BF49-852D-DBCF341C1AC2}" type="presParOf" srcId="{5CD42FA5-B30E-5C43-8D4A-9F8686EEE2EA}" destId="{D3378795-800F-504D-A7F5-8DB26AD577AF}" srcOrd="0" destOrd="0" presId="urn:microsoft.com/office/officeart/2008/layout/NameandTitleOrganizationalChart"/>
    <dgm:cxn modelId="{38B0D82D-3733-FC4A-B218-2B30D860C8F7}" type="presParOf" srcId="{D3378795-800F-504D-A7F5-8DB26AD577AF}" destId="{14462FBA-75DD-0540-9E0A-6BC20DD296C0}" srcOrd="0" destOrd="0" presId="urn:microsoft.com/office/officeart/2008/layout/NameandTitleOrganizationalChart"/>
    <dgm:cxn modelId="{1FF9A520-CB32-C349-922D-8D14AE9C9EB6}" type="presParOf" srcId="{14462FBA-75DD-0540-9E0A-6BC20DD296C0}" destId="{94F24C96-CD4D-EB44-A8BD-78F873A1E047}" srcOrd="0" destOrd="0" presId="urn:microsoft.com/office/officeart/2008/layout/NameandTitleOrganizationalChart"/>
    <dgm:cxn modelId="{44064175-F770-5F40-89A3-64DFB5FAFC0D}" type="presParOf" srcId="{14462FBA-75DD-0540-9E0A-6BC20DD296C0}" destId="{DDFC8509-31C9-814A-9D02-9D3B320C627C}" srcOrd="1" destOrd="0" presId="urn:microsoft.com/office/officeart/2008/layout/NameandTitleOrganizationalChart"/>
    <dgm:cxn modelId="{34B0CF83-3BD2-694B-B2C6-0977AC2055C4}" type="presParOf" srcId="{14462FBA-75DD-0540-9E0A-6BC20DD296C0}" destId="{99C4A2B8-8274-8E47-A918-5B0950A7BF4B}" srcOrd="2" destOrd="0" presId="urn:microsoft.com/office/officeart/2008/layout/NameandTitleOrganizationalChart"/>
    <dgm:cxn modelId="{638C22D4-059A-A646-86E1-94241B7C58DD}" type="presParOf" srcId="{D3378795-800F-504D-A7F5-8DB26AD577AF}" destId="{2AFF0E85-B59B-164B-A631-AC6EB1439BC8}" srcOrd="1" destOrd="0" presId="urn:microsoft.com/office/officeart/2008/layout/NameandTitleOrganizationalChart"/>
    <dgm:cxn modelId="{2D2E4019-9157-C349-8694-0416084193DC}" type="presParOf" srcId="{2AFF0E85-B59B-164B-A631-AC6EB1439BC8}" destId="{D490807C-B578-0D46-98D1-71F976632737}" srcOrd="0" destOrd="0" presId="urn:microsoft.com/office/officeart/2008/layout/NameandTitleOrganizationalChart"/>
    <dgm:cxn modelId="{330332DF-E175-2044-9FE6-5924B069A3B6}" type="presParOf" srcId="{2AFF0E85-B59B-164B-A631-AC6EB1439BC8}" destId="{5D3918B2-B50A-1F46-AE5F-B7CA87017707}" srcOrd="1" destOrd="0" presId="urn:microsoft.com/office/officeart/2008/layout/NameandTitleOrganizationalChart"/>
    <dgm:cxn modelId="{0355DC12-A57C-EB4B-8267-681A6C04A342}" type="presParOf" srcId="{5D3918B2-B50A-1F46-AE5F-B7CA87017707}" destId="{5EB8932C-41A4-6441-B500-18E950BE6551}" srcOrd="0" destOrd="0" presId="urn:microsoft.com/office/officeart/2008/layout/NameandTitleOrganizationalChart"/>
    <dgm:cxn modelId="{3951FC37-8F57-7C48-B34D-AD5F7E18E487}" type="presParOf" srcId="{5EB8932C-41A4-6441-B500-18E950BE6551}" destId="{A23D8BF9-3160-EA4D-A242-02E15A9BDE32}" srcOrd="0" destOrd="0" presId="urn:microsoft.com/office/officeart/2008/layout/NameandTitleOrganizationalChart"/>
    <dgm:cxn modelId="{AD8F8704-D9A7-A84E-B64B-78F5BACF0C49}" type="presParOf" srcId="{5EB8932C-41A4-6441-B500-18E950BE6551}" destId="{52780BDF-D053-A544-8C07-FC09A4FB89CB}" srcOrd="1" destOrd="0" presId="urn:microsoft.com/office/officeart/2008/layout/NameandTitleOrganizationalChart"/>
    <dgm:cxn modelId="{505DE6ED-E592-3548-A6BB-362CB60726E5}" type="presParOf" srcId="{5EB8932C-41A4-6441-B500-18E950BE6551}" destId="{D988A3B4-0ED7-2648-AF3E-5AB5711DCE1A}" srcOrd="2" destOrd="0" presId="urn:microsoft.com/office/officeart/2008/layout/NameandTitleOrganizationalChart"/>
    <dgm:cxn modelId="{21D0D255-C9C9-7448-BAF9-4C3D6D4C3FF4}" type="presParOf" srcId="{5D3918B2-B50A-1F46-AE5F-B7CA87017707}" destId="{30745B22-2ACF-7242-9994-80E4FA541AA5}" srcOrd="1" destOrd="0" presId="urn:microsoft.com/office/officeart/2008/layout/NameandTitleOrganizationalChart"/>
    <dgm:cxn modelId="{42BD4C55-F0F3-C045-BB82-80598D53BB24}" type="presParOf" srcId="{5D3918B2-B50A-1F46-AE5F-B7CA87017707}" destId="{AC71B023-FBEC-AF43-BEDF-8B000E8333C7}" srcOrd="2" destOrd="0" presId="urn:microsoft.com/office/officeart/2008/layout/NameandTitleOrganizationalChart"/>
    <dgm:cxn modelId="{776C47E8-1F40-374E-9D8D-2CD4E7405794}" type="presParOf" srcId="{2AFF0E85-B59B-164B-A631-AC6EB1439BC8}" destId="{AC990836-A3D7-6B49-976A-0F7F36D2E44E}" srcOrd="2" destOrd="0" presId="urn:microsoft.com/office/officeart/2008/layout/NameandTitleOrganizationalChart"/>
    <dgm:cxn modelId="{4592A8AD-A55E-6B44-877C-82B81C00CDBB}" type="presParOf" srcId="{2AFF0E85-B59B-164B-A631-AC6EB1439BC8}" destId="{BE959D7A-5120-574D-9C3A-2ED3FCD1A60D}" srcOrd="3" destOrd="0" presId="urn:microsoft.com/office/officeart/2008/layout/NameandTitleOrganizationalChart"/>
    <dgm:cxn modelId="{9384E0F0-1319-9840-A49B-90071287D138}" type="presParOf" srcId="{BE959D7A-5120-574D-9C3A-2ED3FCD1A60D}" destId="{34E53919-3B5E-DD43-9FB9-D988B7AC0746}" srcOrd="0" destOrd="0" presId="urn:microsoft.com/office/officeart/2008/layout/NameandTitleOrganizationalChart"/>
    <dgm:cxn modelId="{CA073B98-1BF7-894D-9B41-A3D5F184E476}" type="presParOf" srcId="{34E53919-3B5E-DD43-9FB9-D988B7AC0746}" destId="{6DBBFDCB-4793-1549-AF5E-DE842EBE55F7}" srcOrd="0" destOrd="0" presId="urn:microsoft.com/office/officeart/2008/layout/NameandTitleOrganizationalChart"/>
    <dgm:cxn modelId="{582E37D7-4AD1-DB4D-A35F-4D6032445077}" type="presParOf" srcId="{34E53919-3B5E-DD43-9FB9-D988B7AC0746}" destId="{26C14864-9239-2642-9F53-20839F98328E}" srcOrd="1" destOrd="0" presId="urn:microsoft.com/office/officeart/2008/layout/NameandTitleOrganizationalChart"/>
    <dgm:cxn modelId="{469F8F8A-CBD4-AE4B-8D85-172FEB2204EE}" type="presParOf" srcId="{34E53919-3B5E-DD43-9FB9-D988B7AC0746}" destId="{FA975B1B-FE3C-424E-9110-8B6F82A20344}" srcOrd="2" destOrd="0" presId="urn:microsoft.com/office/officeart/2008/layout/NameandTitleOrganizationalChart"/>
    <dgm:cxn modelId="{626FF773-1AAA-584D-813C-0034D7D1B395}" type="presParOf" srcId="{BE959D7A-5120-574D-9C3A-2ED3FCD1A60D}" destId="{D7EEBBFC-471D-1A44-9D13-A189665B348B}" srcOrd="1" destOrd="0" presId="urn:microsoft.com/office/officeart/2008/layout/NameandTitleOrganizationalChart"/>
    <dgm:cxn modelId="{EBFAE35A-26E5-3C4C-80E8-1C084C436B96}" type="presParOf" srcId="{BE959D7A-5120-574D-9C3A-2ED3FCD1A60D}" destId="{6D819532-B0D5-484F-A9D6-078B79B783C1}" srcOrd="2" destOrd="0" presId="urn:microsoft.com/office/officeart/2008/layout/NameandTitleOrganizationalChart"/>
    <dgm:cxn modelId="{E550A0B7-BEBD-524E-83B3-D91E7E9E58F4}" type="presParOf" srcId="{2AFF0E85-B59B-164B-A631-AC6EB1439BC8}" destId="{19E3C257-5B77-C848-AB86-C19E125020FE}" srcOrd="4" destOrd="0" presId="urn:microsoft.com/office/officeart/2008/layout/NameandTitleOrganizationalChart"/>
    <dgm:cxn modelId="{C39CE9E4-531E-C049-80DE-89624DF17FFE}" type="presParOf" srcId="{2AFF0E85-B59B-164B-A631-AC6EB1439BC8}" destId="{49BC3070-878E-7840-8AA8-A5F70337462C}" srcOrd="5" destOrd="0" presId="urn:microsoft.com/office/officeart/2008/layout/NameandTitleOrganizationalChart"/>
    <dgm:cxn modelId="{A3247722-C1B5-2E42-9DC7-84E9B2184385}" type="presParOf" srcId="{49BC3070-878E-7840-8AA8-A5F70337462C}" destId="{764A73F8-46C4-7948-9F45-76F2EE29EECC}" srcOrd="0" destOrd="0" presId="urn:microsoft.com/office/officeart/2008/layout/NameandTitleOrganizationalChart"/>
    <dgm:cxn modelId="{4BB601FD-8D94-AF4D-A473-7948B3FA51DE}" type="presParOf" srcId="{764A73F8-46C4-7948-9F45-76F2EE29EECC}" destId="{0FFA15EA-BB61-494D-B551-2A0D1FA8DE04}" srcOrd="0" destOrd="0" presId="urn:microsoft.com/office/officeart/2008/layout/NameandTitleOrganizationalChart"/>
    <dgm:cxn modelId="{DCD9E0AA-CC52-5144-B53F-E5B8298D1ACB}" type="presParOf" srcId="{764A73F8-46C4-7948-9F45-76F2EE29EECC}" destId="{DBA6DEDF-18F9-104F-ADD0-DB8179643128}" srcOrd="1" destOrd="0" presId="urn:microsoft.com/office/officeart/2008/layout/NameandTitleOrganizationalChart"/>
    <dgm:cxn modelId="{7D02AD3D-A089-7043-8E84-C2276E549414}" type="presParOf" srcId="{764A73F8-46C4-7948-9F45-76F2EE29EECC}" destId="{9CA7FD4E-71C1-0F4B-93F4-B600CD17EC5E}" srcOrd="2" destOrd="0" presId="urn:microsoft.com/office/officeart/2008/layout/NameandTitleOrganizationalChart"/>
    <dgm:cxn modelId="{7FE65405-342E-3047-8D08-5AC578FAC384}" type="presParOf" srcId="{49BC3070-878E-7840-8AA8-A5F70337462C}" destId="{A3D14ECB-A276-BF49-9BE5-8CAB7A722522}" srcOrd="1" destOrd="0" presId="urn:microsoft.com/office/officeart/2008/layout/NameandTitleOrganizationalChart"/>
    <dgm:cxn modelId="{3CB921DE-3D5E-F64E-A50A-1C1E13587625}" type="presParOf" srcId="{49BC3070-878E-7840-8AA8-A5F70337462C}" destId="{1A76C15E-04FB-BC48-B833-5F1A7241EF07}" srcOrd="2" destOrd="0" presId="urn:microsoft.com/office/officeart/2008/layout/NameandTitleOrganizationalChart"/>
    <dgm:cxn modelId="{8BEC1CF5-9AFA-C84D-857C-688CEC572ED1}" type="presParOf" srcId="{2AFF0E85-B59B-164B-A631-AC6EB1439BC8}" destId="{D1165F89-9616-A345-9CF2-BA50A6F36252}" srcOrd="6" destOrd="0" presId="urn:microsoft.com/office/officeart/2008/layout/NameandTitleOrganizationalChart"/>
    <dgm:cxn modelId="{965FE5CC-D3DC-5645-8029-4F79021F8FD9}" type="presParOf" srcId="{2AFF0E85-B59B-164B-A631-AC6EB1439BC8}" destId="{3F6DF96F-AE3F-2C43-9D45-BEC279949A5E}" srcOrd="7" destOrd="0" presId="urn:microsoft.com/office/officeart/2008/layout/NameandTitleOrganizationalChart"/>
    <dgm:cxn modelId="{82F1D881-E1D0-9F45-9B9F-9824A3F5DF44}" type="presParOf" srcId="{3F6DF96F-AE3F-2C43-9D45-BEC279949A5E}" destId="{6A4AF7B5-095D-AE41-BD73-4672F4CC4271}" srcOrd="0" destOrd="0" presId="urn:microsoft.com/office/officeart/2008/layout/NameandTitleOrganizationalChart"/>
    <dgm:cxn modelId="{4A430E65-843B-DA45-B8AC-E0589E0F0709}" type="presParOf" srcId="{6A4AF7B5-095D-AE41-BD73-4672F4CC4271}" destId="{1579F510-E165-F24B-8BF2-1D177F0B618B}" srcOrd="0" destOrd="0" presId="urn:microsoft.com/office/officeart/2008/layout/NameandTitleOrganizationalChart"/>
    <dgm:cxn modelId="{AF8900C4-A3F3-7242-9401-0E8F40F952D0}" type="presParOf" srcId="{6A4AF7B5-095D-AE41-BD73-4672F4CC4271}" destId="{4156699D-5823-0A4C-9E71-ED89541B7EF9}" srcOrd="1" destOrd="0" presId="urn:microsoft.com/office/officeart/2008/layout/NameandTitleOrganizationalChart"/>
    <dgm:cxn modelId="{0F7CC16B-4ECD-8C44-B286-C3BE797B4FDF}" type="presParOf" srcId="{6A4AF7B5-095D-AE41-BD73-4672F4CC4271}" destId="{A2C76896-F372-D244-B095-FBF2257051B9}" srcOrd="2" destOrd="0" presId="urn:microsoft.com/office/officeart/2008/layout/NameandTitleOrganizationalChart"/>
    <dgm:cxn modelId="{CF5572AB-A9EF-7A4A-A848-738A6A5CBE9E}" type="presParOf" srcId="{3F6DF96F-AE3F-2C43-9D45-BEC279949A5E}" destId="{C67F165E-435B-984C-9459-AFCBB1166D3C}" srcOrd="1" destOrd="0" presId="urn:microsoft.com/office/officeart/2008/layout/NameandTitleOrganizationalChart"/>
    <dgm:cxn modelId="{75BA2670-0BEA-DC46-A028-42DFD2E5A0B1}" type="presParOf" srcId="{3F6DF96F-AE3F-2C43-9D45-BEC279949A5E}" destId="{F2DAE4F7-19D6-FB40-A544-EFCF37ABD087}" srcOrd="2" destOrd="0" presId="urn:microsoft.com/office/officeart/2008/layout/NameandTitleOrganizationalChart"/>
    <dgm:cxn modelId="{D74BEE59-AF16-5A47-B819-AFFD0CD074BF}" type="presParOf" srcId="{2AFF0E85-B59B-164B-A631-AC6EB1439BC8}" destId="{43D7D657-D5BB-CD47-AC00-71C33D3C3BBC}" srcOrd="8" destOrd="0" presId="urn:microsoft.com/office/officeart/2008/layout/NameandTitleOrganizationalChart"/>
    <dgm:cxn modelId="{384C22B2-457F-7647-8457-5C37695B6075}" type="presParOf" srcId="{2AFF0E85-B59B-164B-A631-AC6EB1439BC8}" destId="{E60163CE-3909-4A48-88D8-E21B6C87A8AC}" srcOrd="9" destOrd="0" presId="urn:microsoft.com/office/officeart/2008/layout/NameandTitleOrganizationalChart"/>
    <dgm:cxn modelId="{4A4C440F-341B-2043-BFB8-4F206EA22664}" type="presParOf" srcId="{E60163CE-3909-4A48-88D8-E21B6C87A8AC}" destId="{9FF111D7-2F97-0143-86D6-FF34FD7C25FD}" srcOrd="0" destOrd="0" presId="urn:microsoft.com/office/officeart/2008/layout/NameandTitleOrganizationalChart"/>
    <dgm:cxn modelId="{E1BA42EA-4012-5741-A02A-370E8D04102F}" type="presParOf" srcId="{9FF111D7-2F97-0143-86D6-FF34FD7C25FD}" destId="{351B572A-9B77-504B-8953-671918A0F4A7}" srcOrd="0" destOrd="0" presId="urn:microsoft.com/office/officeart/2008/layout/NameandTitleOrganizationalChart"/>
    <dgm:cxn modelId="{C33D4736-5F1D-1B46-A0F0-E3128ABD5F17}" type="presParOf" srcId="{9FF111D7-2F97-0143-86D6-FF34FD7C25FD}" destId="{268B10AE-48D8-9A42-8F04-E50F98C8D60F}" srcOrd="1" destOrd="0" presId="urn:microsoft.com/office/officeart/2008/layout/NameandTitleOrganizationalChart"/>
    <dgm:cxn modelId="{EE43747F-6256-4741-9E78-92C3396DFB0F}" type="presParOf" srcId="{9FF111D7-2F97-0143-86D6-FF34FD7C25FD}" destId="{1ED4BC2E-1AC3-FC49-BFDF-5490288A4D6E}" srcOrd="2" destOrd="0" presId="urn:microsoft.com/office/officeart/2008/layout/NameandTitleOrganizationalChart"/>
    <dgm:cxn modelId="{3DD7367F-FF10-E749-9292-2569E80FF70F}" type="presParOf" srcId="{E60163CE-3909-4A48-88D8-E21B6C87A8AC}" destId="{4AF60ED5-B5EA-BD4D-9E76-9D55FCF75520}" srcOrd="1" destOrd="0" presId="urn:microsoft.com/office/officeart/2008/layout/NameandTitleOrganizationalChart"/>
    <dgm:cxn modelId="{146364B0-1AF2-E947-943B-ECC8F904A01E}" type="presParOf" srcId="{E60163CE-3909-4A48-88D8-E21B6C87A8AC}" destId="{4805D6BD-91E1-A140-9144-251F874E27D9}" srcOrd="2" destOrd="0" presId="urn:microsoft.com/office/officeart/2008/layout/NameandTitleOrganizationalChart"/>
    <dgm:cxn modelId="{3D42AA4A-F42F-E245-AD92-2E4C7EB9A4A7}" type="presParOf" srcId="{2AFF0E85-B59B-164B-A631-AC6EB1439BC8}" destId="{86DB1957-308F-5641-BC2D-2EF5B6C8ACF8}" srcOrd="10" destOrd="0" presId="urn:microsoft.com/office/officeart/2008/layout/NameandTitleOrganizationalChart"/>
    <dgm:cxn modelId="{0B3B0857-859C-BA44-9026-E82037B20E69}" type="presParOf" srcId="{2AFF0E85-B59B-164B-A631-AC6EB1439BC8}" destId="{FAA5B739-881F-D74E-A6D9-F82D0D1B79E6}" srcOrd="11" destOrd="0" presId="urn:microsoft.com/office/officeart/2008/layout/NameandTitleOrganizationalChart"/>
    <dgm:cxn modelId="{E8645B20-B071-E14E-8957-396716D882A5}" type="presParOf" srcId="{FAA5B739-881F-D74E-A6D9-F82D0D1B79E6}" destId="{2FD30416-3FEE-F94C-B3B3-0024F38920A6}" srcOrd="0" destOrd="0" presId="urn:microsoft.com/office/officeart/2008/layout/NameandTitleOrganizationalChart"/>
    <dgm:cxn modelId="{3A21D9D4-E6AD-2E43-A348-FC9DB5CBFB19}" type="presParOf" srcId="{2FD30416-3FEE-F94C-B3B3-0024F38920A6}" destId="{FBA4ED9F-7609-DD43-A5A8-CAD9C0BCFF20}" srcOrd="0" destOrd="0" presId="urn:microsoft.com/office/officeart/2008/layout/NameandTitleOrganizationalChart"/>
    <dgm:cxn modelId="{CDB053F5-C8CD-BC47-99AA-F284EBB747BB}" type="presParOf" srcId="{2FD30416-3FEE-F94C-B3B3-0024F38920A6}" destId="{15B212AC-9E10-C745-A2EE-C47F3122F8CE}" srcOrd="1" destOrd="0" presId="urn:microsoft.com/office/officeart/2008/layout/NameandTitleOrganizationalChart"/>
    <dgm:cxn modelId="{BD1AC2A0-C71E-654C-B851-6F438E4C9BAF}" type="presParOf" srcId="{2FD30416-3FEE-F94C-B3B3-0024F38920A6}" destId="{67421996-45A4-D84C-A0CE-E731EB9D8693}" srcOrd="2" destOrd="0" presId="urn:microsoft.com/office/officeart/2008/layout/NameandTitleOrganizationalChart"/>
    <dgm:cxn modelId="{6E8856A9-5412-C045-BE50-249593244423}" type="presParOf" srcId="{FAA5B739-881F-D74E-A6D9-F82D0D1B79E6}" destId="{9B89A45A-3644-2C45-AB5D-747FF0E3DB7D}" srcOrd="1" destOrd="0" presId="urn:microsoft.com/office/officeart/2008/layout/NameandTitleOrganizationalChart"/>
    <dgm:cxn modelId="{EE8B49FD-B5A6-7A41-B2A9-0C20D61CCAC9}" type="presParOf" srcId="{FAA5B739-881F-D74E-A6D9-F82D0D1B79E6}" destId="{AF49FC67-1507-FE47-B881-ADD4F69D5CB5}" srcOrd="2" destOrd="0" presId="urn:microsoft.com/office/officeart/2008/layout/NameandTitleOrganizationalChart"/>
    <dgm:cxn modelId="{4D8C2048-01D5-7D43-A245-CCD489FA4DDF}" type="presParOf" srcId="{D3378795-800F-504D-A7F5-8DB26AD577AF}" destId="{159CFCF3-FB2D-8346-959E-48B725BDCEEE}" srcOrd="2" destOrd="0" presId="urn:microsoft.com/office/officeart/2008/layout/NameandTitleOrganizationalChart"/>
    <dgm:cxn modelId="{650A385B-4905-004C-A302-04E50D51C9C8}" type="presParOf" srcId="{159CFCF3-FB2D-8346-959E-48B725BDCEEE}" destId="{FE81F3C7-43EF-6943-B3E4-C2DE7108BC95}" srcOrd="0" destOrd="0" presId="urn:microsoft.com/office/officeart/2008/layout/NameandTitleOrganizationalChart"/>
    <dgm:cxn modelId="{C4077351-D0CF-F146-AF30-FE0E12E35ED4}" type="presParOf" srcId="{159CFCF3-FB2D-8346-959E-48B725BDCEEE}" destId="{68CAF582-B4D5-E14D-ACF9-F290C7F1C7F5}" srcOrd="1" destOrd="0" presId="urn:microsoft.com/office/officeart/2008/layout/NameandTitleOrganizationalChart"/>
    <dgm:cxn modelId="{95FC711F-2C77-EC4B-BA73-416CC89F7991}" type="presParOf" srcId="{68CAF582-B4D5-E14D-ACF9-F290C7F1C7F5}" destId="{C636042E-4D86-E840-BFBB-57F928F1C795}" srcOrd="0" destOrd="0" presId="urn:microsoft.com/office/officeart/2008/layout/NameandTitleOrganizationalChart"/>
    <dgm:cxn modelId="{29F5C29D-8CC4-E34B-918B-054FF3E50A43}" type="presParOf" srcId="{C636042E-4D86-E840-BFBB-57F928F1C795}" destId="{0235EF17-B02D-EA4E-AABE-EA145C9D3C4E}" srcOrd="0" destOrd="0" presId="urn:microsoft.com/office/officeart/2008/layout/NameandTitleOrganizationalChart"/>
    <dgm:cxn modelId="{B659DFE0-54CA-CA49-92BE-E5054C9BE2F8}" type="presParOf" srcId="{C636042E-4D86-E840-BFBB-57F928F1C795}" destId="{819D27BF-08B4-394B-A61D-C9C7104E8AE6}" srcOrd="1" destOrd="0" presId="urn:microsoft.com/office/officeart/2008/layout/NameandTitleOrganizationalChart"/>
    <dgm:cxn modelId="{C463E1C4-2032-DB4D-9C86-21A11FDEA8A4}" type="presParOf" srcId="{C636042E-4D86-E840-BFBB-57F928F1C795}" destId="{7C5528D1-2149-F349-9738-392FD5A452D0}" srcOrd="2" destOrd="0" presId="urn:microsoft.com/office/officeart/2008/layout/NameandTitleOrganizationalChart"/>
    <dgm:cxn modelId="{01C8EAD0-58DA-0C4A-8882-08333AEFB77D}" type="presParOf" srcId="{68CAF582-B4D5-E14D-ACF9-F290C7F1C7F5}" destId="{34CAD945-BF73-9A40-84D8-D6E3FE0D808B}" srcOrd="1" destOrd="0" presId="urn:microsoft.com/office/officeart/2008/layout/NameandTitleOrganizationalChart"/>
    <dgm:cxn modelId="{9F5ABD2B-DCD4-874F-8710-3B89283146DA}" type="presParOf" srcId="{68CAF582-B4D5-E14D-ACF9-F290C7F1C7F5}" destId="{0C516D10-CC05-EB4A-8CE7-710478097A4F}" srcOrd="2" destOrd="0" presId="urn:microsoft.com/office/officeart/2008/layout/NameandTitleOrganizationalChart"/>
    <dgm:cxn modelId="{F53A8C64-4634-0841-8108-9FB19F3618B3}" type="presParOf" srcId="{159CFCF3-FB2D-8346-959E-48B725BDCEEE}" destId="{5A6C1240-101A-9242-BB23-D2B04831CDA2}" srcOrd="2" destOrd="0" presId="urn:microsoft.com/office/officeart/2008/layout/NameandTitleOrganizationalChart"/>
    <dgm:cxn modelId="{8B34C479-98D0-C44A-AFAF-81DC9CF8A43A}" type="presParOf" srcId="{159CFCF3-FB2D-8346-959E-48B725BDCEEE}" destId="{927F5A30-50CD-604C-946E-1424A4B2B4AA}" srcOrd="3" destOrd="0" presId="urn:microsoft.com/office/officeart/2008/layout/NameandTitleOrganizationalChart"/>
    <dgm:cxn modelId="{B0C23EDB-53B7-684E-827B-FD2DAB44FC60}" type="presParOf" srcId="{927F5A30-50CD-604C-946E-1424A4B2B4AA}" destId="{ADE6BDAF-AFEE-B847-A4C8-DB5B9239395A}" srcOrd="0" destOrd="0" presId="urn:microsoft.com/office/officeart/2008/layout/NameandTitleOrganizationalChart"/>
    <dgm:cxn modelId="{0CAACBF2-09C2-9F4F-BDF2-E9481B28BFC9}" type="presParOf" srcId="{ADE6BDAF-AFEE-B847-A4C8-DB5B9239395A}" destId="{B0B990EE-335F-3C45-A5DE-65D8FDD37F07}" srcOrd="0" destOrd="0" presId="urn:microsoft.com/office/officeart/2008/layout/NameandTitleOrganizationalChart"/>
    <dgm:cxn modelId="{ECF9FB9D-CA91-0C4F-A62A-CCB7D49CA5AA}" type="presParOf" srcId="{ADE6BDAF-AFEE-B847-A4C8-DB5B9239395A}" destId="{B048A17E-7FCB-0B4A-9157-200B2602D440}" srcOrd="1" destOrd="0" presId="urn:microsoft.com/office/officeart/2008/layout/NameandTitleOrganizationalChart"/>
    <dgm:cxn modelId="{A1473C63-7970-0544-9577-40258EBA2271}" type="presParOf" srcId="{ADE6BDAF-AFEE-B847-A4C8-DB5B9239395A}" destId="{70B5097B-7735-7846-AD9A-F340AB5AA71B}" srcOrd="2" destOrd="0" presId="urn:microsoft.com/office/officeart/2008/layout/NameandTitleOrganizationalChart"/>
    <dgm:cxn modelId="{C56FCA00-6B1C-8F45-9D78-09B4D016BAC7}" type="presParOf" srcId="{927F5A30-50CD-604C-946E-1424A4B2B4AA}" destId="{AD8AC651-38B4-7842-9DF0-252F8F2A25CB}" srcOrd="1" destOrd="0" presId="urn:microsoft.com/office/officeart/2008/layout/NameandTitleOrganizationalChart"/>
    <dgm:cxn modelId="{D5E9E2AD-512F-0E48-B86E-904BA1E14101}" type="presParOf" srcId="{927F5A30-50CD-604C-946E-1424A4B2B4AA}" destId="{DDAAB785-655D-F844-B07A-521094AFAD9A}" srcOrd="2" destOrd="0" presId="urn:microsoft.com/office/officeart/2008/layout/NameandTitleOrganizationalChart"/>
    <dgm:cxn modelId="{9B383719-0902-3743-9291-A6B31D46E167}" type="presParOf" srcId="{159CFCF3-FB2D-8346-959E-48B725BDCEEE}" destId="{1DA4C595-C42F-2446-8512-D9F50FC88FC9}" srcOrd="4" destOrd="0" presId="urn:microsoft.com/office/officeart/2008/layout/NameandTitleOrganizationalChart"/>
    <dgm:cxn modelId="{320C02A6-B096-BC4A-B35A-AA280F7BA65B}" type="presParOf" srcId="{159CFCF3-FB2D-8346-959E-48B725BDCEEE}" destId="{34CC8F96-F64E-524B-930D-3FA2DEB6A9A2}" srcOrd="5" destOrd="0" presId="urn:microsoft.com/office/officeart/2008/layout/NameandTitleOrganizationalChart"/>
    <dgm:cxn modelId="{1A46298A-27CA-B446-A583-75A16D1213F3}" type="presParOf" srcId="{34CC8F96-F64E-524B-930D-3FA2DEB6A9A2}" destId="{24B62A66-4A0E-2646-ACAE-1BD05C7FD73E}" srcOrd="0" destOrd="0" presId="urn:microsoft.com/office/officeart/2008/layout/NameandTitleOrganizationalChart"/>
    <dgm:cxn modelId="{E580819A-2423-324B-9622-2FF13FFAE83D}" type="presParOf" srcId="{24B62A66-4A0E-2646-ACAE-1BD05C7FD73E}" destId="{BAE4457F-E5F6-824F-917D-25007B1EC06B}" srcOrd="0" destOrd="0" presId="urn:microsoft.com/office/officeart/2008/layout/NameandTitleOrganizationalChart"/>
    <dgm:cxn modelId="{D7F8413D-F168-7F4B-92B2-CE7B6ECEE9BD}" type="presParOf" srcId="{24B62A66-4A0E-2646-ACAE-1BD05C7FD73E}" destId="{276F8366-8ADE-1242-8D3A-05DF20AEF8B0}" srcOrd="1" destOrd="0" presId="urn:microsoft.com/office/officeart/2008/layout/NameandTitleOrganizationalChart"/>
    <dgm:cxn modelId="{6A59C336-A200-7D48-853C-69A2EDEB2CB9}" type="presParOf" srcId="{24B62A66-4A0E-2646-ACAE-1BD05C7FD73E}" destId="{3555F3D9-A7A9-8144-9332-2029E46D7953}" srcOrd="2" destOrd="0" presId="urn:microsoft.com/office/officeart/2008/layout/NameandTitleOrganizationalChart"/>
    <dgm:cxn modelId="{999ACE3C-08CE-2A44-AE2C-0BCD320CBCB1}" type="presParOf" srcId="{34CC8F96-F64E-524B-930D-3FA2DEB6A9A2}" destId="{1707453F-9D7B-DE4D-8363-F1142D960AE7}" srcOrd="1" destOrd="0" presId="urn:microsoft.com/office/officeart/2008/layout/NameandTitleOrganizationalChart"/>
    <dgm:cxn modelId="{F1B439B8-FA7E-F649-86D4-926B867C70FF}" type="presParOf" srcId="{34CC8F96-F64E-524B-930D-3FA2DEB6A9A2}" destId="{20CC9388-8914-B048-8848-56FBD7F7673E}" srcOrd="2" destOrd="0" presId="urn:microsoft.com/office/officeart/2008/layout/NameandTitleOrganizationalChart"/>
  </dgm:cxnLst>
  <dgm:bg>
    <a:solidFill>
      <a:schemeClr val="accent6">
        <a:lumMod val="20000"/>
        <a:lumOff val="80000"/>
        <a:alpha val="69837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5770A3-D69D-45E3-AB9C-3889E540DD6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C5794-F686-4703-BB3A-61B468139A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Ticketing tool for HPC support system </a:t>
          </a:r>
        </a:p>
      </dgm:t>
    </dgm:pt>
    <dgm:pt modelId="{A2D4D25A-D4C0-4865-AB5F-D29AC8C3B809}" type="parTrans" cxnId="{A343F336-8F2D-40E5-BF92-4868336F816A}">
      <dgm:prSet/>
      <dgm:spPr/>
      <dgm:t>
        <a:bodyPr/>
        <a:lstStyle/>
        <a:p>
          <a:endParaRPr lang="en-US"/>
        </a:p>
      </dgm:t>
    </dgm:pt>
    <dgm:pt modelId="{8CB8877D-47DE-4B03-A186-01EA242EFA9E}" type="sibTrans" cxnId="{A343F336-8F2D-40E5-BF92-4868336F816A}">
      <dgm:prSet/>
      <dgm:spPr/>
      <dgm:t>
        <a:bodyPr/>
        <a:lstStyle/>
        <a:p>
          <a:endParaRPr lang="en-US"/>
        </a:p>
      </dgm:t>
    </dgm:pt>
    <dgm:pt modelId="{92DBE3D3-1C90-4599-A73A-E3A27E2A3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Note: IT department uses </a:t>
          </a:r>
          <a:r>
            <a:rPr lang="en-US" i="1"/>
            <a:t>service-now.com,</a:t>
          </a:r>
          <a:r>
            <a:rPr lang="en-US"/>
            <a:t> and it is a nice ticketing tool that can also be used for HPC support for submitting enquires and tracking the status.</a:t>
          </a:r>
        </a:p>
      </dgm:t>
    </dgm:pt>
    <dgm:pt modelId="{59263236-81F0-4586-8399-C23218DFD2E8}" type="parTrans" cxnId="{23CD487E-CE03-4144-876A-3851721603F8}">
      <dgm:prSet/>
      <dgm:spPr/>
      <dgm:t>
        <a:bodyPr/>
        <a:lstStyle/>
        <a:p>
          <a:endParaRPr lang="en-US"/>
        </a:p>
      </dgm:t>
    </dgm:pt>
    <dgm:pt modelId="{9D2D9BFD-FCB5-4458-BA9D-A6B387AD620B}" type="sibTrans" cxnId="{23CD487E-CE03-4144-876A-3851721603F8}">
      <dgm:prSet/>
      <dgm:spPr/>
      <dgm:t>
        <a:bodyPr/>
        <a:lstStyle/>
        <a:p>
          <a:endParaRPr lang="en-US"/>
        </a:p>
      </dgm:t>
    </dgm:pt>
    <dgm:pt modelId="{1A86204D-3B4F-41DE-B327-0780D0CD63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 separate email address for HPC- </a:t>
          </a:r>
          <a:r>
            <a:rPr lang="en-US" i="1">
              <a:hlinkClick xmlns:r="http://schemas.openxmlformats.org/officeDocument/2006/relationships" r:id="rId1"/>
            </a:rPr>
            <a:t>hpc@kristiania.no</a:t>
          </a:r>
          <a:r>
            <a:rPr lang="en-US" i="1"/>
            <a:t>. </a:t>
          </a:r>
          <a:r>
            <a:rPr lang="en-US"/>
            <a:t> --- granted</a:t>
          </a:r>
        </a:p>
      </dgm:t>
    </dgm:pt>
    <dgm:pt modelId="{72D75811-84B2-43D2-8D87-A7A23001CAF5}" type="parTrans" cxnId="{0138467B-1515-4649-86AC-6D8C214287A1}">
      <dgm:prSet/>
      <dgm:spPr/>
      <dgm:t>
        <a:bodyPr/>
        <a:lstStyle/>
        <a:p>
          <a:endParaRPr lang="en-US"/>
        </a:p>
      </dgm:t>
    </dgm:pt>
    <dgm:pt modelId="{2066C64A-932F-4EAE-8C19-E450D4AD1AF1}" type="sibTrans" cxnId="{0138467B-1515-4649-86AC-6D8C214287A1}">
      <dgm:prSet/>
      <dgm:spPr/>
      <dgm:t>
        <a:bodyPr/>
        <a:lstStyle/>
        <a:p>
          <a:endParaRPr lang="en-US"/>
        </a:p>
      </dgm:t>
    </dgm:pt>
    <dgm:pt modelId="{DF7D8666-9143-4182-8A30-1D7C8D65E5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HPC site- </a:t>
          </a:r>
          <a:r>
            <a:rPr lang="en-US">
              <a:hlinkClick xmlns:r="http://schemas.openxmlformats.org/officeDocument/2006/relationships" r:id="rId2"/>
            </a:rPr>
            <a:t>https://kristiania-hpc.github.io/</a:t>
          </a:r>
          <a:r>
            <a:rPr lang="en-US"/>
            <a:t>.  </a:t>
          </a:r>
        </a:p>
      </dgm:t>
    </dgm:pt>
    <dgm:pt modelId="{F4A11062-20C6-4108-A8B9-A0B662461D6E}" type="parTrans" cxnId="{FA3AE233-76AD-45ED-8CB2-54C005D37DF4}">
      <dgm:prSet/>
      <dgm:spPr/>
      <dgm:t>
        <a:bodyPr/>
        <a:lstStyle/>
        <a:p>
          <a:endParaRPr lang="en-US"/>
        </a:p>
      </dgm:t>
    </dgm:pt>
    <dgm:pt modelId="{16F53D9F-69F6-474C-BC9B-D4DC466C8A1E}" type="sibTrans" cxnId="{FA3AE233-76AD-45ED-8CB2-54C005D37DF4}">
      <dgm:prSet/>
      <dgm:spPr/>
      <dgm:t>
        <a:bodyPr/>
        <a:lstStyle/>
        <a:p>
          <a:endParaRPr lang="en-US"/>
        </a:p>
      </dgm:t>
    </dgm:pt>
    <dgm:pt modelId="{B3866874-31DF-4018-B2AF-D1837428C6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 short description and link of the HPC site to Kristiania’s research portal (or IT portal?).  </a:t>
          </a:r>
        </a:p>
      </dgm:t>
    </dgm:pt>
    <dgm:pt modelId="{4E3999F0-394C-4984-861B-9D589B41000D}" type="parTrans" cxnId="{E74BE2FB-A569-4308-A386-3361340445B3}">
      <dgm:prSet/>
      <dgm:spPr/>
      <dgm:t>
        <a:bodyPr/>
        <a:lstStyle/>
        <a:p>
          <a:endParaRPr lang="en-US"/>
        </a:p>
      </dgm:t>
    </dgm:pt>
    <dgm:pt modelId="{081AACFA-9CF6-4EED-8D02-7D03088AA12F}" type="sibTrans" cxnId="{E74BE2FB-A569-4308-A386-3361340445B3}">
      <dgm:prSet/>
      <dgm:spPr/>
      <dgm:t>
        <a:bodyPr/>
        <a:lstStyle/>
        <a:p>
          <a:endParaRPr lang="en-US"/>
        </a:p>
      </dgm:t>
    </dgm:pt>
    <dgm:pt modelId="{E085EF56-81E2-461F-929A-8CC019DB64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 HPC team for internal communication at Microsoft Teams to discuss HPC-related topics and announce updates/upgrades to the system.  </a:t>
          </a:r>
        </a:p>
      </dgm:t>
    </dgm:pt>
    <dgm:pt modelId="{0B3869BA-8FD9-41A5-98B9-350FABD372E5}" type="parTrans" cxnId="{29B73798-0654-4704-B00F-437040470A44}">
      <dgm:prSet/>
      <dgm:spPr/>
      <dgm:t>
        <a:bodyPr/>
        <a:lstStyle/>
        <a:p>
          <a:endParaRPr lang="en-US"/>
        </a:p>
      </dgm:t>
    </dgm:pt>
    <dgm:pt modelId="{1EE0F5BC-0D8A-421C-AB95-C7F42C2148E9}" type="sibTrans" cxnId="{29B73798-0654-4704-B00F-437040470A44}">
      <dgm:prSet/>
      <dgm:spPr/>
      <dgm:t>
        <a:bodyPr/>
        <a:lstStyle/>
        <a:p>
          <a:endParaRPr lang="en-US"/>
        </a:p>
      </dgm:t>
    </dgm:pt>
    <dgm:pt modelId="{83836D9B-DAD6-49C5-91B2-EE49FCEF64E8}" type="pres">
      <dgm:prSet presAssocID="{945770A3-D69D-45E3-AB9C-3889E540DD6F}" presName="root" presStyleCnt="0">
        <dgm:presLayoutVars>
          <dgm:dir/>
          <dgm:resizeHandles val="exact"/>
        </dgm:presLayoutVars>
      </dgm:prSet>
      <dgm:spPr/>
    </dgm:pt>
    <dgm:pt modelId="{FB156334-B646-44E6-8863-35386344C8B6}" type="pres">
      <dgm:prSet presAssocID="{C47C5794-F686-4703-BB3A-61B468139ADD}" presName="compNode" presStyleCnt="0"/>
      <dgm:spPr/>
    </dgm:pt>
    <dgm:pt modelId="{77B152F7-0F6D-41DB-98FA-4D1BE8B301D1}" type="pres">
      <dgm:prSet presAssocID="{C47C5794-F686-4703-BB3A-61B468139ADD}" presName="iconRect" presStyleLbl="node1" presStyleIdx="0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FDF2337-9DAE-41F8-9E7A-885442B41401}" type="pres">
      <dgm:prSet presAssocID="{C47C5794-F686-4703-BB3A-61B468139ADD}" presName="iconSpace" presStyleCnt="0"/>
      <dgm:spPr/>
    </dgm:pt>
    <dgm:pt modelId="{87EF40D9-B7FB-4EF9-B1A4-D8EF4779F6A0}" type="pres">
      <dgm:prSet presAssocID="{C47C5794-F686-4703-BB3A-61B468139ADD}" presName="parTx" presStyleLbl="revTx" presStyleIdx="0" presStyleCnt="10">
        <dgm:presLayoutVars>
          <dgm:chMax val="0"/>
          <dgm:chPref val="0"/>
        </dgm:presLayoutVars>
      </dgm:prSet>
      <dgm:spPr/>
    </dgm:pt>
    <dgm:pt modelId="{BEA1B1F6-88E1-4A94-8380-74972ABC1B18}" type="pres">
      <dgm:prSet presAssocID="{C47C5794-F686-4703-BB3A-61B468139ADD}" presName="txSpace" presStyleCnt="0"/>
      <dgm:spPr/>
    </dgm:pt>
    <dgm:pt modelId="{3BE5975E-254D-45C7-BDB6-CBFB0AA0AD4B}" type="pres">
      <dgm:prSet presAssocID="{C47C5794-F686-4703-BB3A-61B468139ADD}" presName="desTx" presStyleLbl="revTx" presStyleIdx="1" presStyleCnt="10">
        <dgm:presLayoutVars/>
      </dgm:prSet>
      <dgm:spPr/>
    </dgm:pt>
    <dgm:pt modelId="{8AAAFFFA-AFDC-4D6F-83A8-0F14801D4BB6}" type="pres">
      <dgm:prSet presAssocID="{8CB8877D-47DE-4B03-A186-01EA242EFA9E}" presName="sibTrans" presStyleCnt="0"/>
      <dgm:spPr/>
    </dgm:pt>
    <dgm:pt modelId="{45786802-3BFB-4734-A93E-6F56A6F0302C}" type="pres">
      <dgm:prSet presAssocID="{1A86204D-3B4F-41DE-B327-0780D0CD63B7}" presName="compNode" presStyleCnt="0"/>
      <dgm:spPr/>
    </dgm:pt>
    <dgm:pt modelId="{DBAD58DB-5EC1-4DE5-ABBB-60CC2D4AFE72}" type="pres">
      <dgm:prSet presAssocID="{1A86204D-3B4F-41DE-B327-0780D0CD63B7}" presName="iconRect" presStyleLbl="node1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534FCAD-5FD7-4032-A9E5-42F39B13F994}" type="pres">
      <dgm:prSet presAssocID="{1A86204D-3B4F-41DE-B327-0780D0CD63B7}" presName="iconSpace" presStyleCnt="0"/>
      <dgm:spPr/>
    </dgm:pt>
    <dgm:pt modelId="{98D17CB7-8012-451F-B44C-0C2D5F2CE129}" type="pres">
      <dgm:prSet presAssocID="{1A86204D-3B4F-41DE-B327-0780D0CD63B7}" presName="parTx" presStyleLbl="revTx" presStyleIdx="2" presStyleCnt="10">
        <dgm:presLayoutVars>
          <dgm:chMax val="0"/>
          <dgm:chPref val="0"/>
        </dgm:presLayoutVars>
      </dgm:prSet>
      <dgm:spPr/>
    </dgm:pt>
    <dgm:pt modelId="{4F160DA2-F060-4A45-94B9-2A95C4558637}" type="pres">
      <dgm:prSet presAssocID="{1A86204D-3B4F-41DE-B327-0780D0CD63B7}" presName="txSpace" presStyleCnt="0"/>
      <dgm:spPr/>
    </dgm:pt>
    <dgm:pt modelId="{9D1F4CF6-3D9A-4A73-A560-7F790B5F8482}" type="pres">
      <dgm:prSet presAssocID="{1A86204D-3B4F-41DE-B327-0780D0CD63B7}" presName="desTx" presStyleLbl="revTx" presStyleIdx="3" presStyleCnt="10">
        <dgm:presLayoutVars/>
      </dgm:prSet>
      <dgm:spPr/>
    </dgm:pt>
    <dgm:pt modelId="{1F42A835-F4B2-40F6-90AB-C93B63632F7D}" type="pres">
      <dgm:prSet presAssocID="{2066C64A-932F-4EAE-8C19-E450D4AD1AF1}" presName="sibTrans" presStyleCnt="0"/>
      <dgm:spPr/>
    </dgm:pt>
    <dgm:pt modelId="{7614115A-8BA3-4203-BF2F-8CA94A8526C0}" type="pres">
      <dgm:prSet presAssocID="{DF7D8666-9143-4182-8A30-1D7C8D65E5B8}" presName="compNode" presStyleCnt="0"/>
      <dgm:spPr/>
    </dgm:pt>
    <dgm:pt modelId="{4A78969C-0121-4966-96DD-81A971492802}" type="pres">
      <dgm:prSet presAssocID="{DF7D8666-9143-4182-8A30-1D7C8D65E5B8}" presName="iconRect" presStyleLbl="node1" presStyleIdx="2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B915881-CDBF-49B6-A3A7-715A94631451}" type="pres">
      <dgm:prSet presAssocID="{DF7D8666-9143-4182-8A30-1D7C8D65E5B8}" presName="iconSpace" presStyleCnt="0"/>
      <dgm:spPr/>
    </dgm:pt>
    <dgm:pt modelId="{5EA7B308-4C70-4C39-B8DE-3EB989012503}" type="pres">
      <dgm:prSet presAssocID="{DF7D8666-9143-4182-8A30-1D7C8D65E5B8}" presName="parTx" presStyleLbl="revTx" presStyleIdx="4" presStyleCnt="10">
        <dgm:presLayoutVars>
          <dgm:chMax val="0"/>
          <dgm:chPref val="0"/>
        </dgm:presLayoutVars>
      </dgm:prSet>
      <dgm:spPr/>
    </dgm:pt>
    <dgm:pt modelId="{7A503E7D-1DB9-4ABE-A8E0-02B2C5A85FBD}" type="pres">
      <dgm:prSet presAssocID="{DF7D8666-9143-4182-8A30-1D7C8D65E5B8}" presName="txSpace" presStyleCnt="0"/>
      <dgm:spPr/>
    </dgm:pt>
    <dgm:pt modelId="{F67E67C4-9E73-4CAF-AB3D-03BEAEA746A5}" type="pres">
      <dgm:prSet presAssocID="{DF7D8666-9143-4182-8A30-1D7C8D65E5B8}" presName="desTx" presStyleLbl="revTx" presStyleIdx="5" presStyleCnt="10">
        <dgm:presLayoutVars/>
      </dgm:prSet>
      <dgm:spPr/>
    </dgm:pt>
    <dgm:pt modelId="{5A331161-88F9-4BA8-B3EC-6801A97A5EE9}" type="pres">
      <dgm:prSet presAssocID="{16F53D9F-69F6-474C-BC9B-D4DC466C8A1E}" presName="sibTrans" presStyleCnt="0"/>
      <dgm:spPr/>
    </dgm:pt>
    <dgm:pt modelId="{64D3497B-F1FD-4D7F-A745-0FFE2633F84C}" type="pres">
      <dgm:prSet presAssocID="{B3866874-31DF-4018-B2AF-D1837428C615}" presName="compNode" presStyleCnt="0"/>
      <dgm:spPr/>
    </dgm:pt>
    <dgm:pt modelId="{DF6E837D-9ADB-43D9-ADF9-3A63AF96ECBC}" type="pres">
      <dgm:prSet presAssocID="{B3866874-31DF-4018-B2AF-D1837428C615}" presName="iconRect" presStyleLbl="node1" presStyleIdx="3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011F00B-2CCD-48EC-A81D-E29928E1D68F}" type="pres">
      <dgm:prSet presAssocID="{B3866874-31DF-4018-B2AF-D1837428C615}" presName="iconSpace" presStyleCnt="0"/>
      <dgm:spPr/>
    </dgm:pt>
    <dgm:pt modelId="{042FF192-ACB1-4C9C-8CC8-9B557A4A4094}" type="pres">
      <dgm:prSet presAssocID="{B3866874-31DF-4018-B2AF-D1837428C615}" presName="parTx" presStyleLbl="revTx" presStyleIdx="6" presStyleCnt="10">
        <dgm:presLayoutVars>
          <dgm:chMax val="0"/>
          <dgm:chPref val="0"/>
        </dgm:presLayoutVars>
      </dgm:prSet>
      <dgm:spPr/>
    </dgm:pt>
    <dgm:pt modelId="{8F412D28-E96F-4E3A-B207-BA85F7B660C8}" type="pres">
      <dgm:prSet presAssocID="{B3866874-31DF-4018-B2AF-D1837428C615}" presName="txSpace" presStyleCnt="0"/>
      <dgm:spPr/>
    </dgm:pt>
    <dgm:pt modelId="{E6821EA4-791C-4905-810A-D6FAB413708F}" type="pres">
      <dgm:prSet presAssocID="{B3866874-31DF-4018-B2AF-D1837428C615}" presName="desTx" presStyleLbl="revTx" presStyleIdx="7" presStyleCnt="10">
        <dgm:presLayoutVars/>
      </dgm:prSet>
      <dgm:spPr/>
    </dgm:pt>
    <dgm:pt modelId="{896E6005-2617-4C8F-B767-AE7733903DD2}" type="pres">
      <dgm:prSet presAssocID="{081AACFA-9CF6-4EED-8D02-7D03088AA12F}" presName="sibTrans" presStyleCnt="0"/>
      <dgm:spPr/>
    </dgm:pt>
    <dgm:pt modelId="{00459AE9-D37F-4AAF-8CC1-704235310E71}" type="pres">
      <dgm:prSet presAssocID="{E085EF56-81E2-461F-929A-8CC019DB647D}" presName="compNode" presStyleCnt="0"/>
      <dgm:spPr/>
    </dgm:pt>
    <dgm:pt modelId="{42480C60-D4BC-40B4-8A66-F8F43A0BA7E5}" type="pres">
      <dgm:prSet presAssocID="{E085EF56-81E2-461F-929A-8CC019DB647D}" presName="iconRect" presStyleLbl="node1" presStyleIdx="4" presStyleCnt="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760AF79-D4F9-4C10-803A-278CA4C50B7A}" type="pres">
      <dgm:prSet presAssocID="{E085EF56-81E2-461F-929A-8CC019DB647D}" presName="iconSpace" presStyleCnt="0"/>
      <dgm:spPr/>
    </dgm:pt>
    <dgm:pt modelId="{5783DA2D-9EFD-467E-8B13-81C8FA2DD8E5}" type="pres">
      <dgm:prSet presAssocID="{E085EF56-81E2-461F-929A-8CC019DB647D}" presName="parTx" presStyleLbl="revTx" presStyleIdx="8" presStyleCnt="10">
        <dgm:presLayoutVars>
          <dgm:chMax val="0"/>
          <dgm:chPref val="0"/>
        </dgm:presLayoutVars>
      </dgm:prSet>
      <dgm:spPr/>
    </dgm:pt>
    <dgm:pt modelId="{B5FE34CA-EE97-4EFE-95E3-BBDD1A66FB7E}" type="pres">
      <dgm:prSet presAssocID="{E085EF56-81E2-461F-929A-8CC019DB647D}" presName="txSpace" presStyleCnt="0"/>
      <dgm:spPr/>
    </dgm:pt>
    <dgm:pt modelId="{10E1C000-C9BE-4449-B1F1-2EDCFD2552A0}" type="pres">
      <dgm:prSet presAssocID="{E085EF56-81E2-461F-929A-8CC019DB647D}" presName="desTx" presStyleLbl="revTx" presStyleIdx="9" presStyleCnt="10">
        <dgm:presLayoutVars/>
      </dgm:prSet>
      <dgm:spPr/>
    </dgm:pt>
  </dgm:ptLst>
  <dgm:cxnLst>
    <dgm:cxn modelId="{B40A6B0C-57ED-EB41-8708-D50615F5DB23}" type="presOf" srcId="{B3866874-31DF-4018-B2AF-D1837428C615}" destId="{042FF192-ACB1-4C9C-8CC8-9B557A4A4094}" srcOrd="0" destOrd="0" presId="urn:microsoft.com/office/officeart/2018/2/layout/IconLabelDescriptionList"/>
    <dgm:cxn modelId="{FA3AE233-76AD-45ED-8CB2-54C005D37DF4}" srcId="{945770A3-D69D-45E3-AB9C-3889E540DD6F}" destId="{DF7D8666-9143-4182-8A30-1D7C8D65E5B8}" srcOrd="2" destOrd="0" parTransId="{F4A11062-20C6-4108-A8B9-A0B662461D6E}" sibTransId="{16F53D9F-69F6-474C-BC9B-D4DC466C8A1E}"/>
    <dgm:cxn modelId="{A343F336-8F2D-40E5-BF92-4868336F816A}" srcId="{945770A3-D69D-45E3-AB9C-3889E540DD6F}" destId="{C47C5794-F686-4703-BB3A-61B468139ADD}" srcOrd="0" destOrd="0" parTransId="{A2D4D25A-D4C0-4865-AB5F-D29AC8C3B809}" sibTransId="{8CB8877D-47DE-4B03-A186-01EA242EFA9E}"/>
    <dgm:cxn modelId="{A3B24E6C-7113-2A41-B9BF-96FE8152EC81}" type="presOf" srcId="{C47C5794-F686-4703-BB3A-61B468139ADD}" destId="{87EF40D9-B7FB-4EF9-B1A4-D8EF4779F6A0}" srcOrd="0" destOrd="0" presId="urn:microsoft.com/office/officeart/2018/2/layout/IconLabelDescriptionList"/>
    <dgm:cxn modelId="{66713472-CE08-E640-AA86-BCC6A3EB0A63}" type="presOf" srcId="{DF7D8666-9143-4182-8A30-1D7C8D65E5B8}" destId="{5EA7B308-4C70-4C39-B8DE-3EB989012503}" srcOrd="0" destOrd="0" presId="urn:microsoft.com/office/officeart/2018/2/layout/IconLabelDescriptionList"/>
    <dgm:cxn modelId="{0138467B-1515-4649-86AC-6D8C214287A1}" srcId="{945770A3-D69D-45E3-AB9C-3889E540DD6F}" destId="{1A86204D-3B4F-41DE-B327-0780D0CD63B7}" srcOrd="1" destOrd="0" parTransId="{72D75811-84B2-43D2-8D87-A7A23001CAF5}" sibTransId="{2066C64A-932F-4EAE-8C19-E450D4AD1AF1}"/>
    <dgm:cxn modelId="{23CD487E-CE03-4144-876A-3851721603F8}" srcId="{C47C5794-F686-4703-BB3A-61B468139ADD}" destId="{92DBE3D3-1C90-4599-A73A-E3A27E2A3621}" srcOrd="0" destOrd="0" parTransId="{59263236-81F0-4586-8399-C23218DFD2E8}" sibTransId="{9D2D9BFD-FCB5-4458-BA9D-A6B387AD620B}"/>
    <dgm:cxn modelId="{29B73798-0654-4704-B00F-437040470A44}" srcId="{945770A3-D69D-45E3-AB9C-3889E540DD6F}" destId="{E085EF56-81E2-461F-929A-8CC019DB647D}" srcOrd="4" destOrd="0" parTransId="{0B3869BA-8FD9-41A5-98B9-350FABD372E5}" sibTransId="{1EE0F5BC-0D8A-421C-AB95-C7F42C2148E9}"/>
    <dgm:cxn modelId="{48136AB5-ECEA-8A47-B35D-FDC2DF1E1E31}" type="presOf" srcId="{92DBE3D3-1C90-4599-A73A-E3A27E2A3621}" destId="{3BE5975E-254D-45C7-BDB6-CBFB0AA0AD4B}" srcOrd="0" destOrd="0" presId="urn:microsoft.com/office/officeart/2018/2/layout/IconLabelDescriptionList"/>
    <dgm:cxn modelId="{EC4EBAB7-303D-A543-A022-E051B83D7422}" type="presOf" srcId="{945770A3-D69D-45E3-AB9C-3889E540DD6F}" destId="{83836D9B-DAD6-49C5-91B2-EE49FCEF64E8}" srcOrd="0" destOrd="0" presId="urn:microsoft.com/office/officeart/2018/2/layout/IconLabelDescriptionList"/>
    <dgm:cxn modelId="{A1A14AF6-557F-0543-A616-71F88D275190}" type="presOf" srcId="{1A86204D-3B4F-41DE-B327-0780D0CD63B7}" destId="{98D17CB7-8012-451F-B44C-0C2D5F2CE129}" srcOrd="0" destOrd="0" presId="urn:microsoft.com/office/officeart/2018/2/layout/IconLabelDescriptionList"/>
    <dgm:cxn modelId="{25A1CEF9-0E21-F343-960E-A07C80C3D864}" type="presOf" srcId="{E085EF56-81E2-461F-929A-8CC019DB647D}" destId="{5783DA2D-9EFD-467E-8B13-81C8FA2DD8E5}" srcOrd="0" destOrd="0" presId="urn:microsoft.com/office/officeart/2018/2/layout/IconLabelDescriptionList"/>
    <dgm:cxn modelId="{E74BE2FB-A569-4308-A386-3361340445B3}" srcId="{945770A3-D69D-45E3-AB9C-3889E540DD6F}" destId="{B3866874-31DF-4018-B2AF-D1837428C615}" srcOrd="3" destOrd="0" parTransId="{4E3999F0-394C-4984-861B-9D589B41000D}" sibTransId="{081AACFA-9CF6-4EED-8D02-7D03088AA12F}"/>
    <dgm:cxn modelId="{306BC3CD-41D9-064A-8073-A32F67BCB6DF}" type="presParOf" srcId="{83836D9B-DAD6-49C5-91B2-EE49FCEF64E8}" destId="{FB156334-B646-44E6-8863-35386344C8B6}" srcOrd="0" destOrd="0" presId="urn:microsoft.com/office/officeart/2018/2/layout/IconLabelDescriptionList"/>
    <dgm:cxn modelId="{3E60440F-194C-AA42-8D4E-5B94F2BBDD7C}" type="presParOf" srcId="{FB156334-B646-44E6-8863-35386344C8B6}" destId="{77B152F7-0F6D-41DB-98FA-4D1BE8B301D1}" srcOrd="0" destOrd="0" presId="urn:microsoft.com/office/officeart/2018/2/layout/IconLabelDescriptionList"/>
    <dgm:cxn modelId="{17E0083F-FB46-5F40-8749-6EF23A93FE83}" type="presParOf" srcId="{FB156334-B646-44E6-8863-35386344C8B6}" destId="{DFDF2337-9DAE-41F8-9E7A-885442B41401}" srcOrd="1" destOrd="0" presId="urn:microsoft.com/office/officeart/2018/2/layout/IconLabelDescriptionList"/>
    <dgm:cxn modelId="{F109B938-FFE7-1E45-AF1E-8BE094E3F4A8}" type="presParOf" srcId="{FB156334-B646-44E6-8863-35386344C8B6}" destId="{87EF40D9-B7FB-4EF9-B1A4-D8EF4779F6A0}" srcOrd="2" destOrd="0" presId="urn:microsoft.com/office/officeart/2018/2/layout/IconLabelDescriptionList"/>
    <dgm:cxn modelId="{9A4A6DAA-2B4D-084B-93DE-060904812746}" type="presParOf" srcId="{FB156334-B646-44E6-8863-35386344C8B6}" destId="{BEA1B1F6-88E1-4A94-8380-74972ABC1B18}" srcOrd="3" destOrd="0" presId="urn:microsoft.com/office/officeart/2018/2/layout/IconLabelDescriptionList"/>
    <dgm:cxn modelId="{0ED60CD4-6A77-3F42-AACA-F70DA3BC5708}" type="presParOf" srcId="{FB156334-B646-44E6-8863-35386344C8B6}" destId="{3BE5975E-254D-45C7-BDB6-CBFB0AA0AD4B}" srcOrd="4" destOrd="0" presId="urn:microsoft.com/office/officeart/2018/2/layout/IconLabelDescriptionList"/>
    <dgm:cxn modelId="{65410660-AB5C-594B-86F9-C86DB8C5F835}" type="presParOf" srcId="{83836D9B-DAD6-49C5-91B2-EE49FCEF64E8}" destId="{8AAAFFFA-AFDC-4D6F-83A8-0F14801D4BB6}" srcOrd="1" destOrd="0" presId="urn:microsoft.com/office/officeart/2018/2/layout/IconLabelDescriptionList"/>
    <dgm:cxn modelId="{608A8159-B476-E549-84EC-58F1AB2875C2}" type="presParOf" srcId="{83836D9B-DAD6-49C5-91B2-EE49FCEF64E8}" destId="{45786802-3BFB-4734-A93E-6F56A6F0302C}" srcOrd="2" destOrd="0" presId="urn:microsoft.com/office/officeart/2018/2/layout/IconLabelDescriptionList"/>
    <dgm:cxn modelId="{842904FA-F192-2B4B-92E7-A8CAB07A5BF0}" type="presParOf" srcId="{45786802-3BFB-4734-A93E-6F56A6F0302C}" destId="{DBAD58DB-5EC1-4DE5-ABBB-60CC2D4AFE72}" srcOrd="0" destOrd="0" presId="urn:microsoft.com/office/officeart/2018/2/layout/IconLabelDescriptionList"/>
    <dgm:cxn modelId="{6A5095D2-D024-504F-A704-A6A10CC79238}" type="presParOf" srcId="{45786802-3BFB-4734-A93E-6F56A6F0302C}" destId="{E534FCAD-5FD7-4032-A9E5-42F39B13F994}" srcOrd="1" destOrd="0" presId="urn:microsoft.com/office/officeart/2018/2/layout/IconLabelDescriptionList"/>
    <dgm:cxn modelId="{95A43E02-4D41-CC47-902A-85FC815F315E}" type="presParOf" srcId="{45786802-3BFB-4734-A93E-6F56A6F0302C}" destId="{98D17CB7-8012-451F-B44C-0C2D5F2CE129}" srcOrd="2" destOrd="0" presId="urn:microsoft.com/office/officeart/2018/2/layout/IconLabelDescriptionList"/>
    <dgm:cxn modelId="{A91C7E35-51E6-AE43-AAE9-2ABA5DEA8B48}" type="presParOf" srcId="{45786802-3BFB-4734-A93E-6F56A6F0302C}" destId="{4F160DA2-F060-4A45-94B9-2A95C4558637}" srcOrd="3" destOrd="0" presId="urn:microsoft.com/office/officeart/2018/2/layout/IconLabelDescriptionList"/>
    <dgm:cxn modelId="{D6A96EFA-EDC3-8C4F-9972-DD4CD39BE86E}" type="presParOf" srcId="{45786802-3BFB-4734-A93E-6F56A6F0302C}" destId="{9D1F4CF6-3D9A-4A73-A560-7F790B5F8482}" srcOrd="4" destOrd="0" presId="urn:microsoft.com/office/officeart/2018/2/layout/IconLabelDescriptionList"/>
    <dgm:cxn modelId="{0C836A28-2CC1-724F-802A-ADC063278907}" type="presParOf" srcId="{83836D9B-DAD6-49C5-91B2-EE49FCEF64E8}" destId="{1F42A835-F4B2-40F6-90AB-C93B63632F7D}" srcOrd="3" destOrd="0" presId="urn:microsoft.com/office/officeart/2018/2/layout/IconLabelDescriptionList"/>
    <dgm:cxn modelId="{7498154F-9494-CC47-964A-3EF172D309F2}" type="presParOf" srcId="{83836D9B-DAD6-49C5-91B2-EE49FCEF64E8}" destId="{7614115A-8BA3-4203-BF2F-8CA94A8526C0}" srcOrd="4" destOrd="0" presId="urn:microsoft.com/office/officeart/2018/2/layout/IconLabelDescriptionList"/>
    <dgm:cxn modelId="{FDBBD2E4-C9E5-A240-A550-B4D522159C64}" type="presParOf" srcId="{7614115A-8BA3-4203-BF2F-8CA94A8526C0}" destId="{4A78969C-0121-4966-96DD-81A971492802}" srcOrd="0" destOrd="0" presId="urn:microsoft.com/office/officeart/2018/2/layout/IconLabelDescriptionList"/>
    <dgm:cxn modelId="{D23D6E6F-2A79-0B4A-ACC7-AAA9C5484C72}" type="presParOf" srcId="{7614115A-8BA3-4203-BF2F-8CA94A8526C0}" destId="{EB915881-CDBF-49B6-A3A7-715A94631451}" srcOrd="1" destOrd="0" presId="urn:microsoft.com/office/officeart/2018/2/layout/IconLabelDescriptionList"/>
    <dgm:cxn modelId="{110710F0-1BF5-0B45-BB5E-8D6CECB680EF}" type="presParOf" srcId="{7614115A-8BA3-4203-BF2F-8CA94A8526C0}" destId="{5EA7B308-4C70-4C39-B8DE-3EB989012503}" srcOrd="2" destOrd="0" presId="urn:microsoft.com/office/officeart/2018/2/layout/IconLabelDescriptionList"/>
    <dgm:cxn modelId="{39C35098-2A4B-A141-8D4A-CF8336813A67}" type="presParOf" srcId="{7614115A-8BA3-4203-BF2F-8CA94A8526C0}" destId="{7A503E7D-1DB9-4ABE-A8E0-02B2C5A85FBD}" srcOrd="3" destOrd="0" presId="urn:microsoft.com/office/officeart/2018/2/layout/IconLabelDescriptionList"/>
    <dgm:cxn modelId="{5FBEE907-3C61-9441-9176-C53D59E78D01}" type="presParOf" srcId="{7614115A-8BA3-4203-BF2F-8CA94A8526C0}" destId="{F67E67C4-9E73-4CAF-AB3D-03BEAEA746A5}" srcOrd="4" destOrd="0" presId="urn:microsoft.com/office/officeart/2018/2/layout/IconLabelDescriptionList"/>
    <dgm:cxn modelId="{D5589626-2E67-CE44-B1B9-926E68433C9C}" type="presParOf" srcId="{83836D9B-DAD6-49C5-91B2-EE49FCEF64E8}" destId="{5A331161-88F9-4BA8-B3EC-6801A97A5EE9}" srcOrd="5" destOrd="0" presId="urn:microsoft.com/office/officeart/2018/2/layout/IconLabelDescriptionList"/>
    <dgm:cxn modelId="{3F0E49F3-1A44-6A41-BAED-8E140D44A466}" type="presParOf" srcId="{83836D9B-DAD6-49C5-91B2-EE49FCEF64E8}" destId="{64D3497B-F1FD-4D7F-A745-0FFE2633F84C}" srcOrd="6" destOrd="0" presId="urn:microsoft.com/office/officeart/2018/2/layout/IconLabelDescriptionList"/>
    <dgm:cxn modelId="{9F20CD66-EEC8-8E4A-B93E-F7F20BF48790}" type="presParOf" srcId="{64D3497B-F1FD-4D7F-A745-0FFE2633F84C}" destId="{DF6E837D-9ADB-43D9-ADF9-3A63AF96ECBC}" srcOrd="0" destOrd="0" presId="urn:microsoft.com/office/officeart/2018/2/layout/IconLabelDescriptionList"/>
    <dgm:cxn modelId="{D6E2B323-58B9-D04C-9F78-CF5BBD88EAF5}" type="presParOf" srcId="{64D3497B-F1FD-4D7F-A745-0FFE2633F84C}" destId="{1011F00B-2CCD-48EC-A81D-E29928E1D68F}" srcOrd="1" destOrd="0" presId="urn:microsoft.com/office/officeart/2018/2/layout/IconLabelDescriptionList"/>
    <dgm:cxn modelId="{779CEEFB-279F-3348-9993-5ADD51A61043}" type="presParOf" srcId="{64D3497B-F1FD-4D7F-A745-0FFE2633F84C}" destId="{042FF192-ACB1-4C9C-8CC8-9B557A4A4094}" srcOrd="2" destOrd="0" presId="urn:microsoft.com/office/officeart/2018/2/layout/IconLabelDescriptionList"/>
    <dgm:cxn modelId="{85258F46-D758-3B46-9DC5-1A17F958D640}" type="presParOf" srcId="{64D3497B-F1FD-4D7F-A745-0FFE2633F84C}" destId="{8F412D28-E96F-4E3A-B207-BA85F7B660C8}" srcOrd="3" destOrd="0" presId="urn:microsoft.com/office/officeart/2018/2/layout/IconLabelDescriptionList"/>
    <dgm:cxn modelId="{DF5842EA-FB52-FD4A-ADF7-1C06C4D0C529}" type="presParOf" srcId="{64D3497B-F1FD-4D7F-A745-0FFE2633F84C}" destId="{E6821EA4-791C-4905-810A-D6FAB413708F}" srcOrd="4" destOrd="0" presId="urn:microsoft.com/office/officeart/2018/2/layout/IconLabelDescriptionList"/>
    <dgm:cxn modelId="{76113AC5-7C27-AD44-8BE9-2977FEC5BB49}" type="presParOf" srcId="{83836D9B-DAD6-49C5-91B2-EE49FCEF64E8}" destId="{896E6005-2617-4C8F-B767-AE7733903DD2}" srcOrd="7" destOrd="0" presId="urn:microsoft.com/office/officeart/2018/2/layout/IconLabelDescriptionList"/>
    <dgm:cxn modelId="{D3517F9C-1F49-E746-BCE3-4151A55BC7E4}" type="presParOf" srcId="{83836D9B-DAD6-49C5-91B2-EE49FCEF64E8}" destId="{00459AE9-D37F-4AAF-8CC1-704235310E71}" srcOrd="8" destOrd="0" presId="urn:microsoft.com/office/officeart/2018/2/layout/IconLabelDescriptionList"/>
    <dgm:cxn modelId="{4D83AB04-672B-4440-ACF7-0E2C3C95229F}" type="presParOf" srcId="{00459AE9-D37F-4AAF-8CC1-704235310E71}" destId="{42480C60-D4BC-40B4-8A66-F8F43A0BA7E5}" srcOrd="0" destOrd="0" presId="urn:microsoft.com/office/officeart/2018/2/layout/IconLabelDescriptionList"/>
    <dgm:cxn modelId="{A0E5EA68-92DD-8B40-BD31-82050B9C6492}" type="presParOf" srcId="{00459AE9-D37F-4AAF-8CC1-704235310E71}" destId="{D760AF79-D4F9-4C10-803A-278CA4C50B7A}" srcOrd="1" destOrd="0" presId="urn:microsoft.com/office/officeart/2018/2/layout/IconLabelDescriptionList"/>
    <dgm:cxn modelId="{225B04E9-B616-604E-9CF9-3DD6D83D9494}" type="presParOf" srcId="{00459AE9-D37F-4AAF-8CC1-704235310E71}" destId="{5783DA2D-9EFD-467E-8B13-81C8FA2DD8E5}" srcOrd="2" destOrd="0" presId="urn:microsoft.com/office/officeart/2018/2/layout/IconLabelDescriptionList"/>
    <dgm:cxn modelId="{346801B0-EC6E-1D4B-84D1-6E3D5D7F24BA}" type="presParOf" srcId="{00459AE9-D37F-4AAF-8CC1-704235310E71}" destId="{B5FE34CA-EE97-4EFE-95E3-BBDD1A66FB7E}" srcOrd="3" destOrd="0" presId="urn:microsoft.com/office/officeart/2018/2/layout/IconLabelDescriptionList"/>
    <dgm:cxn modelId="{21192D81-E409-FC48-B583-C0DAB1393B1A}" type="presParOf" srcId="{00459AE9-D37F-4AAF-8CC1-704235310E71}" destId="{10E1C000-C9BE-4449-B1F1-2EDCFD2552A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5E3588-3210-42F1-A9FD-470F497520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1DFCCD-6988-4A83-89B5-0DD56CA81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https</a:t>
          </a:r>
          <a:r>
            <a:rPr lang="en-US" dirty="0">
              <a:hlinkClick xmlns:r="http://schemas.openxmlformats.org/officeDocument/2006/relationships" r:id="rId1"/>
            </a:rPr>
            <a:t>://kristiania-hpc.github.io/</a:t>
          </a:r>
          <a:endParaRPr lang="en-US" dirty="0"/>
        </a:p>
      </dgm:t>
    </dgm:pt>
    <dgm:pt modelId="{F99C1180-E6F5-4FB3-B49E-DCBA45472E08}" type="parTrans" cxnId="{902F5B81-2EAA-4C07-B4CB-38D8BA6E727B}">
      <dgm:prSet/>
      <dgm:spPr/>
      <dgm:t>
        <a:bodyPr/>
        <a:lstStyle/>
        <a:p>
          <a:endParaRPr lang="en-US"/>
        </a:p>
      </dgm:t>
    </dgm:pt>
    <dgm:pt modelId="{D1DAAD4B-03D6-4ACA-966A-5080EA7F3D94}" type="sibTrans" cxnId="{902F5B81-2EAA-4C07-B4CB-38D8BA6E727B}">
      <dgm:prSet/>
      <dgm:spPr/>
      <dgm:t>
        <a:bodyPr/>
        <a:lstStyle/>
        <a:p>
          <a:endParaRPr lang="en-US"/>
        </a:p>
      </dgm:t>
    </dgm:pt>
    <dgm:pt modelId="{80EEAEDF-1ADF-4AE5-B5B2-2287284112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https://github.com/kristiania-hpc/examples</a:t>
          </a:r>
          <a:r>
            <a:rPr lang="en-US" dirty="0"/>
            <a:t> </a:t>
          </a:r>
        </a:p>
      </dgm:t>
    </dgm:pt>
    <dgm:pt modelId="{8FA409BF-FAD3-42C3-809C-F4937F5809A4}" type="parTrans" cxnId="{50052A02-3EA1-4AAC-805C-1D2468321B12}">
      <dgm:prSet/>
      <dgm:spPr/>
      <dgm:t>
        <a:bodyPr/>
        <a:lstStyle/>
        <a:p>
          <a:endParaRPr lang="en-US"/>
        </a:p>
      </dgm:t>
    </dgm:pt>
    <dgm:pt modelId="{F34DD039-FE84-4C23-89E0-C89AFD68AA6E}" type="sibTrans" cxnId="{50052A02-3EA1-4AAC-805C-1D2468321B12}">
      <dgm:prSet/>
      <dgm:spPr/>
      <dgm:t>
        <a:bodyPr/>
        <a:lstStyle/>
        <a:p>
          <a:endParaRPr lang="en-US"/>
        </a:p>
      </dgm:t>
    </dgm:pt>
    <dgm:pt modelId="{0DB925AA-99FD-4028-89CB-D0BA2B694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3"/>
            </a:rPr>
            <a:t>https://training.pages.sigma2.no/tutorials/hpc-intro/episodes/12-cluster.html</a:t>
          </a:r>
          <a:endParaRPr lang="en-US" dirty="0"/>
        </a:p>
      </dgm:t>
    </dgm:pt>
    <dgm:pt modelId="{76188EA0-FB11-4336-B11E-05C4EBAACE15}" type="parTrans" cxnId="{1AFEEC05-EB4E-4C96-ADBB-6FAD056AB6DA}">
      <dgm:prSet/>
      <dgm:spPr/>
      <dgm:t>
        <a:bodyPr/>
        <a:lstStyle/>
        <a:p>
          <a:endParaRPr lang="en-US"/>
        </a:p>
      </dgm:t>
    </dgm:pt>
    <dgm:pt modelId="{80E783D2-D23F-4DB2-B55D-0E45C5EE5362}" type="sibTrans" cxnId="{1AFEEC05-EB4E-4C96-ADBB-6FAD056AB6DA}">
      <dgm:prSet/>
      <dgm:spPr/>
      <dgm:t>
        <a:bodyPr/>
        <a:lstStyle/>
        <a:p>
          <a:endParaRPr lang="en-US"/>
        </a:p>
      </dgm:t>
    </dgm:pt>
    <dgm:pt modelId="{836E9C96-EDFB-4A59-AA0B-2C4EFA2A1476}" type="pres">
      <dgm:prSet presAssocID="{1E5E3588-3210-42F1-A9FD-470F49752090}" presName="root" presStyleCnt="0">
        <dgm:presLayoutVars>
          <dgm:dir/>
          <dgm:resizeHandles val="exact"/>
        </dgm:presLayoutVars>
      </dgm:prSet>
      <dgm:spPr/>
    </dgm:pt>
    <dgm:pt modelId="{B67B17FA-800F-471B-A013-30E5170DC586}" type="pres">
      <dgm:prSet presAssocID="{341DFCCD-6988-4A83-89B5-0DD56CA81876}" presName="compNode" presStyleCnt="0"/>
      <dgm:spPr/>
    </dgm:pt>
    <dgm:pt modelId="{CC229F2E-BE46-40EF-BF68-46C9201D15EF}" type="pres">
      <dgm:prSet presAssocID="{341DFCCD-6988-4A83-89B5-0DD56CA81876}" presName="bgRect" presStyleLbl="bgShp" presStyleIdx="0" presStyleCnt="3"/>
      <dgm:spPr/>
    </dgm:pt>
    <dgm:pt modelId="{9FCB6099-F3F4-4D76-997B-EA36CA0D9EC5}" type="pres">
      <dgm:prSet presAssocID="{341DFCCD-6988-4A83-89B5-0DD56CA81876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D21C7D2-EB54-4852-AF84-14987D289C79}" type="pres">
      <dgm:prSet presAssocID="{341DFCCD-6988-4A83-89B5-0DD56CA81876}" presName="spaceRect" presStyleCnt="0"/>
      <dgm:spPr/>
    </dgm:pt>
    <dgm:pt modelId="{0DA96222-DA67-42B6-85D8-020966E81211}" type="pres">
      <dgm:prSet presAssocID="{341DFCCD-6988-4A83-89B5-0DD56CA81876}" presName="parTx" presStyleLbl="revTx" presStyleIdx="0" presStyleCnt="3">
        <dgm:presLayoutVars>
          <dgm:chMax val="0"/>
          <dgm:chPref val="0"/>
        </dgm:presLayoutVars>
      </dgm:prSet>
      <dgm:spPr/>
    </dgm:pt>
    <dgm:pt modelId="{9963CE4C-AF84-4FF2-A6DF-B85D1D102FC7}" type="pres">
      <dgm:prSet presAssocID="{D1DAAD4B-03D6-4ACA-966A-5080EA7F3D94}" presName="sibTrans" presStyleCnt="0"/>
      <dgm:spPr/>
    </dgm:pt>
    <dgm:pt modelId="{8078F586-E651-4349-8A09-8C18ACF37356}" type="pres">
      <dgm:prSet presAssocID="{80EEAEDF-1ADF-4AE5-B5B2-228728411293}" presName="compNode" presStyleCnt="0"/>
      <dgm:spPr/>
    </dgm:pt>
    <dgm:pt modelId="{05CE2188-D4CE-4D32-85BA-D239977EA24A}" type="pres">
      <dgm:prSet presAssocID="{80EEAEDF-1ADF-4AE5-B5B2-228728411293}" presName="bgRect" presStyleLbl="bgShp" presStyleIdx="1" presStyleCnt="3"/>
      <dgm:spPr/>
    </dgm:pt>
    <dgm:pt modelId="{EC01BA9E-A642-4CB4-9039-4E57D6BB9463}" type="pres">
      <dgm:prSet presAssocID="{80EEAEDF-1ADF-4AE5-B5B2-228728411293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EBD2A26-A8C2-43B5-B103-C44CC8EE5D60}" type="pres">
      <dgm:prSet presAssocID="{80EEAEDF-1ADF-4AE5-B5B2-228728411293}" presName="spaceRect" presStyleCnt="0"/>
      <dgm:spPr/>
    </dgm:pt>
    <dgm:pt modelId="{D037C8F5-3A78-4EC8-B49C-4561463CDFBD}" type="pres">
      <dgm:prSet presAssocID="{80EEAEDF-1ADF-4AE5-B5B2-228728411293}" presName="parTx" presStyleLbl="revTx" presStyleIdx="1" presStyleCnt="3">
        <dgm:presLayoutVars>
          <dgm:chMax val="0"/>
          <dgm:chPref val="0"/>
        </dgm:presLayoutVars>
      </dgm:prSet>
      <dgm:spPr/>
    </dgm:pt>
    <dgm:pt modelId="{AD679E42-0F0E-452E-A70D-57F810677FEB}" type="pres">
      <dgm:prSet presAssocID="{F34DD039-FE84-4C23-89E0-C89AFD68AA6E}" presName="sibTrans" presStyleCnt="0"/>
      <dgm:spPr/>
    </dgm:pt>
    <dgm:pt modelId="{23F91E6F-03D3-4BF4-98CC-2E63EE1391C9}" type="pres">
      <dgm:prSet presAssocID="{0DB925AA-99FD-4028-89CB-D0BA2B694642}" presName="compNode" presStyleCnt="0"/>
      <dgm:spPr/>
    </dgm:pt>
    <dgm:pt modelId="{3729A82A-0C82-4453-9001-2EC1A41230F1}" type="pres">
      <dgm:prSet presAssocID="{0DB925AA-99FD-4028-89CB-D0BA2B694642}" presName="bgRect" presStyleLbl="bgShp" presStyleIdx="2" presStyleCnt="3"/>
      <dgm:spPr/>
    </dgm:pt>
    <dgm:pt modelId="{89143BCF-7A19-4387-9253-0E32C05B6BF2}" type="pres">
      <dgm:prSet presAssocID="{0DB925AA-99FD-4028-89CB-D0BA2B694642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AF29106-DB06-4D6E-BEFB-87AD1BA2D351}" type="pres">
      <dgm:prSet presAssocID="{0DB925AA-99FD-4028-89CB-D0BA2B694642}" presName="spaceRect" presStyleCnt="0"/>
      <dgm:spPr/>
    </dgm:pt>
    <dgm:pt modelId="{75C79425-3D33-4D18-AB5E-7BA5BF1A4778}" type="pres">
      <dgm:prSet presAssocID="{0DB925AA-99FD-4028-89CB-D0BA2B6946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052A02-3EA1-4AAC-805C-1D2468321B12}" srcId="{1E5E3588-3210-42F1-A9FD-470F49752090}" destId="{80EEAEDF-1ADF-4AE5-B5B2-228728411293}" srcOrd="1" destOrd="0" parTransId="{8FA409BF-FAD3-42C3-809C-F4937F5809A4}" sibTransId="{F34DD039-FE84-4C23-89E0-C89AFD68AA6E}"/>
    <dgm:cxn modelId="{1AFEEC05-EB4E-4C96-ADBB-6FAD056AB6DA}" srcId="{1E5E3588-3210-42F1-A9FD-470F49752090}" destId="{0DB925AA-99FD-4028-89CB-D0BA2B694642}" srcOrd="2" destOrd="0" parTransId="{76188EA0-FB11-4336-B11E-05C4EBAACE15}" sibTransId="{80E783D2-D23F-4DB2-B55D-0E45C5EE5362}"/>
    <dgm:cxn modelId="{F80D0656-66E3-4936-A2A8-006939662B1F}" type="presOf" srcId="{80EEAEDF-1ADF-4AE5-B5B2-228728411293}" destId="{D037C8F5-3A78-4EC8-B49C-4561463CDFBD}" srcOrd="0" destOrd="0" presId="urn:microsoft.com/office/officeart/2018/2/layout/IconVerticalSolidList"/>
    <dgm:cxn modelId="{B6C8AB77-5DCE-4AC3-995F-C64D95E44BEB}" type="presOf" srcId="{0DB925AA-99FD-4028-89CB-D0BA2B694642}" destId="{75C79425-3D33-4D18-AB5E-7BA5BF1A4778}" srcOrd="0" destOrd="0" presId="urn:microsoft.com/office/officeart/2018/2/layout/IconVerticalSolidList"/>
    <dgm:cxn modelId="{902F5B81-2EAA-4C07-B4CB-38D8BA6E727B}" srcId="{1E5E3588-3210-42F1-A9FD-470F49752090}" destId="{341DFCCD-6988-4A83-89B5-0DD56CA81876}" srcOrd="0" destOrd="0" parTransId="{F99C1180-E6F5-4FB3-B49E-DCBA45472E08}" sibTransId="{D1DAAD4B-03D6-4ACA-966A-5080EA7F3D94}"/>
    <dgm:cxn modelId="{9B433DDA-FF9B-4066-A416-B970D53C9F6C}" type="presOf" srcId="{1E5E3588-3210-42F1-A9FD-470F49752090}" destId="{836E9C96-EDFB-4A59-AA0B-2C4EFA2A1476}" srcOrd="0" destOrd="0" presId="urn:microsoft.com/office/officeart/2018/2/layout/IconVerticalSolidList"/>
    <dgm:cxn modelId="{0956B6EA-B599-43B4-923F-6A4BB1BDCF74}" type="presOf" srcId="{341DFCCD-6988-4A83-89B5-0DD56CA81876}" destId="{0DA96222-DA67-42B6-85D8-020966E81211}" srcOrd="0" destOrd="0" presId="urn:microsoft.com/office/officeart/2018/2/layout/IconVerticalSolidList"/>
    <dgm:cxn modelId="{F2C274B8-9DDC-466A-9E49-EA1A29F73028}" type="presParOf" srcId="{836E9C96-EDFB-4A59-AA0B-2C4EFA2A1476}" destId="{B67B17FA-800F-471B-A013-30E5170DC586}" srcOrd="0" destOrd="0" presId="urn:microsoft.com/office/officeart/2018/2/layout/IconVerticalSolidList"/>
    <dgm:cxn modelId="{CB8C4D9F-C2BD-45D5-98CF-51299332DD9F}" type="presParOf" srcId="{B67B17FA-800F-471B-A013-30E5170DC586}" destId="{CC229F2E-BE46-40EF-BF68-46C9201D15EF}" srcOrd="0" destOrd="0" presId="urn:microsoft.com/office/officeart/2018/2/layout/IconVerticalSolidList"/>
    <dgm:cxn modelId="{34488CCE-EE86-44B6-8238-79C6D3842235}" type="presParOf" srcId="{B67B17FA-800F-471B-A013-30E5170DC586}" destId="{9FCB6099-F3F4-4D76-997B-EA36CA0D9EC5}" srcOrd="1" destOrd="0" presId="urn:microsoft.com/office/officeart/2018/2/layout/IconVerticalSolidList"/>
    <dgm:cxn modelId="{5DB60A9E-2563-4EBE-B94F-AFE978118403}" type="presParOf" srcId="{B67B17FA-800F-471B-A013-30E5170DC586}" destId="{3D21C7D2-EB54-4852-AF84-14987D289C79}" srcOrd="2" destOrd="0" presId="urn:microsoft.com/office/officeart/2018/2/layout/IconVerticalSolidList"/>
    <dgm:cxn modelId="{995B40AB-C6C6-4D49-92F8-9572E8A4F9CB}" type="presParOf" srcId="{B67B17FA-800F-471B-A013-30E5170DC586}" destId="{0DA96222-DA67-42B6-85D8-020966E81211}" srcOrd="3" destOrd="0" presId="urn:microsoft.com/office/officeart/2018/2/layout/IconVerticalSolidList"/>
    <dgm:cxn modelId="{7C8EFA87-BFBE-43D2-82D7-63D8AD83FD90}" type="presParOf" srcId="{836E9C96-EDFB-4A59-AA0B-2C4EFA2A1476}" destId="{9963CE4C-AF84-4FF2-A6DF-B85D1D102FC7}" srcOrd="1" destOrd="0" presId="urn:microsoft.com/office/officeart/2018/2/layout/IconVerticalSolidList"/>
    <dgm:cxn modelId="{8FB7146E-707F-423D-B2FE-F5327991AF57}" type="presParOf" srcId="{836E9C96-EDFB-4A59-AA0B-2C4EFA2A1476}" destId="{8078F586-E651-4349-8A09-8C18ACF37356}" srcOrd="2" destOrd="0" presId="urn:microsoft.com/office/officeart/2018/2/layout/IconVerticalSolidList"/>
    <dgm:cxn modelId="{1556B52C-F0AA-4888-A0A5-8E0CB277ECC9}" type="presParOf" srcId="{8078F586-E651-4349-8A09-8C18ACF37356}" destId="{05CE2188-D4CE-4D32-85BA-D239977EA24A}" srcOrd="0" destOrd="0" presId="urn:microsoft.com/office/officeart/2018/2/layout/IconVerticalSolidList"/>
    <dgm:cxn modelId="{5B1B1749-9FD4-4AE4-AC7A-739C98453973}" type="presParOf" srcId="{8078F586-E651-4349-8A09-8C18ACF37356}" destId="{EC01BA9E-A642-4CB4-9039-4E57D6BB9463}" srcOrd="1" destOrd="0" presId="urn:microsoft.com/office/officeart/2018/2/layout/IconVerticalSolidList"/>
    <dgm:cxn modelId="{877AA615-C1AE-45BF-87E9-AE31872F921D}" type="presParOf" srcId="{8078F586-E651-4349-8A09-8C18ACF37356}" destId="{4EBD2A26-A8C2-43B5-B103-C44CC8EE5D60}" srcOrd="2" destOrd="0" presId="urn:microsoft.com/office/officeart/2018/2/layout/IconVerticalSolidList"/>
    <dgm:cxn modelId="{88AEC542-DD7B-48D2-AE7E-F2F06B7E5CA5}" type="presParOf" srcId="{8078F586-E651-4349-8A09-8C18ACF37356}" destId="{D037C8F5-3A78-4EC8-B49C-4561463CDFBD}" srcOrd="3" destOrd="0" presId="urn:microsoft.com/office/officeart/2018/2/layout/IconVerticalSolidList"/>
    <dgm:cxn modelId="{54DDF8CD-853D-455D-A94B-CCDA3CE3289A}" type="presParOf" srcId="{836E9C96-EDFB-4A59-AA0B-2C4EFA2A1476}" destId="{AD679E42-0F0E-452E-A70D-57F810677FEB}" srcOrd="3" destOrd="0" presId="urn:microsoft.com/office/officeart/2018/2/layout/IconVerticalSolidList"/>
    <dgm:cxn modelId="{E4DD3232-36F0-4587-8541-27E0D937F914}" type="presParOf" srcId="{836E9C96-EDFB-4A59-AA0B-2C4EFA2A1476}" destId="{23F91E6F-03D3-4BF4-98CC-2E63EE1391C9}" srcOrd="4" destOrd="0" presId="urn:microsoft.com/office/officeart/2018/2/layout/IconVerticalSolidList"/>
    <dgm:cxn modelId="{BCCE0688-010C-4653-8B6A-B0F6DE6D9237}" type="presParOf" srcId="{23F91E6F-03D3-4BF4-98CC-2E63EE1391C9}" destId="{3729A82A-0C82-4453-9001-2EC1A41230F1}" srcOrd="0" destOrd="0" presId="urn:microsoft.com/office/officeart/2018/2/layout/IconVerticalSolidList"/>
    <dgm:cxn modelId="{B6429707-7D89-4437-99FC-578C82D71765}" type="presParOf" srcId="{23F91E6F-03D3-4BF4-98CC-2E63EE1391C9}" destId="{89143BCF-7A19-4387-9253-0E32C05B6BF2}" srcOrd="1" destOrd="0" presId="urn:microsoft.com/office/officeart/2018/2/layout/IconVerticalSolidList"/>
    <dgm:cxn modelId="{55EF0254-67AD-4F9A-9FB4-AC0F16C46989}" type="presParOf" srcId="{23F91E6F-03D3-4BF4-98CC-2E63EE1391C9}" destId="{EAF29106-DB06-4D6E-BEFB-87AD1BA2D351}" srcOrd="2" destOrd="0" presId="urn:microsoft.com/office/officeart/2018/2/layout/IconVerticalSolidList"/>
    <dgm:cxn modelId="{85DCE705-9AD2-45A5-B1AB-0B735815CCFC}" type="presParOf" srcId="{23F91E6F-03D3-4BF4-98CC-2E63EE1391C9}" destId="{75C79425-3D33-4D18-AB5E-7BA5BF1A47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E0692-DE37-1847-9563-0F96CD9DC17D}">
      <dsp:nvSpPr>
        <dsp:cNvPr id="0" name=""/>
        <dsp:cNvSpPr/>
      </dsp:nvSpPr>
      <dsp:spPr>
        <a:xfrm>
          <a:off x="5684" y="707639"/>
          <a:ext cx="1762124" cy="105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 to Kristiania-HPC specification</a:t>
          </a:r>
        </a:p>
      </dsp:txBody>
      <dsp:txXfrm>
        <a:off x="36650" y="738605"/>
        <a:ext cx="1700192" cy="995342"/>
      </dsp:txXfrm>
    </dsp:sp>
    <dsp:sp modelId="{889EC084-418A-3B46-AD2C-8DB4FF752AC7}">
      <dsp:nvSpPr>
        <dsp:cNvPr id="0" name=""/>
        <dsp:cNvSpPr/>
      </dsp:nvSpPr>
      <dsp:spPr>
        <a:xfrm>
          <a:off x="1922876" y="1017773"/>
          <a:ext cx="373570" cy="437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22876" y="1105174"/>
        <a:ext cx="261499" cy="262204"/>
      </dsp:txXfrm>
    </dsp:sp>
    <dsp:sp modelId="{27AAEC1A-E8D5-1942-949B-F3508F8DFA45}">
      <dsp:nvSpPr>
        <dsp:cNvPr id="0" name=""/>
        <dsp:cNvSpPr/>
      </dsp:nvSpPr>
      <dsp:spPr>
        <a:xfrm>
          <a:off x="2472658" y="707639"/>
          <a:ext cx="1762124" cy="105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Accessing to the Kristiania-HPC server</a:t>
          </a:r>
        </a:p>
      </dsp:txBody>
      <dsp:txXfrm>
        <a:off x="2503624" y="738605"/>
        <a:ext cx="1700192" cy="995342"/>
      </dsp:txXfrm>
    </dsp:sp>
    <dsp:sp modelId="{83DFA8BC-7785-3043-A4D9-212011B51F99}">
      <dsp:nvSpPr>
        <dsp:cNvPr id="0" name=""/>
        <dsp:cNvSpPr/>
      </dsp:nvSpPr>
      <dsp:spPr>
        <a:xfrm>
          <a:off x="4389850" y="1017773"/>
          <a:ext cx="373570" cy="437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389850" y="1105174"/>
        <a:ext cx="261499" cy="262204"/>
      </dsp:txXfrm>
    </dsp:sp>
    <dsp:sp modelId="{B14A6FD7-B2D7-C04B-B439-7C5E668AF111}">
      <dsp:nvSpPr>
        <dsp:cNvPr id="0" name=""/>
        <dsp:cNvSpPr/>
      </dsp:nvSpPr>
      <dsp:spPr>
        <a:xfrm>
          <a:off x="4939633" y="707639"/>
          <a:ext cx="1762124" cy="105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Job scheduling and submission procedures</a:t>
          </a:r>
        </a:p>
      </dsp:txBody>
      <dsp:txXfrm>
        <a:off x="4970599" y="738605"/>
        <a:ext cx="1700192" cy="995342"/>
      </dsp:txXfrm>
    </dsp:sp>
    <dsp:sp modelId="{AB4D1B83-FA51-A64F-B021-F0F5175AA7D9}">
      <dsp:nvSpPr>
        <dsp:cNvPr id="0" name=""/>
        <dsp:cNvSpPr/>
      </dsp:nvSpPr>
      <dsp:spPr>
        <a:xfrm>
          <a:off x="6856825" y="1017773"/>
          <a:ext cx="373570" cy="437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56825" y="1105174"/>
        <a:ext cx="261499" cy="262204"/>
      </dsp:txXfrm>
    </dsp:sp>
    <dsp:sp modelId="{A9EA2603-248E-6E4C-A5BA-90E419DA774B}">
      <dsp:nvSpPr>
        <dsp:cNvPr id="0" name=""/>
        <dsp:cNvSpPr/>
      </dsp:nvSpPr>
      <dsp:spPr>
        <a:xfrm>
          <a:off x="7406608" y="707639"/>
          <a:ext cx="1762124" cy="105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File transfer methods</a:t>
          </a:r>
        </a:p>
      </dsp:txBody>
      <dsp:txXfrm>
        <a:off x="7437574" y="738605"/>
        <a:ext cx="1700192" cy="995342"/>
      </dsp:txXfrm>
    </dsp:sp>
    <dsp:sp modelId="{42758839-F43D-4247-96C9-1AF8E823515E}">
      <dsp:nvSpPr>
        <dsp:cNvPr id="0" name=""/>
        <dsp:cNvSpPr/>
      </dsp:nvSpPr>
      <dsp:spPr>
        <a:xfrm rot="66247">
          <a:off x="9311575" y="1040824"/>
          <a:ext cx="344262" cy="437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311585" y="1127230"/>
        <a:ext cx="240983" cy="262204"/>
      </dsp:txXfrm>
    </dsp:sp>
    <dsp:sp modelId="{B2B65B82-DC1B-9044-9D3F-C1FE4C98FA61}">
      <dsp:nvSpPr>
        <dsp:cNvPr id="0" name=""/>
        <dsp:cNvSpPr/>
      </dsp:nvSpPr>
      <dsp:spPr>
        <a:xfrm>
          <a:off x="9818164" y="754116"/>
          <a:ext cx="1762124" cy="105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Accessing software resources</a:t>
          </a:r>
        </a:p>
      </dsp:txBody>
      <dsp:txXfrm>
        <a:off x="9849130" y="785082"/>
        <a:ext cx="1700192" cy="995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8F1C7-321E-4078-B725-F95FE57190D7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76B44-A7C9-4F0B-A3A4-B8E6B290E875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B6180-CC1D-45AB-A505-E6A00ABF9264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Big data analysis</a:t>
          </a:r>
        </a:p>
      </dsp:txBody>
      <dsp:txXfrm>
        <a:off x="1172126" y="90072"/>
        <a:ext cx="2114937" cy="897246"/>
      </dsp:txXfrm>
    </dsp:sp>
    <dsp:sp modelId="{FFD15190-11C4-4557-8389-3226189C8492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008E2-792E-43E4-91AB-8520993AAF97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4D20C-A3CF-474F-A2AB-25006067641D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Sequential and </a:t>
          </a:r>
          <a:r>
            <a:rPr lang="en-US" sz="1700" i="1" kern="1200"/>
            <a:t>parallel</a:t>
          </a:r>
          <a:r>
            <a:rPr lang="en-US" sz="1700" kern="1200"/>
            <a:t> computationally expensive tasks</a:t>
          </a:r>
        </a:p>
      </dsp:txBody>
      <dsp:txXfrm>
        <a:off x="4745088" y="90072"/>
        <a:ext cx="2114937" cy="897246"/>
      </dsp:txXfrm>
    </dsp:sp>
    <dsp:sp modelId="{384E6A7C-797F-49BD-A279-5F65DDF1A03D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46C4A-C448-46E7-9A53-9A11B1B86584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16C99-58C1-42B7-8BAD-1D8CD981C7D7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Collaborating in research projects</a:t>
          </a:r>
          <a:endParaRPr lang="en-US" sz="1700" kern="1200" dirty="0"/>
        </a:p>
      </dsp:txBody>
      <dsp:txXfrm>
        <a:off x="8318049" y="90072"/>
        <a:ext cx="2114937" cy="897246"/>
      </dsp:txXfrm>
    </dsp:sp>
    <dsp:sp modelId="{2135B7B1-D017-4280-A4B6-262301902D42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26ED-9279-41DC-973C-FDFB0073241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C90C9-062A-4C96-937E-0924CF9C22E8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Storage and sharing of big data</a:t>
          </a:r>
        </a:p>
      </dsp:txBody>
      <dsp:txXfrm>
        <a:off x="1172126" y="1727045"/>
        <a:ext cx="2114937" cy="897246"/>
      </dsp:txXfrm>
    </dsp:sp>
    <dsp:sp modelId="{7BA51FD3-F312-4613-9757-1F054F96ED66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BCAA7-C02B-47E2-A388-659B7B14B337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A60EA-1742-45E7-ACFB-C22CE04076BB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Utilization of high bandwidth</a:t>
          </a:r>
        </a:p>
      </dsp:txBody>
      <dsp:txXfrm>
        <a:off x="4745088" y="1727045"/>
        <a:ext cx="2114937" cy="897246"/>
      </dsp:txXfrm>
    </dsp:sp>
    <dsp:sp modelId="{C3FF3D72-401D-4A43-9120-1BB9AE869A22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14014-C2FF-4A0C-BF87-F7EA5091C25F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9D495-AEBC-4CCE-B93D-26DF6F97EACF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Low consumption of the power </a:t>
          </a:r>
          <a:r>
            <a:rPr lang="en-US" sz="1700" kern="1200">
              <a:sym typeface="Wingdings" panose="05000000000000000000" pitchFamily="2" charset="2"/>
            </a:rPr>
            <a:t></a:t>
          </a:r>
          <a:endParaRPr lang="en-US" sz="1700" kern="1200" dirty="0"/>
        </a:p>
      </dsp:txBody>
      <dsp:txXfrm>
        <a:off x="8318049" y="1727045"/>
        <a:ext cx="2114937" cy="897246"/>
      </dsp:txXfrm>
    </dsp:sp>
    <dsp:sp modelId="{DB6E80A3-CCFF-484D-B80F-C14BDB6168A3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97E04-B10F-4970-BA23-AB9DF03BFC3D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048C0-BC50-450F-87CA-8307C9BDBDA5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Increase the life span of your PC/laptop </a:t>
          </a:r>
          <a:r>
            <a:rPr lang="en-US" sz="1700" kern="1200">
              <a:sym typeface="Wingdings" pitchFamily="2" charset="2"/>
            </a:rPr>
            <a:t></a:t>
          </a:r>
          <a:endParaRPr lang="en-US" sz="1700" kern="1200" dirty="0"/>
        </a:p>
      </dsp:txBody>
      <dsp:txXfrm>
        <a:off x="1172126" y="3364019"/>
        <a:ext cx="2114937" cy="897246"/>
      </dsp:txXfrm>
    </dsp:sp>
    <dsp:sp modelId="{AA1ABEB9-CFFB-4EED-B460-889E92DD627F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9BBC6-69AE-45AF-B120-0BD3646FCE87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9528-D746-42E6-BD33-FD49D0335E8E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 saving</a:t>
          </a:r>
        </a:p>
      </dsp:txBody>
      <dsp:txXfrm>
        <a:off x="4745088" y="3364019"/>
        <a:ext cx="2114937" cy="897246"/>
      </dsp:txXfrm>
    </dsp:sp>
    <dsp:sp modelId="{BED3D0EA-58F0-B44A-98DF-B4B7E1F19C1D}">
      <dsp:nvSpPr>
        <dsp:cNvPr id="0" name=""/>
        <dsp:cNvSpPr/>
      </dsp:nvSpPr>
      <dsp:spPr>
        <a:xfrm>
          <a:off x="7228536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DC7DF-B0F9-F648-9246-28FF6CD032B3}">
      <dsp:nvSpPr>
        <dsp:cNvPr id="0" name=""/>
        <dsp:cNvSpPr/>
      </dsp:nvSpPr>
      <dsp:spPr>
        <a:xfrm>
          <a:off x="7416958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83320-C38A-0B45-86EE-F1D27487955A}">
      <dsp:nvSpPr>
        <dsp:cNvPr id="0" name=""/>
        <dsp:cNvSpPr/>
      </dsp:nvSpPr>
      <dsp:spPr>
        <a:xfrm>
          <a:off x="8318049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 </a:t>
          </a:r>
          <a:endParaRPr lang="en-US" sz="1700" kern="1200" dirty="0"/>
        </a:p>
      </dsp:txBody>
      <dsp:txXfrm>
        <a:off x="8318049" y="3364019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9C601-B483-D84B-BD5A-AC7B148E0E93}">
      <dsp:nvSpPr>
        <dsp:cNvPr id="0" name=""/>
        <dsp:cNvSpPr/>
      </dsp:nvSpPr>
      <dsp:spPr>
        <a:xfrm>
          <a:off x="2253682" y="1522968"/>
          <a:ext cx="1305401" cy="13054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Storage</a:t>
          </a:r>
        </a:p>
      </dsp:txBody>
      <dsp:txXfrm>
        <a:off x="2317406" y="1586692"/>
        <a:ext cx="1177953" cy="1177953"/>
      </dsp:txXfrm>
    </dsp:sp>
    <dsp:sp modelId="{F02D01DD-18DC-E54A-B1DD-30E4D575E464}">
      <dsp:nvSpPr>
        <dsp:cNvPr id="0" name=""/>
        <dsp:cNvSpPr/>
      </dsp:nvSpPr>
      <dsp:spPr>
        <a:xfrm rot="16200000">
          <a:off x="2582395" y="1198980"/>
          <a:ext cx="6479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79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0572E-535D-0149-97D5-97124F3BBD6C}">
      <dsp:nvSpPr>
        <dsp:cNvPr id="0" name=""/>
        <dsp:cNvSpPr/>
      </dsp:nvSpPr>
      <dsp:spPr>
        <a:xfrm>
          <a:off x="2469073" y="373"/>
          <a:ext cx="874618" cy="8746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Server1</a:t>
          </a:r>
        </a:p>
      </dsp:txBody>
      <dsp:txXfrm>
        <a:off x="2511768" y="43068"/>
        <a:ext cx="789228" cy="789228"/>
      </dsp:txXfrm>
    </dsp:sp>
    <dsp:sp modelId="{7463C742-1C02-CF4F-96BC-9545A1CDB0BC}">
      <dsp:nvSpPr>
        <dsp:cNvPr id="0" name=""/>
        <dsp:cNvSpPr/>
      </dsp:nvSpPr>
      <dsp:spPr>
        <a:xfrm>
          <a:off x="3559083" y="2175669"/>
          <a:ext cx="6479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79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D3321-67F8-2B4C-874B-3F16432A2F94}">
      <dsp:nvSpPr>
        <dsp:cNvPr id="0" name=""/>
        <dsp:cNvSpPr/>
      </dsp:nvSpPr>
      <dsp:spPr>
        <a:xfrm>
          <a:off x="4207059" y="1738359"/>
          <a:ext cx="874618" cy="8746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Server3</a:t>
          </a:r>
        </a:p>
      </dsp:txBody>
      <dsp:txXfrm>
        <a:off x="4249754" y="1781054"/>
        <a:ext cx="789228" cy="789228"/>
      </dsp:txXfrm>
    </dsp:sp>
    <dsp:sp modelId="{753967F0-8D3F-974F-873C-1C5EAD68D896}">
      <dsp:nvSpPr>
        <dsp:cNvPr id="0" name=""/>
        <dsp:cNvSpPr/>
      </dsp:nvSpPr>
      <dsp:spPr>
        <a:xfrm rot="5400000">
          <a:off x="2582395" y="3152357"/>
          <a:ext cx="6479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79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4D879-C342-3744-B62A-28C3499BEE1D}">
      <dsp:nvSpPr>
        <dsp:cNvPr id="0" name=""/>
        <dsp:cNvSpPr/>
      </dsp:nvSpPr>
      <dsp:spPr>
        <a:xfrm>
          <a:off x="2469073" y="3476345"/>
          <a:ext cx="874618" cy="8746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Server2</a:t>
          </a:r>
        </a:p>
      </dsp:txBody>
      <dsp:txXfrm>
        <a:off x="2511768" y="3519040"/>
        <a:ext cx="789228" cy="789228"/>
      </dsp:txXfrm>
    </dsp:sp>
    <dsp:sp modelId="{669863E5-DE9E-FF45-AA08-73070D5D1532}">
      <dsp:nvSpPr>
        <dsp:cNvPr id="0" name=""/>
        <dsp:cNvSpPr/>
      </dsp:nvSpPr>
      <dsp:spPr>
        <a:xfrm rot="10800000">
          <a:off x="1605706" y="2175669"/>
          <a:ext cx="6479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79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F2961-0C1A-5B43-891C-90B49D245ADE}">
      <dsp:nvSpPr>
        <dsp:cNvPr id="0" name=""/>
        <dsp:cNvSpPr/>
      </dsp:nvSpPr>
      <dsp:spPr>
        <a:xfrm>
          <a:off x="731087" y="1738359"/>
          <a:ext cx="874618" cy="8746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Server4</a:t>
          </a:r>
        </a:p>
      </dsp:txBody>
      <dsp:txXfrm>
        <a:off x="773782" y="1781054"/>
        <a:ext cx="789228" cy="789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4C595-C42F-2446-8512-D9F50FC88FC9}">
      <dsp:nvSpPr>
        <dsp:cNvPr id="0" name=""/>
        <dsp:cNvSpPr/>
      </dsp:nvSpPr>
      <dsp:spPr>
        <a:xfrm>
          <a:off x="3890778" y="482978"/>
          <a:ext cx="222224" cy="1979708"/>
        </a:xfrm>
        <a:custGeom>
          <a:avLst/>
          <a:gdLst/>
          <a:ahLst/>
          <a:cxnLst/>
          <a:rect l="0" t="0" r="0" b="0"/>
          <a:pathLst>
            <a:path>
              <a:moveTo>
                <a:pt x="222224" y="0"/>
              </a:moveTo>
              <a:lnTo>
                <a:pt x="222224" y="1979708"/>
              </a:lnTo>
              <a:lnTo>
                <a:pt x="0" y="197970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C1240-101A-9242-BB23-D2B04831CDA2}">
      <dsp:nvSpPr>
        <dsp:cNvPr id="0" name=""/>
        <dsp:cNvSpPr/>
      </dsp:nvSpPr>
      <dsp:spPr>
        <a:xfrm>
          <a:off x="4113002" y="482978"/>
          <a:ext cx="222224" cy="916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6911"/>
              </a:lnTo>
              <a:lnTo>
                <a:pt x="222224" y="91691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1F3C7-43EF-6943-B3E4-C2DE7108BC95}">
      <dsp:nvSpPr>
        <dsp:cNvPr id="0" name=""/>
        <dsp:cNvSpPr/>
      </dsp:nvSpPr>
      <dsp:spPr>
        <a:xfrm>
          <a:off x="3890778" y="482978"/>
          <a:ext cx="222224" cy="916911"/>
        </a:xfrm>
        <a:custGeom>
          <a:avLst/>
          <a:gdLst/>
          <a:ahLst/>
          <a:cxnLst/>
          <a:rect l="0" t="0" r="0" b="0"/>
          <a:pathLst>
            <a:path>
              <a:moveTo>
                <a:pt x="222224" y="0"/>
              </a:moveTo>
              <a:lnTo>
                <a:pt x="222224" y="916911"/>
              </a:lnTo>
              <a:lnTo>
                <a:pt x="0" y="91691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B1957-308F-5641-BC2D-2EF5B6C8ACF8}">
      <dsp:nvSpPr>
        <dsp:cNvPr id="0" name=""/>
        <dsp:cNvSpPr/>
      </dsp:nvSpPr>
      <dsp:spPr>
        <a:xfrm>
          <a:off x="4113002" y="482978"/>
          <a:ext cx="3685799" cy="270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529"/>
              </a:lnTo>
              <a:lnTo>
                <a:pt x="3685799" y="2548529"/>
              </a:lnTo>
              <a:lnTo>
                <a:pt x="3685799" y="270570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7D657-D5BB-CD47-AC00-71C33D3C3BBC}">
      <dsp:nvSpPr>
        <dsp:cNvPr id="0" name=""/>
        <dsp:cNvSpPr/>
      </dsp:nvSpPr>
      <dsp:spPr>
        <a:xfrm>
          <a:off x="4113002" y="482978"/>
          <a:ext cx="2318081" cy="270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529"/>
              </a:lnTo>
              <a:lnTo>
                <a:pt x="2318081" y="2548529"/>
              </a:lnTo>
              <a:lnTo>
                <a:pt x="2318081" y="270570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65F89-9616-A345-9CF2-BA50A6F36252}">
      <dsp:nvSpPr>
        <dsp:cNvPr id="0" name=""/>
        <dsp:cNvSpPr/>
      </dsp:nvSpPr>
      <dsp:spPr>
        <a:xfrm>
          <a:off x="4113002" y="482978"/>
          <a:ext cx="885451" cy="270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529"/>
              </a:lnTo>
              <a:lnTo>
                <a:pt x="885451" y="2548529"/>
              </a:lnTo>
              <a:lnTo>
                <a:pt x="885451" y="270570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3C257-5B77-C848-AB86-C19E125020FE}">
      <dsp:nvSpPr>
        <dsp:cNvPr id="0" name=""/>
        <dsp:cNvSpPr/>
      </dsp:nvSpPr>
      <dsp:spPr>
        <a:xfrm>
          <a:off x="3531004" y="482978"/>
          <a:ext cx="581998" cy="2705704"/>
        </a:xfrm>
        <a:custGeom>
          <a:avLst/>
          <a:gdLst/>
          <a:ahLst/>
          <a:cxnLst/>
          <a:rect l="0" t="0" r="0" b="0"/>
          <a:pathLst>
            <a:path>
              <a:moveTo>
                <a:pt x="581998" y="0"/>
              </a:moveTo>
              <a:lnTo>
                <a:pt x="581998" y="2548529"/>
              </a:lnTo>
              <a:lnTo>
                <a:pt x="0" y="2548529"/>
              </a:lnTo>
              <a:lnTo>
                <a:pt x="0" y="270570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90836-A3D7-6B49-976A-0F7F36D2E44E}">
      <dsp:nvSpPr>
        <dsp:cNvPr id="0" name=""/>
        <dsp:cNvSpPr/>
      </dsp:nvSpPr>
      <dsp:spPr>
        <a:xfrm>
          <a:off x="2048806" y="482978"/>
          <a:ext cx="2064196" cy="2705704"/>
        </a:xfrm>
        <a:custGeom>
          <a:avLst/>
          <a:gdLst/>
          <a:ahLst/>
          <a:cxnLst/>
          <a:rect l="0" t="0" r="0" b="0"/>
          <a:pathLst>
            <a:path>
              <a:moveTo>
                <a:pt x="2064196" y="0"/>
              </a:moveTo>
              <a:lnTo>
                <a:pt x="2064196" y="2548529"/>
              </a:lnTo>
              <a:lnTo>
                <a:pt x="0" y="2548529"/>
              </a:lnTo>
              <a:lnTo>
                <a:pt x="0" y="270570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0807C-B578-0D46-98D1-71F976632737}">
      <dsp:nvSpPr>
        <dsp:cNvPr id="0" name=""/>
        <dsp:cNvSpPr/>
      </dsp:nvSpPr>
      <dsp:spPr>
        <a:xfrm>
          <a:off x="584349" y="482978"/>
          <a:ext cx="3528652" cy="2687934"/>
        </a:xfrm>
        <a:custGeom>
          <a:avLst/>
          <a:gdLst/>
          <a:ahLst/>
          <a:cxnLst/>
          <a:rect l="0" t="0" r="0" b="0"/>
          <a:pathLst>
            <a:path>
              <a:moveTo>
                <a:pt x="3528652" y="0"/>
              </a:moveTo>
              <a:lnTo>
                <a:pt x="3528652" y="2530760"/>
              </a:lnTo>
              <a:lnTo>
                <a:pt x="0" y="2530760"/>
              </a:lnTo>
              <a:lnTo>
                <a:pt x="0" y="268793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24C96-CD4D-EB44-A8BD-78F873A1E047}">
      <dsp:nvSpPr>
        <dsp:cNvPr id="0" name=""/>
        <dsp:cNvSpPr/>
      </dsp:nvSpPr>
      <dsp:spPr>
        <a:xfrm>
          <a:off x="3462498" y="191207"/>
          <a:ext cx="1301007" cy="291771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05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HPC Cluster</a:t>
          </a:r>
        </a:p>
      </dsp:txBody>
      <dsp:txXfrm>
        <a:off x="3462498" y="191207"/>
        <a:ext cx="1301007" cy="291771"/>
      </dsp:txXfrm>
    </dsp:sp>
    <dsp:sp modelId="{DDFC8509-31C9-814A-9D02-9D3B320C627C}">
      <dsp:nvSpPr>
        <dsp:cNvPr id="0" name=""/>
        <dsp:cNvSpPr/>
      </dsp:nvSpPr>
      <dsp:spPr>
        <a:xfrm>
          <a:off x="3722700" y="524205"/>
          <a:ext cx="1170906" cy="224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4 hosts/1TB memory</a:t>
          </a:r>
        </a:p>
      </dsp:txBody>
      <dsp:txXfrm>
        <a:off x="3722700" y="524205"/>
        <a:ext cx="1170906" cy="224534"/>
      </dsp:txXfrm>
    </dsp:sp>
    <dsp:sp modelId="{A23D8BF9-3160-EA4D-A242-02E15A9BDE32}">
      <dsp:nvSpPr>
        <dsp:cNvPr id="0" name=""/>
        <dsp:cNvSpPr/>
      </dsp:nvSpPr>
      <dsp:spPr>
        <a:xfrm>
          <a:off x="51190" y="3170913"/>
          <a:ext cx="1066318" cy="6736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05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Virtual to login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100 GB HDD</a:t>
          </a:r>
        </a:p>
      </dsp:txBody>
      <dsp:txXfrm>
        <a:off x="51190" y="3170913"/>
        <a:ext cx="1066318" cy="673603"/>
      </dsp:txXfrm>
    </dsp:sp>
    <dsp:sp modelId="{52780BDF-D053-A544-8C07-FC09A4FB89CB}">
      <dsp:nvSpPr>
        <dsp:cNvPr id="0" name=""/>
        <dsp:cNvSpPr/>
      </dsp:nvSpPr>
      <dsp:spPr>
        <a:xfrm>
          <a:off x="449040" y="3712597"/>
          <a:ext cx="720142" cy="224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Employee1</a:t>
          </a:r>
        </a:p>
      </dsp:txBody>
      <dsp:txXfrm>
        <a:off x="449040" y="3712597"/>
        <a:ext cx="720142" cy="224534"/>
      </dsp:txXfrm>
    </dsp:sp>
    <dsp:sp modelId="{6DBBFDCB-4793-1549-AF5E-DE842EBE55F7}">
      <dsp:nvSpPr>
        <dsp:cNvPr id="0" name=""/>
        <dsp:cNvSpPr/>
      </dsp:nvSpPr>
      <dsp:spPr>
        <a:xfrm>
          <a:off x="1483531" y="3188682"/>
          <a:ext cx="1130549" cy="6736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05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Virtual to login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100 GB HDD</a:t>
          </a:r>
        </a:p>
      </dsp:txBody>
      <dsp:txXfrm>
        <a:off x="1483531" y="3188682"/>
        <a:ext cx="1130549" cy="673603"/>
      </dsp:txXfrm>
    </dsp:sp>
    <dsp:sp modelId="{26C14864-9239-2642-9F53-20839F98328E}">
      <dsp:nvSpPr>
        <dsp:cNvPr id="0" name=""/>
        <dsp:cNvSpPr/>
      </dsp:nvSpPr>
      <dsp:spPr>
        <a:xfrm>
          <a:off x="1855977" y="3712597"/>
          <a:ext cx="775959" cy="224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Employee2</a:t>
          </a:r>
        </a:p>
      </dsp:txBody>
      <dsp:txXfrm>
        <a:off x="1855977" y="3712597"/>
        <a:ext cx="775959" cy="224534"/>
      </dsp:txXfrm>
    </dsp:sp>
    <dsp:sp modelId="{0FFA15EA-BB61-494D-B551-2A0D1FA8DE04}">
      <dsp:nvSpPr>
        <dsp:cNvPr id="0" name=""/>
        <dsp:cNvSpPr/>
      </dsp:nvSpPr>
      <dsp:spPr>
        <a:xfrm>
          <a:off x="2946286" y="3188682"/>
          <a:ext cx="1169436" cy="6736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05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Virtual to login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100 GB HDD</a:t>
          </a:r>
        </a:p>
      </dsp:txBody>
      <dsp:txXfrm>
        <a:off x="2946286" y="3188682"/>
        <a:ext cx="1169436" cy="673603"/>
      </dsp:txXfrm>
    </dsp:sp>
    <dsp:sp modelId="{DBA6DEDF-18F9-104F-ADD0-DB8179643128}">
      <dsp:nvSpPr>
        <dsp:cNvPr id="0" name=""/>
        <dsp:cNvSpPr/>
      </dsp:nvSpPr>
      <dsp:spPr>
        <a:xfrm>
          <a:off x="3330207" y="3712597"/>
          <a:ext cx="791895" cy="224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Student1</a:t>
          </a:r>
        </a:p>
      </dsp:txBody>
      <dsp:txXfrm>
        <a:off x="3330207" y="3712597"/>
        <a:ext cx="791895" cy="224534"/>
      </dsp:txXfrm>
    </dsp:sp>
    <dsp:sp modelId="{1579F510-E165-F24B-8BF2-1D177F0B618B}">
      <dsp:nvSpPr>
        <dsp:cNvPr id="0" name=""/>
        <dsp:cNvSpPr/>
      </dsp:nvSpPr>
      <dsp:spPr>
        <a:xfrm>
          <a:off x="4436451" y="3188682"/>
          <a:ext cx="1124005" cy="6736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05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Virtual to login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100 GB HDD</a:t>
          </a:r>
        </a:p>
      </dsp:txBody>
      <dsp:txXfrm>
        <a:off x="4436451" y="3188682"/>
        <a:ext cx="1124005" cy="673603"/>
      </dsp:txXfrm>
    </dsp:sp>
    <dsp:sp modelId="{4156699D-5823-0A4C-9E71-ED89541B7EF9}">
      <dsp:nvSpPr>
        <dsp:cNvPr id="0" name=""/>
        <dsp:cNvSpPr/>
      </dsp:nvSpPr>
      <dsp:spPr>
        <a:xfrm>
          <a:off x="4801240" y="3712597"/>
          <a:ext cx="784729" cy="224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Student2</a:t>
          </a:r>
        </a:p>
      </dsp:txBody>
      <dsp:txXfrm>
        <a:off x="4801240" y="3712597"/>
        <a:ext cx="784729" cy="224534"/>
      </dsp:txXfrm>
    </dsp:sp>
    <dsp:sp modelId="{351B572A-9B77-504B-8953-671918A0F4A7}">
      <dsp:nvSpPr>
        <dsp:cNvPr id="0" name=""/>
        <dsp:cNvSpPr/>
      </dsp:nvSpPr>
      <dsp:spPr>
        <a:xfrm>
          <a:off x="5900319" y="3188682"/>
          <a:ext cx="1061530" cy="6736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05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Virtual to login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100 GB HDD</a:t>
          </a:r>
        </a:p>
      </dsp:txBody>
      <dsp:txXfrm>
        <a:off x="5900319" y="3188682"/>
        <a:ext cx="1061530" cy="673603"/>
      </dsp:txXfrm>
    </dsp:sp>
    <dsp:sp modelId="{268B10AE-48D8-9A42-8F04-E50F98C8D60F}">
      <dsp:nvSpPr>
        <dsp:cNvPr id="0" name=""/>
        <dsp:cNvSpPr/>
      </dsp:nvSpPr>
      <dsp:spPr>
        <a:xfrm>
          <a:off x="6210639" y="3712597"/>
          <a:ext cx="831191" cy="224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Student2</a:t>
          </a:r>
        </a:p>
      </dsp:txBody>
      <dsp:txXfrm>
        <a:off x="6210639" y="3712597"/>
        <a:ext cx="831191" cy="224534"/>
      </dsp:txXfrm>
    </dsp:sp>
    <dsp:sp modelId="{FBA4ED9F-7609-DD43-A5A8-CAD9C0BCFF20}">
      <dsp:nvSpPr>
        <dsp:cNvPr id="0" name=""/>
        <dsp:cNvSpPr/>
      </dsp:nvSpPr>
      <dsp:spPr>
        <a:xfrm>
          <a:off x="7356179" y="3188682"/>
          <a:ext cx="885244" cy="67360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05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…..</a:t>
          </a:r>
        </a:p>
      </dsp:txBody>
      <dsp:txXfrm>
        <a:off x="7356179" y="3188682"/>
        <a:ext cx="885244" cy="673603"/>
      </dsp:txXfrm>
    </dsp:sp>
    <dsp:sp modelId="{15B212AC-9E10-C745-A2EE-C47F3122F8CE}">
      <dsp:nvSpPr>
        <dsp:cNvPr id="0" name=""/>
        <dsp:cNvSpPr/>
      </dsp:nvSpPr>
      <dsp:spPr>
        <a:xfrm>
          <a:off x="7712601" y="3712597"/>
          <a:ext cx="562702" cy="224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7712601" y="3712597"/>
        <a:ext cx="562702" cy="224534"/>
      </dsp:txXfrm>
    </dsp:sp>
    <dsp:sp modelId="{0235EF17-B02D-EA4E-AABE-EA145C9D3C4E}">
      <dsp:nvSpPr>
        <dsp:cNvPr id="0" name=""/>
        <dsp:cNvSpPr/>
      </dsp:nvSpPr>
      <dsp:spPr>
        <a:xfrm>
          <a:off x="2589770" y="1206855"/>
          <a:ext cx="1301007" cy="3860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50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Storage</a:t>
          </a:r>
        </a:p>
      </dsp:txBody>
      <dsp:txXfrm>
        <a:off x="2589770" y="1206855"/>
        <a:ext cx="1301007" cy="386069"/>
      </dsp:txXfrm>
    </dsp:sp>
    <dsp:sp modelId="{819D27BF-08B4-394B-A61D-C9C7104E8AE6}">
      <dsp:nvSpPr>
        <dsp:cNvPr id="0" name=""/>
        <dsp:cNvSpPr/>
      </dsp:nvSpPr>
      <dsp:spPr>
        <a:xfrm>
          <a:off x="2849972" y="1587002"/>
          <a:ext cx="1170906" cy="224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192 TB</a:t>
          </a:r>
        </a:p>
      </dsp:txBody>
      <dsp:txXfrm>
        <a:off x="2849972" y="1587002"/>
        <a:ext cx="1170906" cy="224534"/>
      </dsp:txXfrm>
    </dsp:sp>
    <dsp:sp modelId="{B0B990EE-335F-3C45-A5DE-65D8FDD37F07}">
      <dsp:nvSpPr>
        <dsp:cNvPr id="0" name=""/>
        <dsp:cNvSpPr/>
      </dsp:nvSpPr>
      <dsp:spPr>
        <a:xfrm>
          <a:off x="4335227" y="1191403"/>
          <a:ext cx="1301007" cy="41697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505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Host OS/Ubuntu</a:t>
          </a:r>
        </a:p>
      </dsp:txBody>
      <dsp:txXfrm>
        <a:off x="4335227" y="1191403"/>
        <a:ext cx="1301007" cy="416974"/>
      </dsp:txXfrm>
    </dsp:sp>
    <dsp:sp modelId="{B048A17E-7FCB-0B4A-9157-200B2602D440}">
      <dsp:nvSpPr>
        <dsp:cNvPr id="0" name=""/>
        <dsp:cNvSpPr/>
      </dsp:nvSpPr>
      <dsp:spPr>
        <a:xfrm>
          <a:off x="4595428" y="1587002"/>
          <a:ext cx="1170906" cy="224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Server OS</a:t>
          </a:r>
        </a:p>
      </dsp:txBody>
      <dsp:txXfrm>
        <a:off x="4595428" y="1587002"/>
        <a:ext cx="1170906" cy="224534"/>
      </dsp:txXfrm>
    </dsp:sp>
    <dsp:sp modelId="{BAE4457F-E5F6-824F-917D-25007B1EC06B}">
      <dsp:nvSpPr>
        <dsp:cNvPr id="0" name=""/>
        <dsp:cNvSpPr/>
      </dsp:nvSpPr>
      <dsp:spPr>
        <a:xfrm>
          <a:off x="2589770" y="2254200"/>
          <a:ext cx="1301007" cy="41697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9505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FIFO/SJF</a:t>
          </a:r>
        </a:p>
      </dsp:txBody>
      <dsp:txXfrm>
        <a:off x="2589770" y="2254200"/>
        <a:ext cx="1301007" cy="416974"/>
      </dsp:txXfrm>
    </dsp:sp>
    <dsp:sp modelId="{276F8366-8ADE-1242-8D3A-05DF20AEF8B0}">
      <dsp:nvSpPr>
        <dsp:cNvPr id="0" name=""/>
        <dsp:cNvSpPr/>
      </dsp:nvSpPr>
      <dsp:spPr>
        <a:xfrm>
          <a:off x="2849972" y="2649799"/>
          <a:ext cx="1170906" cy="224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Resource Scheduler</a:t>
          </a:r>
        </a:p>
      </dsp:txBody>
      <dsp:txXfrm>
        <a:off x="2849972" y="2649799"/>
        <a:ext cx="1170906" cy="2245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152F7-0F6D-41DB-98FA-4D1BE8B301D1}">
      <dsp:nvSpPr>
        <dsp:cNvPr id="0" name=""/>
        <dsp:cNvSpPr/>
      </dsp:nvSpPr>
      <dsp:spPr>
        <a:xfrm>
          <a:off x="3557" y="458109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F40D9-B7FB-4EF9-B1A4-D8EF4779F6A0}">
      <dsp:nvSpPr>
        <dsp:cNvPr id="0" name=""/>
        <dsp:cNvSpPr/>
      </dsp:nvSpPr>
      <dsp:spPr>
        <a:xfrm>
          <a:off x="3557" y="1251077"/>
          <a:ext cx="1843593" cy="153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Ticketing tool for HPC support system </a:t>
          </a:r>
        </a:p>
      </dsp:txBody>
      <dsp:txXfrm>
        <a:off x="3557" y="1251077"/>
        <a:ext cx="1843593" cy="1534886"/>
      </dsp:txXfrm>
    </dsp:sp>
    <dsp:sp modelId="{3BE5975E-254D-45C7-BDB6-CBFB0AA0AD4B}">
      <dsp:nvSpPr>
        <dsp:cNvPr id="0" name=""/>
        <dsp:cNvSpPr/>
      </dsp:nvSpPr>
      <dsp:spPr>
        <a:xfrm>
          <a:off x="3557" y="2854666"/>
          <a:ext cx="1843593" cy="103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Note: IT department uses </a:t>
          </a:r>
          <a:r>
            <a:rPr lang="en-US" sz="1100" i="1" kern="1200"/>
            <a:t>service-now.com,</a:t>
          </a:r>
          <a:r>
            <a:rPr lang="en-US" sz="1100" kern="1200"/>
            <a:t> and it is a nice ticketing tool that can also be used for HPC support for submitting enquires and tracking the status.</a:t>
          </a:r>
        </a:p>
      </dsp:txBody>
      <dsp:txXfrm>
        <a:off x="3557" y="2854666"/>
        <a:ext cx="1843593" cy="1038562"/>
      </dsp:txXfrm>
    </dsp:sp>
    <dsp:sp modelId="{DBAD58DB-5EC1-4DE5-ABBB-60CC2D4AFE72}">
      <dsp:nvSpPr>
        <dsp:cNvPr id="0" name=""/>
        <dsp:cNvSpPr/>
      </dsp:nvSpPr>
      <dsp:spPr>
        <a:xfrm>
          <a:off x="2169780" y="458109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17CB7-8012-451F-B44C-0C2D5F2CE129}">
      <dsp:nvSpPr>
        <dsp:cNvPr id="0" name=""/>
        <dsp:cNvSpPr/>
      </dsp:nvSpPr>
      <dsp:spPr>
        <a:xfrm>
          <a:off x="2169780" y="1251077"/>
          <a:ext cx="1843593" cy="153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 separate email address for HPC- </a:t>
          </a:r>
          <a:r>
            <a:rPr lang="en-US" sz="1400" i="1" kern="1200">
              <a:hlinkClick xmlns:r="http://schemas.openxmlformats.org/officeDocument/2006/relationships" r:id="rId5"/>
            </a:rPr>
            <a:t>hpc@kristiania.no</a:t>
          </a:r>
          <a:r>
            <a:rPr lang="en-US" sz="1400" i="1" kern="1200"/>
            <a:t>. </a:t>
          </a:r>
          <a:r>
            <a:rPr lang="en-US" sz="1400" kern="1200"/>
            <a:t> --- granted</a:t>
          </a:r>
        </a:p>
      </dsp:txBody>
      <dsp:txXfrm>
        <a:off x="2169780" y="1251077"/>
        <a:ext cx="1843593" cy="1534886"/>
      </dsp:txXfrm>
    </dsp:sp>
    <dsp:sp modelId="{9D1F4CF6-3D9A-4A73-A560-7F790B5F8482}">
      <dsp:nvSpPr>
        <dsp:cNvPr id="0" name=""/>
        <dsp:cNvSpPr/>
      </dsp:nvSpPr>
      <dsp:spPr>
        <a:xfrm>
          <a:off x="2169780" y="2854666"/>
          <a:ext cx="1843593" cy="103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8969C-0121-4966-96DD-81A971492802}">
      <dsp:nvSpPr>
        <dsp:cNvPr id="0" name=""/>
        <dsp:cNvSpPr/>
      </dsp:nvSpPr>
      <dsp:spPr>
        <a:xfrm>
          <a:off x="4336003" y="458109"/>
          <a:ext cx="645257" cy="64525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7B308-4C70-4C39-B8DE-3EB989012503}">
      <dsp:nvSpPr>
        <dsp:cNvPr id="0" name=""/>
        <dsp:cNvSpPr/>
      </dsp:nvSpPr>
      <dsp:spPr>
        <a:xfrm>
          <a:off x="4336003" y="1251077"/>
          <a:ext cx="1843593" cy="153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HPC site- </a:t>
          </a:r>
          <a:r>
            <a:rPr lang="en-US" sz="1400" kern="1200">
              <a:hlinkClick xmlns:r="http://schemas.openxmlformats.org/officeDocument/2006/relationships" r:id="rId8"/>
            </a:rPr>
            <a:t>https://kristiania-hpc.github.io/</a:t>
          </a:r>
          <a:r>
            <a:rPr lang="en-US" sz="1400" kern="1200"/>
            <a:t>.  </a:t>
          </a:r>
        </a:p>
      </dsp:txBody>
      <dsp:txXfrm>
        <a:off x="4336003" y="1251077"/>
        <a:ext cx="1843593" cy="1534886"/>
      </dsp:txXfrm>
    </dsp:sp>
    <dsp:sp modelId="{F67E67C4-9E73-4CAF-AB3D-03BEAEA746A5}">
      <dsp:nvSpPr>
        <dsp:cNvPr id="0" name=""/>
        <dsp:cNvSpPr/>
      </dsp:nvSpPr>
      <dsp:spPr>
        <a:xfrm>
          <a:off x="4336003" y="2854666"/>
          <a:ext cx="1843593" cy="103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E837D-9ADB-43D9-ADF9-3A63AF96ECBC}">
      <dsp:nvSpPr>
        <dsp:cNvPr id="0" name=""/>
        <dsp:cNvSpPr/>
      </dsp:nvSpPr>
      <dsp:spPr>
        <a:xfrm>
          <a:off x="6502225" y="458109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FF192-ACB1-4C9C-8CC8-9B557A4A4094}">
      <dsp:nvSpPr>
        <dsp:cNvPr id="0" name=""/>
        <dsp:cNvSpPr/>
      </dsp:nvSpPr>
      <dsp:spPr>
        <a:xfrm>
          <a:off x="6502225" y="1251077"/>
          <a:ext cx="1843593" cy="153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 short description and link of the HPC site to Kristiania’s research portal (or IT portal?).  </a:t>
          </a:r>
        </a:p>
      </dsp:txBody>
      <dsp:txXfrm>
        <a:off x="6502225" y="1251077"/>
        <a:ext cx="1843593" cy="1534886"/>
      </dsp:txXfrm>
    </dsp:sp>
    <dsp:sp modelId="{E6821EA4-791C-4905-810A-D6FAB413708F}">
      <dsp:nvSpPr>
        <dsp:cNvPr id="0" name=""/>
        <dsp:cNvSpPr/>
      </dsp:nvSpPr>
      <dsp:spPr>
        <a:xfrm>
          <a:off x="6502225" y="2854666"/>
          <a:ext cx="1843593" cy="103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80C60-D4BC-40B4-8A66-F8F43A0BA7E5}">
      <dsp:nvSpPr>
        <dsp:cNvPr id="0" name=""/>
        <dsp:cNvSpPr/>
      </dsp:nvSpPr>
      <dsp:spPr>
        <a:xfrm>
          <a:off x="8668448" y="458109"/>
          <a:ext cx="645257" cy="6452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3DA2D-9EFD-467E-8B13-81C8FA2DD8E5}">
      <dsp:nvSpPr>
        <dsp:cNvPr id="0" name=""/>
        <dsp:cNvSpPr/>
      </dsp:nvSpPr>
      <dsp:spPr>
        <a:xfrm>
          <a:off x="8668448" y="1251077"/>
          <a:ext cx="1843593" cy="153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An HPC team for internal communication at Microsoft Teams to discuss HPC-related topics and announce updates/upgrades to the system.  </a:t>
          </a:r>
        </a:p>
      </dsp:txBody>
      <dsp:txXfrm>
        <a:off x="8668448" y="1251077"/>
        <a:ext cx="1843593" cy="1534886"/>
      </dsp:txXfrm>
    </dsp:sp>
    <dsp:sp modelId="{10E1C000-C9BE-4449-B1F1-2EDCFD2552A0}">
      <dsp:nvSpPr>
        <dsp:cNvPr id="0" name=""/>
        <dsp:cNvSpPr/>
      </dsp:nvSpPr>
      <dsp:spPr>
        <a:xfrm>
          <a:off x="8668448" y="2854666"/>
          <a:ext cx="1843593" cy="1038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29F2E-BE46-40EF-BF68-46C9201D15EF}">
      <dsp:nvSpPr>
        <dsp:cNvPr id="0" name=""/>
        <dsp:cNvSpPr/>
      </dsp:nvSpPr>
      <dsp:spPr>
        <a:xfrm>
          <a:off x="0" y="450"/>
          <a:ext cx="10515600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B6099-F3F4-4D76-997B-EA36CA0D9EC5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96222-DA67-42B6-85D8-020966E81211}">
      <dsp:nvSpPr>
        <dsp:cNvPr id="0" name=""/>
        <dsp:cNvSpPr/>
      </dsp:nvSpPr>
      <dsp:spPr>
        <a:xfrm>
          <a:off x="1218780" y="450"/>
          <a:ext cx="929681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3"/>
            </a:rPr>
            <a:t>https</a:t>
          </a:r>
          <a:r>
            <a:rPr lang="en-US" sz="2500" kern="1200" dirty="0">
              <a:hlinkClick xmlns:r="http://schemas.openxmlformats.org/officeDocument/2006/relationships" r:id="rId3"/>
            </a:rPr>
            <a:t>://kristiania-hpc.github.io/</a:t>
          </a:r>
          <a:endParaRPr lang="en-US" sz="2500" kern="1200" dirty="0"/>
        </a:p>
      </dsp:txBody>
      <dsp:txXfrm>
        <a:off x="1218780" y="450"/>
        <a:ext cx="9296819" cy="1055221"/>
      </dsp:txXfrm>
    </dsp:sp>
    <dsp:sp modelId="{05CE2188-D4CE-4D32-85BA-D239977EA24A}">
      <dsp:nvSpPr>
        <dsp:cNvPr id="0" name=""/>
        <dsp:cNvSpPr/>
      </dsp:nvSpPr>
      <dsp:spPr>
        <a:xfrm>
          <a:off x="0" y="1319477"/>
          <a:ext cx="10515600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1BA9E-A642-4CB4-9039-4E57D6BB9463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7C8F5-3A78-4EC8-B49C-4561463CDFBD}">
      <dsp:nvSpPr>
        <dsp:cNvPr id="0" name=""/>
        <dsp:cNvSpPr/>
      </dsp:nvSpPr>
      <dsp:spPr>
        <a:xfrm>
          <a:off x="1218780" y="1319477"/>
          <a:ext cx="929681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6"/>
            </a:rPr>
            <a:t>https://github.com/kristiania-hpc/examples</a:t>
          </a:r>
          <a:r>
            <a:rPr lang="en-US" sz="2500" kern="1200" dirty="0"/>
            <a:t> </a:t>
          </a:r>
        </a:p>
      </dsp:txBody>
      <dsp:txXfrm>
        <a:off x="1218780" y="1319477"/>
        <a:ext cx="9296819" cy="1055221"/>
      </dsp:txXfrm>
    </dsp:sp>
    <dsp:sp modelId="{3729A82A-0C82-4453-9001-2EC1A41230F1}">
      <dsp:nvSpPr>
        <dsp:cNvPr id="0" name=""/>
        <dsp:cNvSpPr/>
      </dsp:nvSpPr>
      <dsp:spPr>
        <a:xfrm>
          <a:off x="0" y="2638503"/>
          <a:ext cx="10515600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43BCF-7A19-4387-9253-0E32C05B6BF2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79425-3D33-4D18-AB5E-7BA5BF1A4778}">
      <dsp:nvSpPr>
        <dsp:cNvPr id="0" name=""/>
        <dsp:cNvSpPr/>
      </dsp:nvSpPr>
      <dsp:spPr>
        <a:xfrm>
          <a:off x="1218780" y="2638503"/>
          <a:ext cx="929681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9"/>
            </a:rPr>
            <a:t>https://training.pages.sigma2.no/tutorials/hpc-intro/episodes/12-cluster.html</a:t>
          </a:r>
          <a:endParaRPr lang="en-US" sz="2500" kern="1200" dirty="0"/>
        </a:p>
      </dsp:txBody>
      <dsp:txXfrm>
        <a:off x="1218780" y="2638503"/>
        <a:ext cx="9296819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F26FC-A84F-1848-AF4D-2E6567CB03B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EAF09-3992-AC42-A68C-6E8775745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EAF09-3992-AC42-A68C-6E87757457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B397-4C23-EDB4-F107-2F61FF968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0FEA2-4A2B-25CF-9586-7021A0D9A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7239-E058-1DB0-FE1D-CE59245A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531CF-B527-60A3-E2BD-220086A2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D7C1-F6CF-9C0D-9FAC-2EBE999F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505C-9A10-1A69-BD2D-B5AC265F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1D53A-1768-5E05-474A-17E57F914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B657-2613-1206-9A54-2AAC322E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2AE7-D82E-CCCB-5A5B-991F97E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0D4D-11E0-1C8A-C440-AF5DF19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3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7B22B-7C82-32E7-5156-F64C59901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CF9B-C756-517D-D934-F5A6DFA0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A83B-AD84-C782-53DA-B272FB8D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FD2B-AAF7-B2FA-45BE-6AEC9450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FA57-A47B-C5FA-79AF-73235379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41A-3363-E27C-AD22-1121C983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7FD0-FED8-90AD-679D-BAECF164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92489-13B7-8813-2F40-B0DD695C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932D-E0D8-7AFC-26A3-61EEA78B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61EF2-7954-A379-7F26-2A63CCD1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FA26-72BC-3C64-E6C9-CFB5ED6A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D9644-8BE2-4EE3-46B6-EEEB75E1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3932-DD09-75CD-0F4A-A2D063B4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A23C-3416-B944-00D7-5C6BC390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058B0-3EFB-6E74-B267-A3ACD48E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4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7D50-5C46-A931-5B8A-919BFF2B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C9EA-EAC6-D346-6289-F8F9F76A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E4EA-B6E2-66CE-F7C2-CC963F98E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3F9D-EB9B-6E9D-3DE1-49103F65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3580A-76A6-4AEA-AFEB-AA03019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23F3D-B8AF-53E3-2CC7-CDAB6615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4FE3-56F9-74BF-0C85-AFA674F9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72169-34D0-BF5A-7D4A-1FD24F9B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A42A4-0ADE-70DB-0A19-B5452636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1C015-FC59-BD28-8689-205B39642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8D92A-3D53-5B50-8447-BD3E53C01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81986-ED03-79E5-BEE1-F9BE585E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AE5FE-F7C0-A722-ADB3-72672E66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A5BFE-12A4-E877-ADC4-A5E9F526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552E-759C-D819-354C-6C62A8A0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138CA-097E-3B78-2786-22C6177E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495F-0987-8FDC-9329-7302DF8B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8D12-6F97-C2AD-75D7-950B52F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9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C49B6-EEB7-A07B-E238-CB3F2546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AED22-7AD9-0A15-E474-6D189F2B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2864E-CF52-59F7-7763-3293FD99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E86A-A53C-7AF7-52C6-47A865D3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ED44-EE16-651D-45C7-325CC17E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1005F-BB3E-4670-B0A3-BAACF748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BB21-7878-9344-36F5-D0CA880A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F8BBD-A6E4-8504-861F-B2A875D0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D093-04BD-FF47-FBDC-EDB20EBB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DFFF-BA62-7156-93ED-381FDC4B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7467B-5315-BC60-F985-05FCC4EDB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7D331-8AF3-14BA-A0DF-9D5D51DDC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A9D54-E8B0-FAA3-3F17-2DCBDE9B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53F05-B6C4-24AD-FE45-2821774C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4DEAD-15A6-338D-2900-82DAFAE0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4F671-4196-21A3-4481-D6801E8D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EA351-63F4-4767-8B6C-4A16B3AF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815CA-C96D-A8C4-0E0D-7BFEA2912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7F49-3D29-3745-8F75-0E9CDFA3EAA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4462-AA86-E9CA-DF81-A798FE9AB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4F91-3DDA-E257-2DD8-F50C5BE7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2E3B-1E2B-614B-849A-AB68CCE2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pn.kristiania.no/" TargetMode="External"/><Relationship Id="rId2" Type="http://schemas.openxmlformats.org/officeDocument/2006/relationships/hyperlink" Target="https://www.kristiania.no/en/for-students/it-support/vp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docs.paloaltonetworks.com/globalprotect/5-1/globalprotect-app-user-guide/globalprotect-app-for-linux" TargetMode="External"/><Relationship Id="rId4" Type="http://schemas.openxmlformats.org/officeDocument/2006/relationships/hyperlink" Target="https://www.kristiania.no/for-ansatte/it/vpn-ansat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2E409A-206C-6605-1184-C14AB933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334644"/>
            <a:ext cx="11496908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en-US" sz="2000" b="1" baseline="30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nd</a:t>
            </a:r>
            <a:r>
              <a:rPr lang="en-US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Training Session on High-Performance Computing (HPC)</a:t>
            </a:r>
            <a:endParaRPr lang="en-US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6B454-7707-46B0-4A74-93BE5534EFBF}"/>
              </a:ext>
            </a:extLst>
          </p:cNvPr>
          <p:cNvSpPr txBox="1"/>
          <p:nvPr/>
        </p:nvSpPr>
        <p:spPr>
          <a:xfrm>
            <a:off x="405805" y="5745209"/>
            <a:ext cx="2177619" cy="11296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704088">
              <a:lnSpc>
                <a:spcPct val="120000"/>
              </a:lnSpc>
              <a:spcAft>
                <a:spcPts val="462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By:</a:t>
            </a:r>
          </a:p>
          <a:p>
            <a:pPr defTabSz="704088">
              <a:lnSpc>
                <a:spcPct val="120000"/>
              </a:lnSpc>
              <a:spcAft>
                <a:spcPts val="462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Guru Bhandari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B68FF-7792-CA1D-366E-2D208BC9EB6E}"/>
              </a:ext>
            </a:extLst>
          </p:cNvPr>
          <p:cNvSpPr txBox="1"/>
          <p:nvPr/>
        </p:nvSpPr>
        <p:spPr>
          <a:xfrm>
            <a:off x="209475" y="2156235"/>
            <a:ext cx="1599669" cy="305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386" dirty="0"/>
              <a:t>Presentation covers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D7C2D-17FF-4F00-A578-36ED2E6D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468" y="511356"/>
            <a:ext cx="998236" cy="939516"/>
          </a:xfrm>
          <a:prstGeom prst="rect">
            <a:avLst/>
          </a:prstGeom>
        </p:spPr>
      </p:pic>
      <p:graphicFrame>
        <p:nvGraphicFramePr>
          <p:cNvPr id="21" name="TextBox 5">
            <a:extLst>
              <a:ext uri="{FF2B5EF4-FFF2-40B4-BE49-F238E27FC236}">
                <a16:creationId xmlns:a16="http://schemas.microsoft.com/office/drawing/2014/main" id="{9792BA8E-6C51-FAFB-E315-2FE97615C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142782"/>
              </p:ext>
            </p:extLst>
          </p:nvPr>
        </p:nvGraphicFramePr>
        <p:xfrm>
          <a:off x="98324" y="2342107"/>
          <a:ext cx="11641392" cy="247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971D6A3-DAC7-4E7E-A144-BDE5A4E21BD6}"/>
              </a:ext>
            </a:extLst>
          </p:cNvPr>
          <p:cNvSpPr/>
          <p:nvPr/>
        </p:nvSpPr>
        <p:spPr>
          <a:xfrm>
            <a:off x="2604367" y="4395020"/>
            <a:ext cx="8997698" cy="491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95FCC-E09B-2FA4-9AF8-8C5A704E5B35}"/>
              </a:ext>
            </a:extLst>
          </p:cNvPr>
          <p:cNvSpPr txBox="1"/>
          <p:nvPr/>
        </p:nvSpPr>
        <p:spPr>
          <a:xfrm>
            <a:off x="6094476" y="4568119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481306-3910-076D-6950-06EE4FD3FD5C}"/>
              </a:ext>
            </a:extLst>
          </p:cNvPr>
          <p:cNvSpPr/>
          <p:nvPr/>
        </p:nvSpPr>
        <p:spPr>
          <a:xfrm>
            <a:off x="342583" y="4439265"/>
            <a:ext cx="1333452" cy="491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9BE97-92C7-4924-25D4-0B754D9CF1D2}"/>
              </a:ext>
            </a:extLst>
          </p:cNvPr>
          <p:cNvSpPr txBox="1"/>
          <p:nvPr/>
        </p:nvSpPr>
        <p:spPr>
          <a:xfrm>
            <a:off x="742761" y="4568119"/>
            <a:ext cx="53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144965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A243-DF8E-DB04-5D06-D9ECE293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Additional Hardware Items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B1304-68C5-DC58-8624-F75C1AB44847}"/>
              </a:ext>
            </a:extLst>
          </p:cNvPr>
          <p:cNvSpPr txBox="1"/>
          <p:nvPr/>
        </p:nvSpPr>
        <p:spPr>
          <a:xfrm>
            <a:off x="2347673" y="2112579"/>
            <a:ext cx="7138018" cy="7528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70891" indent="-270891" defTabSz="722376" fontAlgn="base">
              <a:spcAft>
                <a:spcPts val="600"/>
              </a:spcAft>
              <a:buFont typeface="+mj-lt"/>
              <a:buAutoNum type="arabicPeriod"/>
            </a:pPr>
            <a:r>
              <a:rPr lang="en-US" sz="1264" b="1" i="1" kern="1200">
                <a:solidFill>
                  <a:srgbClr val="2C6100"/>
                </a:solidFill>
                <a:latin typeface="+mn-lt"/>
                <a:ea typeface="+mn-ea"/>
                <a:cs typeface="+mn-cs"/>
              </a:rPr>
              <a:t>Graphics Processing Unit (HPC)</a:t>
            </a:r>
            <a:r>
              <a:rPr lang="en-US" sz="12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since it is essential for executing multiple parallel jobs like matrix multiplication of neural networks that can be done very fast with GPUs. </a:t>
            </a:r>
          </a:p>
          <a:p>
            <a:pPr marL="270891" indent="-270891" defTabSz="722376" fontAlgn="base">
              <a:spcAft>
                <a:spcPts val="600"/>
              </a:spcAft>
              <a:buFont typeface="+mj-lt"/>
              <a:buAutoNum type="arabicPeriod"/>
            </a:pPr>
            <a:r>
              <a:rPr lang="en-US" sz="1264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UPS for HPC cluster </a:t>
            </a:r>
            <a:endParaRPr lang="en-US" sz="1600" b="1" i="1">
              <a:cs typeface="Calibri"/>
            </a:endParaRP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2FF2B604-4477-8295-D988-E339D1E1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89" y="4622262"/>
            <a:ext cx="6010783" cy="1987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508712-8A50-57EE-1E66-F321DEEA44AF}"/>
              </a:ext>
            </a:extLst>
          </p:cNvPr>
          <p:cNvSpPr txBox="1"/>
          <p:nvPr/>
        </p:nvSpPr>
        <p:spPr>
          <a:xfrm>
            <a:off x="2347673" y="3844219"/>
            <a:ext cx="7049205" cy="530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rgbClr val="000000"/>
                </a:solidFill>
                <a:latin typeface="NVIDIA-NALA"/>
                <a:ea typeface="+mn-ea"/>
                <a:cs typeface="+mn-cs"/>
              </a:rPr>
              <a:t>High-performance training accelerates your productivity, which means faster time to insight and faster time to market.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C0298-8A67-CB97-C4A7-4AA4439FB2F3}"/>
              </a:ext>
            </a:extLst>
          </p:cNvPr>
          <p:cNvSpPr txBox="1"/>
          <p:nvPr/>
        </p:nvSpPr>
        <p:spPr>
          <a:xfrm>
            <a:off x="2347672" y="3237258"/>
            <a:ext cx="6899274" cy="606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Why GPU?</a:t>
            </a:r>
          </a:p>
          <a:p>
            <a:pPr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Iterate and innovate faster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1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D437-0ABD-D998-FA51-A72D1629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Recurrent meetings and trainings: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0107-90C4-ADCD-D38A-6620A0DDAD5C}"/>
              </a:ext>
            </a:extLst>
          </p:cNvPr>
          <p:cNvSpPr txBox="1"/>
          <p:nvPr/>
        </p:nvSpPr>
        <p:spPr>
          <a:xfrm>
            <a:off x="899303" y="1690688"/>
            <a:ext cx="9538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Meeting once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every next month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updates/upgrades, announcements, current status, and management policies. 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Training on HPC to the researchers/graduates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every six months (or twice).  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3C054-F206-D60A-BE3C-EDA20F87B179}"/>
              </a:ext>
            </a:extLst>
          </p:cNvPr>
          <p:cNvSpPr txBox="1"/>
          <p:nvPr/>
        </p:nvSpPr>
        <p:spPr>
          <a:xfrm>
            <a:off x="4343398" y="4482509"/>
            <a:ext cx="6094562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 fontAlgn="base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Proposed By: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Guru Prasad Bhandari 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 Engineer/Researcher 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Kristiania University College 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8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3D9C5-B3F3-FC75-5FA7-9641FCBB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How to use </a:t>
            </a:r>
            <a:r>
              <a:rPr lang="en-US" sz="4000" i="1"/>
              <a:t>Kristiania-HPC</a:t>
            </a:r>
            <a:r>
              <a:rPr lang="en-US" sz="4000"/>
              <a:t> cluster?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FD9D8FD2-F29D-DA3C-4628-FA262BAA8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26503"/>
              </p:ext>
            </p:extLst>
          </p:nvPr>
        </p:nvGraphicFramePr>
        <p:xfrm>
          <a:off x="838200" y="2478024"/>
          <a:ext cx="1051560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77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DDE1-F2BE-FFBA-2AE2-D031C264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22" y="24495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F7463-65C7-6604-7D35-08965C5E954C}"/>
              </a:ext>
            </a:extLst>
          </p:cNvPr>
          <p:cNvSpPr txBox="1"/>
          <p:nvPr/>
        </p:nvSpPr>
        <p:spPr>
          <a:xfrm>
            <a:off x="1871189" y="5873960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Question???</a:t>
            </a:r>
          </a:p>
        </p:txBody>
      </p:sp>
    </p:spTree>
    <p:extLst>
      <p:ext uri="{BB962C8B-B14F-4D97-AF65-F5344CB8AC3E}">
        <p14:creationId xmlns:p14="http://schemas.microsoft.com/office/powerpoint/2010/main" val="24450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7" name="Rectangle 2086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8C595B-598C-CE42-7E0F-FB40E337A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 r="-2" b="14404"/>
          <a:stretch/>
        </p:blipFill>
        <p:spPr bwMode="auto"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311E8D7-4E83-344E-0CBC-B4CD09F4F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r="-2" b="19077"/>
          <a:stretch/>
        </p:blipFill>
        <p:spPr bwMode="auto"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89" name="Freeform: Shape 2088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1" name="Freeform: Shape 2090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5B720-F194-DB7D-7046-54D24C7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Physical Location:</a:t>
            </a:r>
          </a:p>
        </p:txBody>
      </p:sp>
      <p:sp>
        <p:nvSpPr>
          <p:cNvPr id="2093" name="Rectangle 2092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95" name="Rectangle 2094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B1658-95FC-ACEB-E35D-839CDA36D5D5}"/>
              </a:ext>
            </a:extLst>
          </p:cNvPr>
          <p:cNvSpPr txBox="1"/>
          <p:nvPr/>
        </p:nvSpPr>
        <p:spPr>
          <a:xfrm>
            <a:off x="448056" y="2258171"/>
            <a:ext cx="2804504" cy="391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Kirkegata-17,  3</a:t>
            </a:r>
            <a:r>
              <a:rPr lang="en-US" baseline="30000" dirty="0"/>
              <a:t>rd</a:t>
            </a:r>
            <a:r>
              <a:rPr lang="en-US" dirty="0"/>
              <a:t> floor – a dedicated place for HPC</a:t>
            </a:r>
          </a:p>
        </p:txBody>
      </p:sp>
    </p:spTree>
    <p:extLst>
      <p:ext uri="{BB962C8B-B14F-4D97-AF65-F5344CB8AC3E}">
        <p14:creationId xmlns:p14="http://schemas.microsoft.com/office/powerpoint/2010/main" val="32749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DCAB-24FC-5E30-357A-A8F127C6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HPC: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BF30013-5EA4-135F-D0EC-9B6F722CD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177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06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96EB-A587-34BD-B9BA-0D621E74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Kristiania towards High-Performance Computing (HPC)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A3B19C-9CF8-ABDB-1600-26A93D72E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777624"/>
              </p:ext>
            </p:extLst>
          </p:nvPr>
        </p:nvGraphicFramePr>
        <p:xfrm>
          <a:off x="838200" y="1825625"/>
          <a:ext cx="581276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6F49E-51B2-C067-029C-61A876CCF8B5}"/>
              </a:ext>
            </a:extLst>
          </p:cNvPr>
          <p:cNvSpPr txBox="1"/>
          <p:nvPr/>
        </p:nvSpPr>
        <p:spPr>
          <a:xfrm>
            <a:off x="7349707" y="1915065"/>
            <a:ext cx="38560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4 servers</a:t>
            </a:r>
          </a:p>
          <a:p>
            <a:r>
              <a:rPr lang="en-US" dirty="0"/>
              <a:t>Dell PowerEdge R7515</a:t>
            </a:r>
          </a:p>
          <a:p>
            <a:r>
              <a:rPr lang="en-US" dirty="0"/>
              <a:t>AMD 7542 2.9PGz, 32C/64T128M, 225W, 3200</a:t>
            </a:r>
          </a:p>
          <a:p>
            <a:r>
              <a:rPr lang="en-US" dirty="0"/>
              <a:t>24TB SAS/SATA storage (</a:t>
            </a:r>
            <a:r>
              <a:rPr lang="en-US" dirty="0" err="1"/>
              <a:t>upto</a:t>
            </a:r>
            <a:r>
              <a:rPr lang="en-US" dirty="0"/>
              <a:t> 192TB)</a:t>
            </a:r>
          </a:p>
          <a:p>
            <a:r>
              <a:rPr lang="en-US" dirty="0"/>
              <a:t>256 GB memory</a:t>
            </a:r>
          </a:p>
          <a:p>
            <a:endParaRPr lang="en-US" dirty="0"/>
          </a:p>
          <a:p>
            <a:r>
              <a:rPr lang="en-US" u="sng" dirty="0"/>
              <a:t>1 Persistent Storage</a:t>
            </a:r>
          </a:p>
          <a:p>
            <a:r>
              <a:rPr lang="en-US" dirty="0"/>
              <a:t>Dell EMC ME4012 Storage Array</a:t>
            </a:r>
          </a:p>
          <a:p>
            <a:r>
              <a:rPr lang="en-US" dirty="0"/>
              <a:t>192TB hard drives</a:t>
            </a:r>
          </a:p>
          <a:p>
            <a:endParaRPr lang="en-US" dirty="0"/>
          </a:p>
          <a:p>
            <a:r>
              <a:rPr lang="en-US" u="sng" dirty="0"/>
              <a:t>2 Switches</a:t>
            </a:r>
          </a:p>
          <a:p>
            <a:r>
              <a:rPr lang="en-US" dirty="0"/>
              <a:t>Dell EMC S4112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CAF9806A-723B-51C4-0A9C-D26718458EEE}"/>
              </a:ext>
            </a:extLst>
          </p:cNvPr>
          <p:cNvSpPr/>
          <p:nvPr/>
        </p:nvSpPr>
        <p:spPr>
          <a:xfrm>
            <a:off x="1130058" y="5183783"/>
            <a:ext cx="940278" cy="414068"/>
          </a:xfrm>
          <a:prstGeom prst="round1Rect">
            <a:avLst>
              <a:gd name="adj" fmla="val 104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Switch1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AA403C87-362E-B53F-C40D-768A5BB8CA2B}"/>
              </a:ext>
            </a:extLst>
          </p:cNvPr>
          <p:cNvSpPr/>
          <p:nvPr/>
        </p:nvSpPr>
        <p:spPr>
          <a:xfrm>
            <a:off x="1130058" y="5680373"/>
            <a:ext cx="940279" cy="414068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Switch2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B6D8A-A6C8-8A50-6CD5-D0554CB35E11}"/>
              </a:ext>
            </a:extLst>
          </p:cNvPr>
          <p:cNvSpPr txBox="1"/>
          <p:nvPr/>
        </p:nvSpPr>
        <p:spPr>
          <a:xfrm>
            <a:off x="10586776" y="6353234"/>
            <a:ext cx="10182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Prepared By: </a:t>
            </a:r>
          </a:p>
          <a:p>
            <a:r>
              <a:rPr lang="en-US" sz="1100" dirty="0"/>
              <a:t>Guru Bhandari</a:t>
            </a:r>
          </a:p>
        </p:txBody>
      </p:sp>
    </p:spTree>
    <p:extLst>
      <p:ext uri="{BB962C8B-B14F-4D97-AF65-F5344CB8AC3E}">
        <p14:creationId xmlns:p14="http://schemas.microsoft.com/office/powerpoint/2010/main" val="245714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0" name="Rectangle 109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33136-1528-D350-C5A2-69F6E26B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Workload management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0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8E17B-7C68-D40B-2000-610AAC24E4C6}"/>
              </a:ext>
            </a:extLst>
          </p:cNvPr>
          <p:cNvSpPr txBox="1"/>
          <p:nvPr/>
        </p:nvSpPr>
        <p:spPr>
          <a:xfrm>
            <a:off x="9417654" y="6598031"/>
            <a:ext cx="3429000" cy="190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dirty="0"/>
              <a:t>Source: https://training.pages.sigma2.no/tutorials/</a:t>
            </a:r>
            <a:r>
              <a:rPr lang="en-US" sz="600" dirty="0" err="1"/>
              <a:t>hpc</a:t>
            </a:r>
            <a:r>
              <a:rPr lang="en-US" sz="600" dirty="0"/>
              <a:t>-intro/</a:t>
            </a:r>
            <a:r>
              <a:rPr lang="en-US" sz="600" dirty="0" err="1"/>
              <a:t>index.html</a:t>
            </a:r>
            <a:endParaRPr lang="en-US" sz="600" dirty="0"/>
          </a:p>
        </p:txBody>
      </p:sp>
      <p:pic>
        <p:nvPicPr>
          <p:cNvPr id="13" name="Picture 12" descr="A diagram of a computer cluster&#10;&#10;Description automatically generated">
            <a:extLst>
              <a:ext uri="{FF2B5EF4-FFF2-40B4-BE49-F238E27FC236}">
                <a16:creationId xmlns:a16="http://schemas.microsoft.com/office/drawing/2014/main" id="{8826E947-4451-4DF7-CBE9-CF9E8E24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40625"/>
            <a:ext cx="6903720" cy="41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6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57CE-D5A8-2C1A-7B34-97CB88EC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516" y="144421"/>
            <a:ext cx="10357640" cy="620993"/>
          </a:xfrm>
        </p:spPr>
        <p:txBody>
          <a:bodyPr>
            <a:noAutofit/>
          </a:bodyPr>
          <a:lstStyle/>
          <a:p>
            <a:r>
              <a:rPr lang="en-US" sz="3200" b="1" u="sng" dirty="0"/>
              <a:t>Resource Sharing Strategy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D859C5E-992A-A775-B086-21ECA7BFC9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851389"/>
              </p:ext>
            </p:extLst>
          </p:nvPr>
        </p:nvGraphicFramePr>
        <p:xfrm>
          <a:off x="733393" y="1473118"/>
          <a:ext cx="8356106" cy="4128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922068-F12B-D6C6-1E30-DB5D95AD98E6}"/>
              </a:ext>
            </a:extLst>
          </p:cNvPr>
          <p:cNvSpPr txBox="1"/>
          <p:nvPr/>
        </p:nvSpPr>
        <p:spPr>
          <a:xfrm>
            <a:off x="9284076" y="1386575"/>
            <a:ext cx="2403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Type: open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to 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Big jobs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Restricted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CPU/GPU-centric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versioning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persistent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Backfill scheduling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Small Job First (SJF)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8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10798B-A907-0267-43BE-0A88427655E4}"/>
              </a:ext>
            </a:extLst>
          </p:cNvPr>
          <p:cNvSpPr/>
          <p:nvPr/>
        </p:nvSpPr>
        <p:spPr>
          <a:xfrm>
            <a:off x="8232168" y="699517"/>
            <a:ext cx="3534008" cy="120195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187C7-C22C-BB4C-F7B1-6F732F56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74" y="699517"/>
            <a:ext cx="4821314" cy="894738"/>
          </a:xfrm>
        </p:spPr>
        <p:txBody>
          <a:bodyPr>
            <a:normAutofit/>
          </a:bodyPr>
          <a:lstStyle/>
          <a:p>
            <a:r>
              <a:rPr lang="en-US" dirty="0"/>
              <a:t>Off-campus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AB5-3076-F14E-5393-1B53E5BF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28" y="1819112"/>
            <a:ext cx="5716050" cy="463302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/>
              <a:t>For students:</a:t>
            </a:r>
          </a:p>
          <a:p>
            <a:pPr lvl="1"/>
            <a:r>
              <a:rPr lang="en-US" sz="1400" dirty="0"/>
              <a:t>Follow </a:t>
            </a:r>
            <a:r>
              <a:rPr lang="en-US" sz="1400" dirty="0">
                <a:hlinkClick r:id="rId2"/>
              </a:rPr>
              <a:t>https://www.kristiania.no/en/for-students/it-support/vpn/</a:t>
            </a:r>
            <a:endParaRPr lang="en-US" sz="1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/>
              <a:t>Go to </a:t>
            </a:r>
            <a:r>
              <a:rPr lang="en-US" sz="1400" b="0" i="0" u="none" strike="noStrike" dirty="0">
                <a:effectLst/>
                <a:latin typeface="Graphik"/>
                <a:hlinkClick r:id="rId3"/>
              </a:rPr>
              <a:t>https://vpnstudent.kristiania.no</a:t>
            </a:r>
            <a:r>
              <a:rPr lang="en-US" sz="1400" b="0" i="0" dirty="0">
                <a:effectLst/>
                <a:latin typeface="Graphik"/>
              </a:rPr>
              <a:t> 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>
                <a:latin typeface="Graphik"/>
              </a:rPr>
              <a:t>Download and install</a:t>
            </a:r>
            <a:r>
              <a:rPr lang="en-US" sz="1400" dirty="0"/>
              <a:t> ‘global protect’ app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/>
              <a:t>Go to the app and enter ‘</a:t>
            </a:r>
            <a:r>
              <a:rPr lang="en-US" sz="1400" b="0" i="0" dirty="0" err="1">
                <a:effectLst/>
                <a:latin typeface="Graphik"/>
              </a:rPr>
              <a:t>vpnstudent.kristiania.no</a:t>
            </a:r>
            <a:r>
              <a:rPr lang="en-US" sz="1400" b="0" i="0" dirty="0">
                <a:effectLst/>
                <a:latin typeface="Graphik"/>
              </a:rPr>
              <a:t>’ in the portal address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>
                <a:latin typeface="Graphik"/>
              </a:rPr>
              <a:t>Click ‘connect’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>
                <a:latin typeface="Graphik"/>
              </a:rPr>
              <a:t>Enter username and password and login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>
                <a:latin typeface="Graphik"/>
              </a:rPr>
              <a:t>Done! 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For employee (PhD too):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https://www.kristiania.no/for-ansatte/it/vpn-ansatt/</a:t>
            </a:r>
            <a:endParaRPr lang="en-US" sz="1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/>
              <a:t>Download and install ‘global protect’ app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/>
              <a:t>Go to the app and enter ‘</a:t>
            </a:r>
            <a:r>
              <a:rPr lang="en-US" sz="14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Graphik"/>
              </a:rPr>
              <a:t>saml-intern.kristiania.no</a:t>
            </a:r>
            <a:r>
              <a:rPr lang="en-US" sz="1400" b="0" i="0" dirty="0">
                <a:effectLst/>
                <a:latin typeface="Graphik"/>
              </a:rPr>
              <a:t>’ in the portal address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400" dirty="0">
                <a:latin typeface="Graphik"/>
              </a:rPr>
              <a:t>4 to 6 same as student 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Notes: Linux user: </a:t>
            </a:r>
            <a:r>
              <a:rPr lang="en-US" sz="1400" dirty="0">
                <a:hlinkClick r:id="rId5"/>
              </a:rPr>
              <a:t>https://docs.paloaltonetworks.com/globalprotect/5-1/globalprotect-app-user-guide/globalprotect-app-for-linux</a:t>
            </a:r>
            <a:endParaRPr lang="en-US" sz="1400" dirty="0"/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6571FE06-361B-781B-390F-D1E309A3C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367" y="2734062"/>
            <a:ext cx="4788505" cy="26576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2A27B-2F92-0AF0-234E-BD05F8473CFE}"/>
              </a:ext>
            </a:extLst>
          </p:cNvPr>
          <p:cNvGrpSpPr/>
          <p:nvPr/>
        </p:nvGrpSpPr>
        <p:grpSpPr>
          <a:xfrm>
            <a:off x="8232168" y="862985"/>
            <a:ext cx="3544240" cy="815209"/>
            <a:chOff x="8232168" y="862985"/>
            <a:chExt cx="3544240" cy="81520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6BF510-7972-854A-65FE-EB09F8C2A773}"/>
                </a:ext>
              </a:extLst>
            </p:cNvPr>
            <p:cNvSpPr txBox="1"/>
            <p:nvPr/>
          </p:nvSpPr>
          <p:spPr>
            <a:xfrm>
              <a:off x="8232168" y="862985"/>
              <a:ext cx="2127634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On-campus access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FA9EA3-A65C-B662-2F74-FB1D8966C99F}"/>
                </a:ext>
              </a:extLst>
            </p:cNvPr>
            <p:cNvSpPr txBox="1"/>
            <p:nvPr/>
          </p:nvSpPr>
          <p:spPr>
            <a:xfrm>
              <a:off x="8232168" y="1308862"/>
              <a:ext cx="354424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Available at Student/EGMS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7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ED2EA-3EDD-EDB4-1CB1-32A9A1E0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/>
              <a:t>Users, groups, and access control configuration</a:t>
            </a:r>
            <a:endParaRPr lang="en-US" sz="4000" dirty="0"/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[Figure]">
            <a:extLst>
              <a:ext uri="{FF2B5EF4-FFF2-40B4-BE49-F238E27FC236}">
                <a16:creationId xmlns:a16="http://schemas.microsoft.com/office/drawing/2014/main" id="{26494D04-FD9C-5A4F-1456-2E016C4F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82" y="2937627"/>
            <a:ext cx="4870356" cy="288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C5A82-1094-A4DB-8E49-9652CF1DF483}"/>
              </a:ext>
            </a:extLst>
          </p:cNvPr>
          <p:cNvSpPr txBox="1"/>
          <p:nvPr/>
        </p:nvSpPr>
        <p:spPr>
          <a:xfrm>
            <a:off x="3349230" y="1737360"/>
            <a:ext cx="6172524" cy="684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Users: Graduate students, PhD students, researchers, and employees</a:t>
            </a:r>
          </a:p>
          <a:p>
            <a:pPr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Groups: admins, SEIT, department, projects, external users?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C76C1-D0AE-041B-A3FE-12FA4A3D5DD5}"/>
              </a:ext>
            </a:extLst>
          </p:cNvPr>
          <p:cNvSpPr txBox="1"/>
          <p:nvPr/>
        </p:nvSpPr>
        <p:spPr>
          <a:xfrm>
            <a:off x="10016011" y="3391152"/>
            <a:ext cx="186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Dir: 100 GB</a:t>
            </a:r>
          </a:p>
          <a:p>
            <a:r>
              <a:rPr lang="en-US" dirty="0"/>
              <a:t>Project Dir: 1TB</a:t>
            </a:r>
          </a:p>
        </p:txBody>
      </p:sp>
    </p:spTree>
    <p:extLst>
      <p:ext uri="{BB962C8B-B14F-4D97-AF65-F5344CB8AC3E}">
        <p14:creationId xmlns:p14="http://schemas.microsoft.com/office/powerpoint/2010/main" val="410498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1E9C463-67D1-DCDF-5B5E-01A36165C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607" b="7124"/>
          <a:stretch/>
        </p:blipFill>
        <p:spPr>
          <a:xfrm>
            <a:off x="20" y="29506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5B770-2E33-544D-F58F-E7CC8AB47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i="1"/>
              <a:t>Doing list…</a:t>
            </a:r>
            <a:endParaRPr lang="en-US" sz="4400"/>
          </a:p>
        </p:txBody>
      </p:sp>
      <p:graphicFrame>
        <p:nvGraphicFramePr>
          <p:cNvPr id="24" name="TextBox 3">
            <a:extLst>
              <a:ext uri="{FF2B5EF4-FFF2-40B4-BE49-F238E27FC236}">
                <a16:creationId xmlns:a16="http://schemas.microsoft.com/office/drawing/2014/main" id="{70B63781-D498-42EA-2013-F8C6814F4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658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360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707</Words>
  <Application>Microsoft Macintosh PowerPoint</Application>
  <PresentationFormat>Widescreen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Graphik</vt:lpstr>
      <vt:lpstr>Helvetica Neue</vt:lpstr>
      <vt:lpstr>NVIDIA-NALA</vt:lpstr>
      <vt:lpstr>Segoe UI</vt:lpstr>
      <vt:lpstr>Wingdings</vt:lpstr>
      <vt:lpstr>Office Theme</vt:lpstr>
      <vt:lpstr>2nd Training Session on High-Performance Computing (HPC)</vt:lpstr>
      <vt:lpstr>Physical Location:</vt:lpstr>
      <vt:lpstr>Benefits of using HPC:</vt:lpstr>
      <vt:lpstr>Kristiania towards High-Performance Computing (HPC)</vt:lpstr>
      <vt:lpstr>Workload management</vt:lpstr>
      <vt:lpstr>Resource Sharing Strategy</vt:lpstr>
      <vt:lpstr>Off-campus access</vt:lpstr>
      <vt:lpstr>Users, groups, and access control configuration</vt:lpstr>
      <vt:lpstr>Doing list…</vt:lpstr>
      <vt:lpstr>Additional Hardware Items </vt:lpstr>
      <vt:lpstr>Recurrent meetings and trainings:</vt:lpstr>
      <vt:lpstr>How to use Kristiania-HPC cluster?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ITERATE AND INNOVATE FASTER</dc:title>
  <dc:creator>Guru Prasad Bhandari</dc:creator>
  <cp:lastModifiedBy>Guru Prasad Bhandari</cp:lastModifiedBy>
  <cp:revision>54</cp:revision>
  <dcterms:created xsi:type="dcterms:W3CDTF">2022-08-22T13:07:15Z</dcterms:created>
  <dcterms:modified xsi:type="dcterms:W3CDTF">2024-06-20T13:28:32Z</dcterms:modified>
</cp:coreProperties>
</file>