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92001B-EF76-4E5A-9327-50BB17190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8A3E20D-1361-4A4E-A341-0A3E1FC0B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12F7A95-5686-492D-A520-F3DF058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18A5B88-DE9A-40A7-9113-2DF040F2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71264A3-7DED-4FFE-9A97-0520135B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555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1710EB-5233-4925-9F32-071DEDC4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88E0708F-5B8F-45FC-9684-A487C0902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CAE2CC5-6E99-4353-B81B-0AA5B1B1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540C7FA-35A8-4BFE-BCE3-DCC0328B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7119120-B1AE-45D3-A269-DDDF81AB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935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5EEBB669-9E36-4EBE-B395-79D6DDEFD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3603C77-E958-405D-A826-AAABBF51F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10F682B-2B94-4D9F-9337-5F163DAB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E0CAA19-F9D8-4A3F-A246-1FDB7ABE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A3E3625-0021-404D-A758-6D1AF583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92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B716A9-1ECA-4861-A5D2-558EE773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461738-92B4-4381-8293-BAA80723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7D1811-AA94-40DE-82B3-1AA52D1F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0A958EC-2DA3-41B6-B6B2-55B9596F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527D4F4-9192-4C75-B037-00D76F11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860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2F97A7-3C19-449C-A056-3B35D380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51EAE-76B3-4FBF-ACB5-B4B96960C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AE4FCA0-DFC7-4D15-9EC5-9F507CA5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5E5C4B5-8DC5-4A1E-953A-FAEF2087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4ECA4CD-804E-4116-8DA6-06E87722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176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9E55D9-D6EE-429D-9009-5DC9D7E3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57ECA0A-4285-4C17-B521-BE5C40D0D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F6F7ABB-B6B0-48EC-B786-B4548D16C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640CFFB-6C88-45EB-BB9F-6EAF29D8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1518692-B711-4DAA-A0A3-0EEFA882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F38B72B-2A7E-4799-8341-34C7ADF9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194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878877-908A-4FB5-B450-23B70392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2D49B5F-0285-4C52-B022-605C70DA2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4404867-491E-4411-AD78-D0A70C8A4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B11C60D-BD44-4271-9C5A-9AA6B5FD7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66AC618-36AD-46EE-8971-5957358D0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B42855B0-1B35-412E-B2C6-0E2685A2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3FA41C51-202C-444D-8764-3A8FBC53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DFC7A00-FA64-4281-B4B9-A570EA10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74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AE341A-81AF-43E0-94DB-4E62C8CE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95F7938-D3F0-464D-8A1E-8887AF8E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1B8DEC78-06BC-4DB1-9DAB-A7301E7E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0B86495-74E3-4580-8E86-BE28FCFF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206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BD5E69D6-E921-47B0-950C-0C1020ED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9AE2BAF-8153-485F-ABDF-0280547F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B258752-2206-41E3-B3A6-B1DBA957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307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D6AEC0-5E36-4AF1-81AC-3BCCCFE9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AFE746-632A-4AD1-A46F-B3E945C9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C3EBF0A-0B1C-4EDF-8BE8-E98B2AD52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7DF5497-3AA5-4EDF-A72C-67276A63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58C0D7A-D5EE-4B5B-AFCE-6D24B5DE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CAF7B83-5828-45EA-A5B6-519FD687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56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25E246-93BD-413E-900C-C5ACCE41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2EEDF75C-70AE-4722-9CA3-96467ED6F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48F8593-7E4D-4B53-B40F-83592EED4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B97D415-4C21-4C31-9A7F-9E2EB5C0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B6BD46E-8E25-4E62-B76C-C528F797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F3D056-049B-40F5-A35E-50D32C24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107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20638836-31CE-4DF5-9286-311BE79D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C733A35-D475-423E-9466-1387C2E6E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452B33C-A2AD-49ED-8E71-1444343EA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A7C7-84AD-4EB2-8A40-1FD395D4185B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14368AC-6797-4B9D-9795-CAE35F497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B067D28-F484-4348-B870-3714AE692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727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1836083-AA43-412D-9D21-2BC8FFBD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118" y="1581328"/>
            <a:ext cx="8801047" cy="1199579"/>
          </a:xfrm>
        </p:spPr>
        <p:txBody>
          <a:bodyPr anchor="b">
            <a:normAutofit fontScale="90000"/>
          </a:bodyPr>
          <a:lstStyle/>
          <a:p>
            <a:pPr algn="l"/>
            <a:r>
              <a:rPr lang="sk-SK" sz="7200" dirty="0"/>
              <a:t>Predikcia odchodu zákazníkov banky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FCF5280-BCAA-43AF-9990-88E5A1949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037" y="5945142"/>
            <a:ext cx="4985017" cy="1420409"/>
          </a:xfrm>
        </p:spPr>
        <p:txBody>
          <a:bodyPr anchor="t">
            <a:normAutofit/>
          </a:bodyPr>
          <a:lstStyle/>
          <a:p>
            <a:pPr algn="l"/>
            <a:r>
              <a:rPr lang="sk-SK" dirty="0"/>
              <a:t>Bc. Kristián Kluka</a:t>
            </a:r>
            <a:endParaRPr lang="sk-SK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12CA2DD6-113A-47E5-89F1-463ED62E8175}"/>
              </a:ext>
            </a:extLst>
          </p:cNvPr>
          <p:cNvSpPr txBox="1"/>
          <p:nvPr/>
        </p:nvSpPr>
        <p:spPr>
          <a:xfrm>
            <a:off x="3299381" y="2780907"/>
            <a:ext cx="288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Projekt z neurónových sietí</a:t>
            </a:r>
          </a:p>
        </p:txBody>
      </p:sp>
    </p:spTree>
    <p:extLst>
      <p:ext uri="{BB962C8B-B14F-4D97-AF65-F5344CB8AC3E}">
        <p14:creationId xmlns:p14="http://schemas.microsoft.com/office/powerpoint/2010/main" val="25542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FEA861-A155-449D-A9A4-FE4C8FDF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5FAFF6-DCA3-4D9D-8B71-00700466D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69A1E0C-DD43-4C0D-A12F-0E95B8648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083" y="178434"/>
            <a:ext cx="5861121" cy="407298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D97CD6E1-A870-4BED-8A72-578E32BC5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75" y="6176963"/>
            <a:ext cx="8874521" cy="502603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DE33507B-D29C-432D-A783-7AD5960CA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4" y="3429000"/>
            <a:ext cx="6125430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7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B10DC3F-4E98-4BD9-876F-437598FB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Ďakujem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za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pozornosť</a:t>
            </a:r>
            <a:r>
              <a:rPr lang="sk-SK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78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7DB91B16-344F-4A93-A338-2D9BAFD58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356" y="325090"/>
            <a:ext cx="9205404" cy="23243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5FB33E-DF1F-48CB-A60C-EE498B68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sk-SK" sz="2600">
                <a:solidFill>
                  <a:srgbClr val="FFFFFF"/>
                </a:solidFill>
              </a:rPr>
              <a:t>Analýza datasetu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5454EA-655F-4AED-B240-0E2DE0E2C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sk-SK" sz="180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E6DD9CD6-55C0-4A59-9277-19440D13B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058" y="3289213"/>
            <a:ext cx="4239217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4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E08650-3C01-4B15-8712-B25DBB27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457" y="459045"/>
            <a:ext cx="5034783" cy="1325563"/>
          </a:xfrm>
        </p:spPr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23D6F1C3-94AD-4BC3-B293-FFFC3AE51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1784" y="2346755"/>
            <a:ext cx="4754056" cy="308624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C6315B9-66A1-4326-9AA5-A1FFCBFE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5" y="175727"/>
            <a:ext cx="4802632" cy="321776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D9D8A154-7B1E-4FE5-944C-D36A5E56B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59" y="5995142"/>
            <a:ext cx="10116962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41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99346F7-A04D-4B3B-8461-4ECEA883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135" y="342038"/>
            <a:ext cx="1950720" cy="1566695"/>
          </a:xfrm>
        </p:spPr>
        <p:txBody>
          <a:bodyPr anchor="b">
            <a:normAutofit/>
          </a:bodyPr>
          <a:lstStyle/>
          <a:p>
            <a:r>
              <a:rPr lang="sk-SK" sz="4800" dirty="0">
                <a:solidFill>
                  <a:schemeClr val="bg1"/>
                </a:solidFill>
              </a:rPr>
              <a:t>Model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Obrázok 4">
            <a:extLst>
              <a:ext uri="{FF2B5EF4-FFF2-40B4-BE49-F238E27FC236}">
                <a16:creationId xmlns:a16="http://schemas.microsoft.com/office/drawing/2014/main" id="{FFA676CB-48E2-438F-B878-447E7AB5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04" y="342038"/>
            <a:ext cx="6873335" cy="3299199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681BC1-2E17-48E7-A9D7-9C46FDE2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770" y="2458350"/>
            <a:ext cx="4075054" cy="2741213"/>
          </a:xfrm>
        </p:spPr>
        <p:txBody>
          <a:bodyPr anchor="t">
            <a:normAutofit/>
          </a:bodyPr>
          <a:lstStyle/>
          <a:p>
            <a:endParaRPr lang="sk-SK" sz="2000" dirty="0">
              <a:solidFill>
                <a:schemeClr val="bg1"/>
              </a:solidFill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470C8465-486F-4760-93C5-A86908B01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23" y="5561463"/>
            <a:ext cx="10876954" cy="106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0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C01C00E-628C-40DD-9DC4-28EC0CC5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59" y="891540"/>
            <a:ext cx="3507415" cy="1346693"/>
          </a:xfrm>
        </p:spPr>
        <p:txBody>
          <a:bodyPr>
            <a:normAutofit/>
          </a:bodyPr>
          <a:lstStyle/>
          <a:p>
            <a:endParaRPr lang="sk-SK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F0AC7-1F73-4A5E-882F-8C2A41F1A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09C0C6D5-3ED4-41FE-BAF5-C9F7E0F3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5" y="2467952"/>
            <a:ext cx="5785612" cy="4122248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679C3F59-9CF2-4AAD-82BD-CAB3A61DE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33" y="677877"/>
            <a:ext cx="6598744" cy="4602622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544A3E9B-B74A-4134-B338-2EA7F7A33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" y="230434"/>
            <a:ext cx="7238499" cy="832427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D5F0DC-B19A-4AA7-84A8-A650B4E6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259" y="2399100"/>
            <a:ext cx="3507415" cy="3645083"/>
          </a:xfrm>
        </p:spPr>
        <p:txBody>
          <a:bodyPr>
            <a:normAutofit/>
          </a:bodyPr>
          <a:lstStyle/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13303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AC813F-11C7-4D5E-995E-0C526E3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sk-SK" dirty="0"/>
              <a:t>Výsledky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128C2FA-47B6-4898-8A26-FD77BCAF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546CB703-7539-4A1C-B9E7-E7B8FCC9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897" y="365125"/>
            <a:ext cx="5998495" cy="2144461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F52B6F0-F1CF-4301-BA2E-C20168865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02" y="2874711"/>
            <a:ext cx="5076090" cy="34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28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2577E1D-1750-497F-8E7F-9B25D94A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000">
                <a:solidFill>
                  <a:srgbClr val="FFFFFF"/>
                </a:solidFill>
              </a:rPr>
              <a:t>Overenie pomocou logistickej regresie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0DD53E-A61C-4FA6-880F-D9954193B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sk-SK" sz="160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77D9E1B-C23A-4A8B-9414-391031B4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461" y="944017"/>
            <a:ext cx="7241959" cy="44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8A016E4-3B45-4AF4-84EE-1B774F89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Vylepšenie výsledkov (dát)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3A23387C-EDE3-43D8-B893-6227E9C5A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01" y="2602842"/>
            <a:ext cx="11496821" cy="135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47B26E-2551-4165-B5DD-06904217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Nové výsledky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3F5BE1-15E0-48C3-8DD3-266D8DC2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8E0B300-09B3-4059-A376-984F50D9A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66" y="1027906"/>
            <a:ext cx="6492583" cy="2243614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2E9D9F7-0F0D-4F67-A622-5762E755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22" y="3758064"/>
            <a:ext cx="11612596" cy="35247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EE92740F-9C44-4EED-8F9A-7DDDB39F6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43591"/>
            <a:ext cx="10278909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6170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31</Words>
  <Application>Microsoft Office PowerPoint</Application>
  <PresentationFormat>Širokouhlá</PresentationFormat>
  <Paragraphs>10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Motív Office</vt:lpstr>
      <vt:lpstr>Predikcia odchodu zákazníkov banky</vt:lpstr>
      <vt:lpstr>Analýza datasetu</vt:lpstr>
      <vt:lpstr>Prezentácia programu PowerPoint</vt:lpstr>
      <vt:lpstr>Model</vt:lpstr>
      <vt:lpstr>Prezentácia programu PowerPoint</vt:lpstr>
      <vt:lpstr>Výsledky</vt:lpstr>
      <vt:lpstr>Overenie pomocou logistickej regresie</vt:lpstr>
      <vt:lpstr>Vylepšenie výsledkov (dát)</vt:lpstr>
      <vt:lpstr>Nové výsledky</vt:lpstr>
      <vt:lpstr>Prezentácia programu PowerPoint</vt:lpstr>
      <vt:lpstr>Ďakujem za pozornosť.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</dc:title>
  <dc:creator>Kristian Kluka</dc:creator>
  <cp:lastModifiedBy>Kristian Kluka</cp:lastModifiedBy>
  <cp:revision>12</cp:revision>
  <dcterms:created xsi:type="dcterms:W3CDTF">2021-05-05T13:52:04Z</dcterms:created>
  <dcterms:modified xsi:type="dcterms:W3CDTF">2021-05-05T16:58:53Z</dcterms:modified>
</cp:coreProperties>
</file>