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B231-749C-4634-AE5E-F80B9DF08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633BC-6201-4057-A7F2-5CF6BC183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3D952-3E10-416E-BA91-7554B596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F9AF-F25F-4926-938D-A6EC6CFB77DF}" type="datetimeFigureOut">
              <a:rPr lang="en-PH" smtClean="0"/>
              <a:t>04/01/2022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8473-756A-484C-95C0-8317F3D7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C12DE-D8A8-45E7-8C1F-EF739A4B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79F4-A765-43D6-B4E1-625A6C7E23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486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4A0A-4FC9-4380-8B35-8925F463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EB61B-8341-4236-9587-C83D47603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38AE-BA6B-4984-B61D-55D2C313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F9AF-F25F-4926-938D-A6EC6CFB77DF}" type="datetimeFigureOut">
              <a:rPr lang="en-PH" smtClean="0"/>
              <a:t>04/01/2022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01C5-1F96-44F2-AB0C-1065C6E4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9375-8251-49ED-892D-1FB6456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79F4-A765-43D6-B4E1-625A6C7E23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585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DC22C-2563-4485-AABC-EFA9D7E9A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22435-A6B9-4CE9-A5DA-29D994814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599A5-21BC-43B0-BC8B-FBF60C5D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F9AF-F25F-4926-938D-A6EC6CFB77DF}" type="datetimeFigureOut">
              <a:rPr lang="en-PH" smtClean="0"/>
              <a:t>04/01/2022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C8823-6C5A-431B-9DDF-2E7A2752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921D0-0138-4AE8-B8E8-2B279A6B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79F4-A765-43D6-B4E1-625A6C7E23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860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C405-44DA-4A6D-96B3-3F7971C7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7DC55-6DA8-4F85-87FB-74CDE5FFE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64E2C-FB52-4912-9724-6EE57BF8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F9AF-F25F-4926-938D-A6EC6CFB77DF}" type="datetimeFigureOut">
              <a:rPr lang="en-PH" smtClean="0"/>
              <a:t>04/01/2022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96767-D344-4B0B-ADF4-F8099D51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86C78-FEBE-480E-8E35-2D48FFB3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79F4-A765-43D6-B4E1-625A6C7E23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24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4F06-AF5A-43BA-9ACC-44888F2F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121D1-A06A-44EB-8F1C-69B2E9EBE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EDB05-0090-4A88-851B-2A9BA114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F9AF-F25F-4926-938D-A6EC6CFB77DF}" type="datetimeFigureOut">
              <a:rPr lang="en-PH" smtClean="0"/>
              <a:t>04/01/2022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4AE32-9202-4378-B0E4-003B60AC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E4DD3-E3C7-4517-A0F6-D3865DD2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79F4-A765-43D6-B4E1-625A6C7E23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4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D117-6501-4923-BF3D-8DB2CC15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C9B9-7F12-4085-BB3B-40CBC9CFA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0BEE3-0504-4714-AAF0-951B74DB7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8D6C6-ED90-4727-9FB8-1DE28830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F9AF-F25F-4926-938D-A6EC6CFB77DF}" type="datetimeFigureOut">
              <a:rPr lang="en-PH" smtClean="0"/>
              <a:t>04/01/2022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FA68A-06B0-47BA-A2C5-83E43914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40B15-F738-4768-A771-A61A53B1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79F4-A765-43D6-B4E1-625A6C7E23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864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2D9D-E53F-4506-9686-49A63256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BA35F-CC63-47C1-B0AF-6A8015552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AE344-CD6E-4811-8A15-B297EC91D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58D89-DEED-4495-9007-D5F847881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C8768-C996-4F4B-8973-1FAB1BEC4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0F9D4-05CD-4511-888E-B88061F2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F9AF-F25F-4926-938D-A6EC6CFB77DF}" type="datetimeFigureOut">
              <a:rPr lang="en-PH" smtClean="0"/>
              <a:t>04/01/2022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F74D0-6B40-49B1-8E7B-7E04757B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85E61-C818-43C7-AD48-8DF1FFD8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79F4-A765-43D6-B4E1-625A6C7E23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90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2133-8178-470C-B937-A040D082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1347E-E919-4232-AD3E-FB8544FA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F9AF-F25F-4926-938D-A6EC6CFB77DF}" type="datetimeFigureOut">
              <a:rPr lang="en-PH" smtClean="0"/>
              <a:t>04/01/2022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F55D3-BD06-47C9-A91E-FA62E0BA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F40E3-0B4E-4F6A-9FBF-5516976B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79F4-A765-43D6-B4E1-625A6C7E23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654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61BFF-7847-4E2C-B211-515037D0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F9AF-F25F-4926-938D-A6EC6CFB77DF}" type="datetimeFigureOut">
              <a:rPr lang="en-PH" smtClean="0"/>
              <a:t>04/01/2022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DE036-0140-45A9-8387-2580AE4E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70BAF-156E-445A-A19D-B04E9C7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79F4-A765-43D6-B4E1-625A6C7E23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470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9290-05F4-4824-8402-576CC19F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C9929-7EBF-47EC-A770-700A26FF8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E4ED6-3357-43C7-9552-969C1FA90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813AC-37BB-4186-B69A-234BBBC3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F9AF-F25F-4926-938D-A6EC6CFB77DF}" type="datetimeFigureOut">
              <a:rPr lang="en-PH" smtClean="0"/>
              <a:t>04/01/2022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9F1E9-F9B5-4B7E-8396-5215FABC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773B5-CB17-449B-BC8E-C6FC25E1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79F4-A765-43D6-B4E1-625A6C7E23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148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E6FD-70F9-4370-8BCE-AAC976EA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C9EF0-590B-4DCB-B885-F86E5EAD3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F20AC-CD7F-4802-BF23-F3CBDE89A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0C7E9-39C8-492B-9C96-98482061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F9AF-F25F-4926-938D-A6EC6CFB77DF}" type="datetimeFigureOut">
              <a:rPr lang="en-PH" smtClean="0"/>
              <a:t>04/01/2022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32663-CF23-499D-9F58-E5C97075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BDBA7-28B9-4783-A272-D7C74A1B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79F4-A765-43D6-B4E1-625A6C7E23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691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5B257-7FBF-4FA2-9575-789FC971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719B2-CD82-4093-8A28-6D6D9DF6D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C8D5E-5FC8-4EDF-8441-84042CC68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2F9AF-F25F-4926-938D-A6EC6CFB77DF}" type="datetimeFigureOut">
              <a:rPr lang="en-PH" smtClean="0"/>
              <a:t>04/01/2022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18766-ACED-4F0E-A186-45F50C6DE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89DFE-518D-422F-B1DA-199E014C7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479F4-A765-43D6-B4E1-625A6C7E23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031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A589-6BE8-4D06-831B-82B7E52DA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54822-0959-423F-A572-3EF2B87BC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93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704B-7315-4D1E-A4A1-F9B2337D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6DACFB-CAD1-47F0-907D-D604C45FBB88}"/>
              </a:ext>
            </a:extLst>
          </p:cNvPr>
          <p:cNvSpPr/>
          <p:nvPr/>
        </p:nvSpPr>
        <p:spPr>
          <a:xfrm>
            <a:off x="2494626" y="3071674"/>
            <a:ext cx="585926" cy="5948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F5AA5D-0B57-4359-99DA-8359021676CD}"/>
              </a:ext>
            </a:extLst>
          </p:cNvPr>
          <p:cNvSpPr/>
          <p:nvPr/>
        </p:nvSpPr>
        <p:spPr>
          <a:xfrm>
            <a:off x="5106141" y="3071674"/>
            <a:ext cx="585926" cy="5948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PH" dirty="0">
              <a:solidFill>
                <a:schemeClr val="tx1"/>
              </a:solidFill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EEA550E-430A-496E-89B4-850BB100415D}"/>
              </a:ext>
            </a:extLst>
          </p:cNvPr>
          <p:cNvCxnSpPr>
            <a:stCxn id="5" idx="4"/>
            <a:endCxn id="4" idx="4"/>
          </p:cNvCxnSpPr>
          <p:nvPr/>
        </p:nvCxnSpPr>
        <p:spPr>
          <a:xfrm rot="5400000">
            <a:off x="4093347" y="2360721"/>
            <a:ext cx="12700" cy="2611515"/>
          </a:xfrm>
          <a:prstGeom prst="curvedConnector3">
            <a:avLst>
              <a:gd name="adj1" fmla="val 270874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CC8F26D-DE8D-45CB-9826-CF3F63486268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093346" y="1765917"/>
            <a:ext cx="12700" cy="2611515"/>
          </a:xfrm>
          <a:prstGeom prst="curvedConnector3">
            <a:avLst>
              <a:gd name="adj1" fmla="val 2848543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B76868-14E2-4273-B8B8-9EC76FC62802}"/>
                  </a:ext>
                </a:extLst>
              </p:cNvPr>
              <p:cNvSpPr txBox="1"/>
              <p:nvPr/>
            </p:nvSpPr>
            <p:spPr>
              <a:xfrm>
                <a:off x="3318461" y="3974746"/>
                <a:ext cx="1562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B76868-14E2-4273-B8B8-9EC76FC62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461" y="3974746"/>
                <a:ext cx="15624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A859CB-19DC-49B4-BCF6-A2FAB4B352D0}"/>
                  </a:ext>
                </a:extLst>
              </p:cNvPr>
              <p:cNvSpPr txBox="1"/>
              <p:nvPr/>
            </p:nvSpPr>
            <p:spPr>
              <a:xfrm>
                <a:off x="3318461" y="2317180"/>
                <a:ext cx="1562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A859CB-19DC-49B4-BCF6-A2FAB4B35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461" y="2317180"/>
                <a:ext cx="156246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84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362E7E-6E67-4EBB-B017-D023B0B44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915463"/>
            <a:ext cx="9525000" cy="48672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6CB1977-3113-4A60-B56E-382FEEC1909D}"/>
              </a:ext>
            </a:extLst>
          </p:cNvPr>
          <p:cNvSpPr/>
          <p:nvPr/>
        </p:nvSpPr>
        <p:spPr>
          <a:xfrm>
            <a:off x="2041865" y="4092606"/>
            <a:ext cx="372861" cy="378511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D31B08-7CE2-4BCC-BE71-187BEF61989D}"/>
              </a:ext>
            </a:extLst>
          </p:cNvPr>
          <p:cNvSpPr/>
          <p:nvPr/>
        </p:nvSpPr>
        <p:spPr>
          <a:xfrm>
            <a:off x="4342661" y="2241026"/>
            <a:ext cx="372861" cy="378511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7417B3-D872-4632-AAF5-848158777CD9}"/>
              </a:ext>
            </a:extLst>
          </p:cNvPr>
          <p:cNvSpPr/>
          <p:nvPr/>
        </p:nvSpPr>
        <p:spPr>
          <a:xfrm>
            <a:off x="7103619" y="2241026"/>
            <a:ext cx="372861" cy="378511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73FC27-2597-4D27-A404-3573EFA4680C}"/>
              </a:ext>
            </a:extLst>
          </p:cNvPr>
          <p:cNvSpPr/>
          <p:nvPr/>
        </p:nvSpPr>
        <p:spPr>
          <a:xfrm>
            <a:off x="9669263" y="4092606"/>
            <a:ext cx="372861" cy="378511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en-P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63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6C23-C1DA-4474-B004-FE801186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3A9AC8-808C-488C-BA94-DC40058862A3}"/>
              </a:ext>
            </a:extLst>
          </p:cNvPr>
          <p:cNvCxnSpPr>
            <a:cxnSpLocks/>
          </p:cNvCxnSpPr>
          <p:nvPr/>
        </p:nvCxnSpPr>
        <p:spPr>
          <a:xfrm>
            <a:off x="2050748" y="3382388"/>
            <a:ext cx="119848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F9414C-483F-4EDB-ADF9-B8DE7194BDB7}"/>
              </a:ext>
            </a:extLst>
          </p:cNvPr>
          <p:cNvCxnSpPr>
            <a:cxnSpLocks/>
          </p:cNvCxnSpPr>
          <p:nvPr/>
        </p:nvCxnSpPr>
        <p:spPr>
          <a:xfrm>
            <a:off x="3419384" y="2664776"/>
            <a:ext cx="119848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E85AF7-A4CA-4BC5-AD82-6804BEEAA3EF}"/>
              </a:ext>
            </a:extLst>
          </p:cNvPr>
          <p:cNvCxnSpPr>
            <a:cxnSpLocks/>
          </p:cNvCxnSpPr>
          <p:nvPr/>
        </p:nvCxnSpPr>
        <p:spPr>
          <a:xfrm>
            <a:off x="5413902" y="2664776"/>
            <a:ext cx="119848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A4AAD1-618E-4E71-86EE-6934EBB1D81B}"/>
              </a:ext>
            </a:extLst>
          </p:cNvPr>
          <p:cNvCxnSpPr>
            <a:cxnSpLocks/>
          </p:cNvCxnSpPr>
          <p:nvPr/>
        </p:nvCxnSpPr>
        <p:spPr>
          <a:xfrm>
            <a:off x="6800306" y="3373512"/>
            <a:ext cx="119848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EE7E68D-8EE8-4954-8259-A1D7CA6525F4}"/>
              </a:ext>
            </a:extLst>
          </p:cNvPr>
          <p:cNvSpPr/>
          <p:nvPr/>
        </p:nvSpPr>
        <p:spPr>
          <a:xfrm>
            <a:off x="2463560" y="3475612"/>
            <a:ext cx="372861" cy="378511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CAAF6F-6DF2-4E9F-AB8E-9999492B811F}"/>
              </a:ext>
            </a:extLst>
          </p:cNvPr>
          <p:cNvSpPr/>
          <p:nvPr/>
        </p:nvSpPr>
        <p:spPr>
          <a:xfrm>
            <a:off x="3832196" y="2153588"/>
            <a:ext cx="372861" cy="378511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7EDF09-52A9-497E-A472-2C7216F61449}"/>
              </a:ext>
            </a:extLst>
          </p:cNvPr>
          <p:cNvSpPr/>
          <p:nvPr/>
        </p:nvSpPr>
        <p:spPr>
          <a:xfrm>
            <a:off x="5826714" y="2167658"/>
            <a:ext cx="372861" cy="378511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BAC2EB-AA6F-43E5-BE07-213A210B2682}"/>
              </a:ext>
            </a:extLst>
          </p:cNvPr>
          <p:cNvSpPr/>
          <p:nvPr/>
        </p:nvSpPr>
        <p:spPr>
          <a:xfrm>
            <a:off x="7213118" y="3484488"/>
            <a:ext cx="372861" cy="378511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en-PH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50AA69-B7C9-4FE8-820E-ABB33C4D3F48}"/>
              </a:ext>
            </a:extLst>
          </p:cNvPr>
          <p:cNvCxnSpPr>
            <a:cxnSpLocks/>
          </p:cNvCxnSpPr>
          <p:nvPr/>
        </p:nvCxnSpPr>
        <p:spPr>
          <a:xfrm flipH="1">
            <a:off x="2342580" y="2709902"/>
            <a:ext cx="906656" cy="48976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8FDE74-71ED-4A22-8A67-FA89FD08C28D}"/>
              </a:ext>
            </a:extLst>
          </p:cNvPr>
          <p:cNvCxnSpPr/>
          <p:nvPr/>
        </p:nvCxnSpPr>
        <p:spPr>
          <a:xfrm flipV="1">
            <a:off x="3419384" y="2664776"/>
            <a:ext cx="1889463" cy="70873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6727AC-C89C-4732-8079-3DC89B792015}"/>
              </a:ext>
            </a:extLst>
          </p:cNvPr>
          <p:cNvCxnSpPr>
            <a:cxnSpLocks/>
          </p:cNvCxnSpPr>
          <p:nvPr/>
        </p:nvCxnSpPr>
        <p:spPr>
          <a:xfrm flipH="1" flipV="1">
            <a:off x="4740693" y="2664776"/>
            <a:ext cx="2006354" cy="73648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073C55-C7CC-4F6A-A8F9-A0D034269E46}"/>
              </a:ext>
            </a:extLst>
          </p:cNvPr>
          <p:cNvCxnSpPr/>
          <p:nvPr/>
        </p:nvCxnSpPr>
        <p:spPr>
          <a:xfrm>
            <a:off x="6829932" y="2703988"/>
            <a:ext cx="861123" cy="49567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445F941-03FF-47B7-8D77-EAEB801A9AA6}"/>
              </a:ext>
            </a:extLst>
          </p:cNvPr>
          <p:cNvSpPr/>
          <p:nvPr/>
        </p:nvSpPr>
        <p:spPr>
          <a:xfrm>
            <a:off x="2463560" y="4465246"/>
            <a:ext cx="372861" cy="378511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2AC821A-B554-4C1C-ADE1-338A8AD2847A}"/>
              </a:ext>
            </a:extLst>
          </p:cNvPr>
          <p:cNvSpPr/>
          <p:nvPr/>
        </p:nvSpPr>
        <p:spPr>
          <a:xfrm>
            <a:off x="2458000" y="5999500"/>
            <a:ext cx="372861" cy="378511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AD068D-F41A-4BC5-9783-66FA2015656E}"/>
              </a:ext>
            </a:extLst>
          </p:cNvPr>
          <p:cNvSpPr/>
          <p:nvPr/>
        </p:nvSpPr>
        <p:spPr>
          <a:xfrm>
            <a:off x="4364115" y="4461546"/>
            <a:ext cx="372861" cy="378511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B5FA99-C03B-4143-90E2-0C21AABFB3E9}"/>
              </a:ext>
            </a:extLst>
          </p:cNvPr>
          <p:cNvSpPr/>
          <p:nvPr/>
        </p:nvSpPr>
        <p:spPr>
          <a:xfrm>
            <a:off x="4364114" y="5963989"/>
            <a:ext cx="372861" cy="378511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en-PH" dirty="0">
              <a:solidFill>
                <a:schemeClr val="bg1"/>
              </a:solidFill>
            </a:endParaRP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96400FFA-DDCC-4A41-8687-42008414DFDB}"/>
              </a:ext>
            </a:extLst>
          </p:cNvPr>
          <p:cNvCxnSpPr>
            <a:stCxn id="26" idx="2"/>
            <a:endCxn id="27" idx="2"/>
          </p:cNvCxnSpPr>
          <p:nvPr/>
        </p:nvCxnSpPr>
        <p:spPr>
          <a:xfrm rot="10800000" flipV="1">
            <a:off x="2458000" y="4654502"/>
            <a:ext cx="5560" cy="1534254"/>
          </a:xfrm>
          <a:prstGeom prst="curvedConnector3">
            <a:avLst>
              <a:gd name="adj1" fmla="val 42115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21566B94-A151-4C1E-A739-0CB04E98BB0B}"/>
              </a:ext>
            </a:extLst>
          </p:cNvPr>
          <p:cNvCxnSpPr>
            <a:stCxn id="28" idx="2"/>
            <a:endCxn id="29" idx="2"/>
          </p:cNvCxnSpPr>
          <p:nvPr/>
        </p:nvCxnSpPr>
        <p:spPr>
          <a:xfrm rot="10800000" flipV="1">
            <a:off x="4364115" y="4650801"/>
            <a:ext cx="1" cy="1502443"/>
          </a:xfrm>
          <a:prstGeom prst="curvedConnector3">
            <a:avLst>
              <a:gd name="adj1" fmla="val 22860100000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6F349B9-3032-4BA0-94F3-2D904CB92B98}"/>
                  </a:ext>
                </a:extLst>
              </p:cNvPr>
              <p:cNvSpPr txBox="1"/>
              <p:nvPr/>
            </p:nvSpPr>
            <p:spPr>
              <a:xfrm>
                <a:off x="1552183" y="5193436"/>
                <a:ext cx="667875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6F349B9-3032-4BA0-94F3-2D904CB92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183" y="5193436"/>
                <a:ext cx="667875" cy="289951"/>
              </a:xfrm>
              <a:prstGeom prst="rect">
                <a:avLst/>
              </a:prstGeom>
              <a:blipFill>
                <a:blip r:embed="rId2"/>
                <a:stretch>
                  <a:fillRect l="-8257" t="-6250" r="-6422" b="-208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74372C5-4565-49B3-9EA1-2B46DA2E813A}"/>
                  </a:ext>
                </a:extLst>
              </p:cNvPr>
              <p:cNvSpPr txBox="1"/>
              <p:nvPr/>
            </p:nvSpPr>
            <p:spPr>
              <a:xfrm>
                <a:off x="2856376" y="519343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PH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74372C5-4565-49B3-9EA1-2B46DA2E8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76" y="5193436"/>
                <a:ext cx="180947" cy="276999"/>
              </a:xfrm>
              <a:prstGeom prst="rect">
                <a:avLst/>
              </a:prstGeom>
              <a:blipFill>
                <a:blip r:embed="rId3"/>
                <a:stretch>
                  <a:fillRect l="-34483" r="-27586" b="-2222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9A1D57F-D96E-443A-8902-419BF8AEA088}"/>
                  </a:ext>
                </a:extLst>
              </p:cNvPr>
              <p:cNvSpPr txBox="1"/>
              <p:nvPr/>
            </p:nvSpPr>
            <p:spPr>
              <a:xfrm>
                <a:off x="3592728" y="3926661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9A1D57F-D96E-443A-8902-419BF8AEA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728" y="3926661"/>
                <a:ext cx="166969" cy="276999"/>
              </a:xfrm>
              <a:prstGeom prst="rect">
                <a:avLst/>
              </a:prstGeom>
              <a:blipFill>
                <a:blip r:embed="rId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5C3C0303-52F2-45EE-B6DD-DA9B9722735B}"/>
              </a:ext>
            </a:extLst>
          </p:cNvPr>
          <p:cNvCxnSpPr>
            <a:stCxn id="27" idx="6"/>
            <a:endCxn id="26" idx="6"/>
          </p:cNvCxnSpPr>
          <p:nvPr/>
        </p:nvCxnSpPr>
        <p:spPr>
          <a:xfrm flipV="1">
            <a:off x="2830861" y="4654502"/>
            <a:ext cx="5560" cy="1534254"/>
          </a:xfrm>
          <a:prstGeom prst="curvedConnector3">
            <a:avLst>
              <a:gd name="adj1" fmla="val 4211511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D698B32-E74F-4CB4-94D4-673006481031}"/>
                  </a:ext>
                </a:extLst>
              </p:cNvPr>
              <p:cNvSpPr txBox="1"/>
              <p:nvPr/>
            </p:nvSpPr>
            <p:spPr>
              <a:xfrm>
                <a:off x="3592727" y="4762159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PH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D698B32-E74F-4CB4-94D4-673006481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727" y="4762159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85139AAB-9C02-4B01-B1B5-B9052D63E4A4}"/>
              </a:ext>
            </a:extLst>
          </p:cNvPr>
          <p:cNvCxnSpPr>
            <a:stCxn id="27" idx="4"/>
            <a:endCxn id="29" idx="4"/>
          </p:cNvCxnSpPr>
          <p:nvPr/>
        </p:nvCxnSpPr>
        <p:spPr>
          <a:xfrm rot="5400000" flipH="1" flipV="1">
            <a:off x="3579732" y="5407199"/>
            <a:ext cx="35511" cy="1906114"/>
          </a:xfrm>
          <a:prstGeom prst="curvedConnector3">
            <a:avLst>
              <a:gd name="adj1" fmla="val -6437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34C7F7A5-D2C9-481B-9D28-A68C17D92077}"/>
              </a:ext>
            </a:extLst>
          </p:cNvPr>
          <p:cNvCxnSpPr>
            <a:stCxn id="29" idx="6"/>
            <a:endCxn id="28" idx="6"/>
          </p:cNvCxnSpPr>
          <p:nvPr/>
        </p:nvCxnSpPr>
        <p:spPr>
          <a:xfrm flipV="1">
            <a:off x="4736975" y="4650802"/>
            <a:ext cx="1" cy="1502443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FBFA4622-D119-48C8-B5FC-EE2EB9AB7C6F}"/>
              </a:ext>
            </a:extLst>
          </p:cNvPr>
          <p:cNvCxnSpPr>
            <a:stCxn id="28" idx="0"/>
            <a:endCxn id="26" idx="0"/>
          </p:cNvCxnSpPr>
          <p:nvPr/>
        </p:nvCxnSpPr>
        <p:spPr>
          <a:xfrm rot="16200000" flipH="1" flipV="1">
            <a:off x="3598419" y="3513118"/>
            <a:ext cx="3700" cy="1900555"/>
          </a:xfrm>
          <a:prstGeom prst="curvedConnector3">
            <a:avLst>
              <a:gd name="adj1" fmla="val -61783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6D5247B-50F9-48D8-980A-C17D93C91D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98419" y="3891629"/>
            <a:ext cx="3700" cy="1900555"/>
          </a:xfrm>
          <a:prstGeom prst="curvedConnector3">
            <a:avLst>
              <a:gd name="adj1" fmla="val -6178378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0B2EAC32-326B-4C1D-AF71-18EB21BA995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597487" y="5010933"/>
            <a:ext cx="1" cy="1906114"/>
          </a:xfrm>
          <a:prstGeom prst="curvedConnector3">
            <a:avLst>
              <a:gd name="adj1" fmla="val -22860000000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EF2B5BE-96C2-40A0-8966-FD2CAB5AA6E1}"/>
                  </a:ext>
                </a:extLst>
              </p:cNvPr>
              <p:cNvSpPr txBox="1"/>
              <p:nvPr/>
            </p:nvSpPr>
            <p:spPr>
              <a:xfrm>
                <a:off x="4205057" y="519522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PH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EF2B5BE-96C2-40A0-8966-FD2CAB5AA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057" y="5195226"/>
                <a:ext cx="180947" cy="276999"/>
              </a:xfrm>
              <a:prstGeom prst="rect">
                <a:avLst/>
              </a:prstGeom>
              <a:blipFill>
                <a:blip r:embed="rId6"/>
                <a:stretch>
                  <a:fillRect l="-34483" r="-27586" b="-2173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21E6E37-870D-4C13-BF3B-ECDE5324CEE3}"/>
                  </a:ext>
                </a:extLst>
              </p:cNvPr>
              <p:cNvSpPr txBox="1"/>
              <p:nvPr/>
            </p:nvSpPr>
            <p:spPr>
              <a:xfrm>
                <a:off x="5023032" y="5193436"/>
                <a:ext cx="667875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21E6E37-870D-4C13-BF3B-ECDE5324C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032" y="5193436"/>
                <a:ext cx="667875" cy="289951"/>
              </a:xfrm>
              <a:prstGeom prst="rect">
                <a:avLst/>
              </a:prstGeom>
              <a:blipFill>
                <a:blip r:embed="rId7"/>
                <a:stretch>
                  <a:fillRect l="-8182" t="-6250" r="-5455" b="-208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B3CEF0-4900-4A59-B592-C46D38C82F90}"/>
                  </a:ext>
                </a:extLst>
              </p:cNvPr>
              <p:cNvSpPr txBox="1"/>
              <p:nvPr/>
            </p:nvSpPr>
            <p:spPr>
              <a:xfrm>
                <a:off x="3509242" y="6536278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B3CEF0-4900-4A59-B592-C46D38C82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242" y="6536278"/>
                <a:ext cx="166969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5C0CB31-3B7D-407A-BA43-9B4CD178A70C}"/>
                  </a:ext>
                </a:extLst>
              </p:cNvPr>
              <p:cNvSpPr txBox="1"/>
              <p:nvPr/>
            </p:nvSpPr>
            <p:spPr>
              <a:xfrm>
                <a:off x="3592726" y="5711099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PH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5C0CB31-3B7D-407A-BA43-9B4CD178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726" y="5711099"/>
                <a:ext cx="166969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2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26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Angeli Pajanonot</dc:creator>
  <cp:lastModifiedBy>Kristian Angeli Pajanonot</cp:lastModifiedBy>
  <cp:revision>7</cp:revision>
  <dcterms:created xsi:type="dcterms:W3CDTF">2021-12-28T21:18:46Z</dcterms:created>
  <dcterms:modified xsi:type="dcterms:W3CDTF">2022-01-04T22:49:54Z</dcterms:modified>
</cp:coreProperties>
</file>