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1" autoAdjust="0"/>
  </p:normalViewPr>
  <p:slideViewPr>
    <p:cSldViewPr snapToGrid="0">
      <p:cViewPr varScale="1">
        <p:scale>
          <a:sx n="167" d="100"/>
          <a:sy n="167" d="100"/>
        </p:scale>
        <p:origin x="16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84097d7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e84097d7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ea3577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ea3577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84097d7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e84097d7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1375c5c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1375c5c7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Mange har et forhold til testpyramiden.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Finnes mange versjoner av denne. Noen legger også på exploratory testing.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det som mangler her? Kun funksjonelle tester, ikke noe om hvordan systemet oppfører seg ved belastning.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e84097d73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e84097d73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Load test - type ytelsestesting som brukes til å bestemme et systems oppførsel under både normal og peak forhold.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Stress test - hensikten med denne testen er å verifisere stabiliteten og påliteligheten til systemet under ekstreme forhold.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Spike test - tenk at noe går “viralt”. Ekstremt mange brukere på kort tid.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Soak test - Bør kjøres på ca 80 % av systemets kapasitet. Skal kjøres over flere timer for å avdekke minnelekkasjer, bugs eller andre problemer med databaser/tjenester osv.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e84097d73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e84097d73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e91f7b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e91f7b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Hvor nyttig er output til fil?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Her må man teste litt selv og finne det som passer, </a:t>
            </a:r>
            <a:r>
              <a:rPr lang="nb-NO" dirty="0" err="1"/>
              <a:t>evt</a:t>
            </a:r>
            <a:r>
              <a:rPr lang="nb-NO" dirty="0"/>
              <a:t> få det til å passe inn i det man allerede har.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375c5c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1375c5c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1375c5c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1375c5c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e84097d7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e84097d7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e84097d73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e84097d73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84097d73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e84097d73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 dirty="0">
                <a:solidFill>
                  <a:srgbClr val="333333"/>
                </a:solidFill>
                <a:highlight>
                  <a:srgbClr val="FFFFFF"/>
                </a:highlight>
              </a:rPr>
              <a:t>Noen som har noen historier om dårlig ytelse?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 dirty="0">
                <a:solidFill>
                  <a:srgbClr val="333333"/>
                </a:solidFill>
                <a:highlight>
                  <a:srgbClr val="FFFFFF"/>
                </a:highlight>
              </a:rPr>
              <a:t>Noen ganger er “dårlig” ytelse forventet - antatt komplekse operasjoner. Søke boliglån f.eks.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o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 dirty="0">
                <a:solidFill>
                  <a:srgbClr val="333333"/>
                </a:solidFill>
                <a:highlight>
                  <a:srgbClr val="FFFFFF"/>
                </a:highlight>
              </a:rPr>
              <a:t>Har man ofte slike krav?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o"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200" dirty="0">
                <a:solidFill>
                  <a:srgbClr val="333333"/>
                </a:solidFill>
                <a:highlight>
                  <a:srgbClr val="FFFFFF"/>
                </a:highlight>
              </a:rPr>
              <a:t>Satt på spissen selvsagt.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84097d7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e84097d7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Flaskehalser kan være: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84097d73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e84097d73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Fra «</a:t>
            </a:r>
            <a:r>
              <a:rPr lang="nb-NO" dirty="0" err="1"/>
              <a:t>orginalen</a:t>
            </a:r>
            <a:r>
              <a:rPr lang="nb-NO" dirty="0"/>
              <a:t>» Top Gun (1986)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84097d7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84097d7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e84097d7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e84097d7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e84097d73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e84097d73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Kjøpt opp av Grafana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Noen som har erfaring med f.eks JMeter?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 dirty="0"/>
              <a:t>Andre erfaringer?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fana/k6/tree/master/samples" TargetMode="External"/><Relationship Id="rId2" Type="http://schemas.openxmlformats.org/officeDocument/2006/relationships/hyperlink" Target="https://k6.io/doc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arketplace/actions/k6-load-test" TargetMode="External"/><Relationship Id="rId4" Type="http://schemas.openxmlformats.org/officeDocument/2006/relationships/hyperlink" Target="https://github.com/benc-uk/k6-repor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Ytelsestester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Kom i gang med K6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Vi skriver noen tester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https://tinyurl.com/bouvet-k6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Ulike typer tester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88" y="152400"/>
            <a:ext cx="63458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Ulike typer tester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Load test: en test for å avdekke om applikasjonen yter tilfredsstillende ved mange samtidige brukere.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Stress test: en test for å avdekke begrensningene til applikasjonen.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Spike test: en form for stress testing som overvelder systemet med ekstrem belastning.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Soak test: en test for å avdekke hvordan en applikasjon yter under en langvarig tung belastning.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Visualisering av testresultater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Visualisering av testresultater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Output til fil (csv/json)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Output til html (med plugin)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Output til Grafana (lokalt)</a:t>
            </a:r>
            <a:br>
              <a:rPr lang="no"/>
            </a:br>
            <a:br>
              <a:rPr lang="n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Det finnes mange andre muligheter for visualisering, blant annet k6 Cloud, Grafana Cloud, New Relic, Datadog, Prometheus m.fl.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Automatisering av tester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Automatisering av tester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 dirty="0"/>
              <a:t>Hva er målene dine? </a:t>
            </a:r>
            <a:br>
              <a:rPr lang="no" dirty="0"/>
            </a:br>
            <a:r>
              <a:rPr lang="no" dirty="0"/>
              <a:t>Dokumenter disse. Hvilke målinger og verdier er viktige for applikasjonen? Vær spesifikk!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 dirty="0"/>
              <a:t>Pass/fail kriterier.</a:t>
            </a:r>
            <a:br>
              <a:rPr lang="no" dirty="0"/>
            </a:br>
            <a:r>
              <a:rPr lang="no" dirty="0"/>
              <a:t>Disse er basert på målene dine og måles mot terskelverdier i testene.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 dirty="0"/>
              <a:t>Hvor ofte skal man kjøre testene?</a:t>
            </a:r>
            <a:br>
              <a:rPr lang="no" dirty="0"/>
            </a:br>
            <a:r>
              <a:rPr lang="no" dirty="0"/>
              <a:t>Det kommer an på. Hvor lang tid testene tar er en god guide for hvor ofte man vil kjøre testene (hver commit, daglig, ukentlig..)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CA449F-A72E-8AA3-5917-7BDFB8A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Linker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86A741-C0E8-904B-B266-8A0898791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https://k6.io/docs/</a:t>
            </a:r>
            <a:endParaRPr lang="nb-NO" dirty="0"/>
          </a:p>
          <a:p>
            <a:r>
              <a:rPr lang="nb-NO" dirty="0">
                <a:hlinkClick r:id="rId3"/>
              </a:rPr>
              <a:t>https://github.com/grafana/k6/tree/master/samples</a:t>
            </a:r>
            <a:endParaRPr lang="nb-NO" dirty="0"/>
          </a:p>
          <a:p>
            <a:r>
              <a:rPr lang="nb-NO" dirty="0">
                <a:hlinkClick r:id="rId4"/>
              </a:rPr>
              <a:t>https://github.com/benc-uk/k6-reporter</a:t>
            </a:r>
            <a:endParaRPr lang="nb-NO" dirty="0"/>
          </a:p>
          <a:p>
            <a:r>
              <a:rPr lang="nb-NO" dirty="0">
                <a:hlinkClick r:id="rId5"/>
              </a:rPr>
              <a:t>https://github.com/marketplace/actions/k6-load-test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859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Dagens 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Hvorfor bør man teste ytelse?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Hva er en ytelsestest?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Hva er Grafana k6?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Vår første 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Ulike typer ytelsestester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Visualisering av testresultater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CI/CD pipeline integrasjon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Hvorfor teste ytelse?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Hvorfor teste ytelse?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Ytelsestesting er med på å avdekke om systemet oppfyller kravene til hastighet, skalerbarhet og stabilitet under forventet belastning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Apper som settes i produksjon med dårlige opplevd ytelse vil sannsynligvis få et dårlig rykte og ikke oppfylle forventede salgsmål/kundetilfredshet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“Evig eies kun et dårlig rykte”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en ytelsestest?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En testmetode for å teste hastigheten, responstiden, påliteligheten og skalerbarheten til en applikasjon under gitt belastning.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Tester med mål å avdekke flaskehalser i applikasjonen.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Ytelsestest er ikke bare hastighet…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13" y="255050"/>
            <a:ext cx="7617774" cy="39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men også mengde.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75" y="342150"/>
            <a:ext cx="7581050" cy="36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Grafana k6?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Grafana k6?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Grafana k6 er et gratis, open source ytelsestest verktøy som gjør ytelsestesting enkelt.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CLI verktøy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Scripting i JavaScript E2015/E6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Skrevet i 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666</Words>
  <Application>Microsoft Office PowerPoint</Application>
  <PresentationFormat>Skjermfremvisning (16:9)</PresentationFormat>
  <Paragraphs>72</Paragraphs>
  <Slides>19</Slides>
  <Notes>18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3" baseType="lpstr">
      <vt:lpstr>Arial</vt:lpstr>
      <vt:lpstr>Average</vt:lpstr>
      <vt:lpstr>Oswald</vt:lpstr>
      <vt:lpstr>Slate</vt:lpstr>
      <vt:lpstr>Ytelsestester</vt:lpstr>
      <vt:lpstr>Dagens agenda</vt:lpstr>
      <vt:lpstr>Hvorfor teste ytelse?</vt:lpstr>
      <vt:lpstr>Hvorfor teste ytelse?</vt:lpstr>
      <vt:lpstr>Hva er en ytelsestest?</vt:lpstr>
      <vt:lpstr>PowerPoint-presentasjon</vt:lpstr>
      <vt:lpstr>PowerPoint-presentasjon</vt:lpstr>
      <vt:lpstr>Hva er Grafana k6?</vt:lpstr>
      <vt:lpstr>Hva er Grafana k6?</vt:lpstr>
      <vt:lpstr>Vi skriver noen tester</vt:lpstr>
      <vt:lpstr>https://tinyurl.com/bouvet-k6</vt:lpstr>
      <vt:lpstr>Ulike typer tester</vt:lpstr>
      <vt:lpstr>PowerPoint-presentasjon</vt:lpstr>
      <vt:lpstr>Ulike typer tester</vt:lpstr>
      <vt:lpstr>Visualisering av testresultater</vt:lpstr>
      <vt:lpstr>Visualisering av testresultater</vt:lpstr>
      <vt:lpstr>Automatisering av tester</vt:lpstr>
      <vt:lpstr>Automatisering av tester</vt:lpstr>
      <vt:lpstr>Linker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Ytelsestester</dc:title>
  <cp:lastModifiedBy>Kristian Samuelsen</cp:lastModifiedBy>
  <cp:revision>4</cp:revision>
  <dcterms:modified xsi:type="dcterms:W3CDTF">2022-09-09T08:44:09Z</dcterms:modified>
</cp:coreProperties>
</file>