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4" r:id="rId7"/>
    <p:sldId id="275" r:id="rId8"/>
    <p:sldId id="258" r:id="rId9"/>
    <p:sldId id="260" r:id="rId10"/>
    <p:sldId id="259" r:id="rId11"/>
    <p:sldId id="261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5FAA-7084-2C0A-984F-4855097A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80F16-B7D4-8319-CA6C-8A0F718B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5773-E3CD-D740-1AB6-F4495971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C-49F3-A30C-0C45-91715538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E980-78AE-3A8D-4DE4-3DC562E3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18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F83-784F-1918-215B-0699462E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3B2AE-8F18-51E2-4008-CB85F29A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F11B-25D5-12EC-B925-766BE71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D07F-DF87-AFC2-FD5D-1D48B480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7C25-A123-CEF2-6785-943D291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9AB5-BBC7-95C6-4D47-846916D09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23963-B123-50ED-A4EB-BF27E241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C06C-F7AA-D62F-3AC2-8047C8ED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D793-95D1-0821-E436-E24C8E6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89BD-A9C3-4E4C-75B8-F6B52C6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95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A74E-EFA1-461F-C2F8-1CE83868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11E1-0D9E-0E7E-30C6-82F2E4AE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90B8-339E-9710-884D-122D8637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A65D-2A96-0135-7AF3-676AF64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7965-4489-F0E0-7A16-CC18E2CC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0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686C-E74F-4169-D182-94D907EC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67CF-0B9A-F471-8093-47879EDF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4866-D7E5-3483-EDD8-F29FBBB6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F617-B142-5CD4-B6F3-F45C07ED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749AD-4D58-D48D-7CD9-DF3CA38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4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239E-4D61-82F5-709B-51FF83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081-2BC5-6F7C-14BB-E44147E4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1414-E14E-A10D-3894-9CBA31E3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2584C-D4C0-4C94-8DCB-670B9C57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8CD5-3F20-2B8B-A8BC-3A4E3098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2C989-D0FF-F046-6B42-B0C57054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3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BDA9-87AE-09E7-F7C7-DAD528CA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12DE-D424-998F-9353-D3004319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7BE4C-575F-ADF9-9AEF-7A8001C4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37DB9-F3CF-DFA4-C7A5-82C763CCA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37BBE-2B10-5754-F913-0E10BDCCA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418BB-F1DC-1EFF-E483-A155AEB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76381-AD23-E467-F7AA-9B9977E6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80B19-4180-4F04-2F18-A57251D6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85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4EE3-8E9E-C444-2FAE-C9C6259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4A0F3-D36F-6F87-ABA0-D4B617BC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67E22-876E-D41C-0034-42D0FC35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88E0-0393-A385-7C07-AD7F38D7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2985-EE9C-B956-E1F8-59BDE791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00E36-77CC-B601-1EE7-F14C56C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5645B-5CC7-568D-3CD2-6070FE2F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3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DA74-6E60-1203-FD0F-D19D1DEF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B370-64E7-EFDE-1647-2FEF01F1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4B885-6D43-8591-2408-1114B708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4F2A-EAB3-CCB3-2BD4-D8747DB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35EA7-C0E0-E8A5-376D-BD3F6BAD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03BE-6CA6-D1EE-42CC-770730E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31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1317-6989-DE4A-04D9-5D13A0A3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F396-5BB0-B4A2-D03F-6EFA73635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E20A-2FC0-85E7-DED8-53819D3D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63E2-10CF-E73E-39EB-83897CFE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B9AF-455F-8315-7807-E4E8CAA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BEDB-FAD7-9A7F-4000-8890C15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23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870B2-B862-BCBD-594E-7A87A12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CCE8-C926-3247-0B75-645C2014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1A83-EE40-3B11-FD0B-DDEAD3467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4871-74C2-4E81-B492-801AF55F934E}" type="datetimeFigureOut">
              <a:rPr lang="da-DK" smtClean="0"/>
              <a:t>25-08-2023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6E66-6C97-AD76-658A-D3E56B59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EB8D-8D55-D262-CBB0-ED3251C8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0401-72C2-4DEE-BC5F-744D1E39EB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80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8373-9298-4DF1-3B9B-3F0AEC08C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Tuesday</a:t>
            </a:r>
            <a:br>
              <a:rPr lang="en-US" dirty="0"/>
            </a:br>
            <a:r>
              <a:rPr lang="en-US" dirty="0"/>
              <a:t>Should you be afraid of tornados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BA7D1-4A45-62E9-099E-A69407771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Ziping</a:t>
            </a:r>
            <a:r>
              <a:rPr lang="en-US" dirty="0"/>
              <a:t>, Ole, Kristian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79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CD70-86C3-48E1-28D5-E8A5D79A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Frequencies of Tornadoes pr State in the USA: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29AC1-0CA4-3E53-5C76-0F555399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944"/>
            <a:ext cx="10637520" cy="52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CD70-86C3-48E1-28D5-E8A5D79A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"/>
            <a:ext cx="10515600" cy="1325563"/>
          </a:xfrm>
        </p:spPr>
        <p:txBody>
          <a:bodyPr/>
          <a:lstStyle/>
          <a:p>
            <a:r>
              <a:rPr lang="en-US" dirty="0"/>
              <a:t>Frequencies of Tornadoes pr State in the USA:</a:t>
            </a:r>
            <a:endParaRPr lang="da-DK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3A7B728-D042-35E4-6EB2-7449F958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954957"/>
            <a:ext cx="11494770" cy="59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40B4-4023-BED5-F26D-A9E22EAE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most severe Tornados occur: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EFAD1-9765-A2E1-3DE9-BABDC5F0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154"/>
            <a:ext cx="10515600" cy="54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40B4-4023-BED5-F26D-A9E22EAE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505"/>
            <a:ext cx="10515600" cy="1325563"/>
          </a:xfrm>
        </p:spPr>
        <p:txBody>
          <a:bodyPr/>
          <a:lstStyle/>
          <a:p>
            <a:r>
              <a:rPr lang="en-US" dirty="0"/>
              <a:t>Where do the most severe Tornados occur:</a:t>
            </a:r>
            <a:endParaRPr lang="da-DK" dirty="0"/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CC8C7BDE-5A8C-257A-B6BA-D5986033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953718"/>
            <a:ext cx="11586210" cy="59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07E20-DA76-F94D-4B11-09B4F0BC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6" y="1252289"/>
            <a:ext cx="11292687" cy="40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7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</a:t>
            </a:r>
            <a:endParaRPr lang="da-DK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0C639354-41D5-CBE1-2629-2790AB0A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0" y="1005363"/>
            <a:ext cx="6580402" cy="57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 by decade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4EDC0-43BC-32F0-D8F3-91205482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2" y="1135081"/>
            <a:ext cx="11644038" cy="5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 by decade</a:t>
            </a:r>
            <a:endParaRPr lang="da-DK" dirty="0"/>
          </a:p>
        </p:txBody>
      </p:sp>
      <p:pic>
        <p:nvPicPr>
          <p:cNvPr id="4" name="Picture 3" descr="A graph of 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6360F31F-D941-FAD2-1F63-390EB14F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1110944"/>
            <a:ext cx="10854690" cy="55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3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season, magnitude and decade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21ABC-1DC3-C02D-116B-66437FD2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2" y="1242707"/>
            <a:ext cx="11190446" cy="50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season, magnitude and decade</a:t>
            </a:r>
            <a:endParaRPr lang="da-DK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EE021F-4E5D-D3B0-A031-7E6F18E5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5812"/>
            <a:ext cx="10706100" cy="54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0908-DC1B-093B-68FA-670E6B7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Occurrences of Tornados by magnitude in the USA since 1950 - 2022: </a:t>
            </a:r>
            <a:endParaRPr lang="da-DK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E3B47D-906A-2244-A7C9-C6E93384A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4660" y="3276600"/>
            <a:ext cx="3253740" cy="325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2ED7-D1B5-5029-ADA7-619970F2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05" y="2583180"/>
            <a:ext cx="10535342" cy="3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0908-DC1B-093B-68FA-670E6B7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Occurrences of Tornados by magnitude in the USA since 1950 - 2022: </a:t>
            </a:r>
            <a:endParaRPr lang="da-DK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E3B47D-906A-2244-A7C9-C6E93384A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4660" y="3276600"/>
            <a:ext cx="3253740" cy="325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53C41758-4209-A9DF-47D1-1446F328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2" y="2034540"/>
            <a:ext cx="964692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Tornados by year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0B6C0-46E5-469B-0D0F-162607D7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3" y="1690688"/>
            <a:ext cx="11088479" cy="4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4A6-5BAA-381E-A9B7-4D82180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/>
          <a:lstStyle/>
          <a:p>
            <a:r>
              <a:rPr lang="en-US" dirty="0"/>
              <a:t>Tornados by year</a:t>
            </a:r>
            <a:endParaRPr lang="da-DK" dirty="0"/>
          </a:p>
        </p:txBody>
      </p:sp>
      <p:pic>
        <p:nvPicPr>
          <p:cNvPr id="4" name="Picture 3" descr="A graph showing the number of tornados&#10;&#10;Description automatically generated">
            <a:extLst>
              <a:ext uri="{FF2B5EF4-FFF2-40B4-BE49-F238E27FC236}">
                <a16:creationId xmlns:a16="http://schemas.microsoft.com/office/drawing/2014/main" id="{785299E5-ACFC-09A1-8FC0-DCEF8BD9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142202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8DC-1BAC-0CE0-28AD-C9ABFE5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tornados by year and magnitude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A2BB9-4884-D969-951C-3F093E42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6" y="1936226"/>
            <a:ext cx="10477543" cy="36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8DC-1BAC-0CE0-28AD-C9ABFE5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tornados by year and magnitude</a:t>
            </a:r>
            <a:endParaRPr lang="da-DK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33C92E-F669-B4AF-FA10-A2AB5D94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23734"/>
            <a:ext cx="10257052" cy="51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475E-DB25-12DE-817B-900BB531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Where</a:t>
            </a:r>
            <a:r>
              <a:rPr lang="da-DK" b="1" dirty="0"/>
              <a:t> do Tornados </a:t>
            </a:r>
            <a:r>
              <a:rPr lang="da-DK" b="1" dirty="0" err="1"/>
              <a:t>occur</a:t>
            </a:r>
            <a:r>
              <a:rPr lang="da-DK" b="1" dirty="0"/>
              <a:t>?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E99B0-C859-DAA9-63B4-4067EEB5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18" y="1805940"/>
            <a:ext cx="1038195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5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475E-DB25-12DE-817B-900BB531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505"/>
            <a:ext cx="10515600" cy="1325563"/>
          </a:xfrm>
        </p:spPr>
        <p:txBody>
          <a:bodyPr/>
          <a:lstStyle/>
          <a:p>
            <a:r>
              <a:rPr lang="da-DK" b="1" dirty="0" err="1"/>
              <a:t>Where</a:t>
            </a:r>
            <a:r>
              <a:rPr lang="da-DK" b="1" dirty="0"/>
              <a:t> do Tornados </a:t>
            </a:r>
            <a:r>
              <a:rPr lang="da-DK" b="1" dirty="0" err="1"/>
              <a:t>occur</a:t>
            </a:r>
            <a:r>
              <a:rPr lang="da-DK" b="1" dirty="0"/>
              <a:t>?</a:t>
            </a:r>
            <a:endParaRPr lang="da-DK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2CFFFDD5-1000-EB43-898E-DEF0D8318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" y="1040197"/>
            <a:ext cx="11014710" cy="56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134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Tidy Tuesday Should you be afraid of tornados</vt:lpstr>
      <vt:lpstr>Occurrences of Tornados by magnitude in the USA since 1950 - 2022: </vt:lpstr>
      <vt:lpstr>Occurrences of Tornados by magnitude in the USA since 1950 - 2022: </vt:lpstr>
      <vt:lpstr>Tornados by year</vt:lpstr>
      <vt:lpstr>Tornados by year</vt:lpstr>
      <vt:lpstr>Number of tornados by year and magnitude</vt:lpstr>
      <vt:lpstr>Number of tornados by year and magnitude</vt:lpstr>
      <vt:lpstr>Where do Tornados occur?</vt:lpstr>
      <vt:lpstr>Where do Tornados occur?</vt:lpstr>
      <vt:lpstr>Frequencies of Tornadoes pr State in the USA:</vt:lpstr>
      <vt:lpstr>Frequencies of Tornadoes pr State in the USA:</vt:lpstr>
      <vt:lpstr>Where do the most severe Tornados occur:</vt:lpstr>
      <vt:lpstr>Where do the most severe Tornados occur:</vt:lpstr>
      <vt:lpstr>Tornados by season</vt:lpstr>
      <vt:lpstr>Tornados by season</vt:lpstr>
      <vt:lpstr>Tornados by season by decade</vt:lpstr>
      <vt:lpstr>Tornados by season by decade</vt:lpstr>
      <vt:lpstr>Tornados by season, magnitude and decade</vt:lpstr>
      <vt:lpstr>Tornados by season, magnitude and decade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Tuesday Should you be afraid of tornados</dc:title>
  <dc:creator>Kristian Juul Sandahl</dc:creator>
  <cp:lastModifiedBy>Kristian Juul Sandahl</cp:lastModifiedBy>
  <cp:revision>3</cp:revision>
  <dcterms:created xsi:type="dcterms:W3CDTF">2023-08-25T10:10:42Z</dcterms:created>
  <dcterms:modified xsi:type="dcterms:W3CDTF">2023-08-25T10:48:40Z</dcterms:modified>
</cp:coreProperties>
</file>