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0" r:id="rId5"/>
    <p:sldId id="303" r:id="rId6"/>
    <p:sldId id="305" r:id="rId7"/>
    <p:sldId id="306" r:id="rId8"/>
    <p:sldId id="307" r:id="rId9"/>
    <p:sldId id="278" r:id="rId10"/>
    <p:sldId id="279" r:id="rId11"/>
    <p:sldId id="282" r:id="rId12"/>
    <p:sldId id="330" r:id="rId13"/>
    <p:sldId id="331" r:id="rId14"/>
    <p:sldId id="332" r:id="rId15"/>
    <p:sldId id="333" r:id="rId16"/>
    <p:sldId id="334" r:id="rId17"/>
    <p:sldId id="283" r:id="rId18"/>
    <p:sldId id="339" r:id="rId19"/>
    <p:sldId id="340" r:id="rId20"/>
    <p:sldId id="341" r:id="rId21"/>
    <p:sldId id="286" r:id="rId22"/>
    <p:sldId id="287" r:id="rId23"/>
    <p:sldId id="288" r:id="rId24"/>
    <p:sldId id="289" r:id="rId25"/>
    <p:sldId id="291" r:id="rId26"/>
    <p:sldId id="292" r:id="rId27"/>
    <p:sldId id="293" r:id="rId28"/>
    <p:sldId id="294" r:id="rId29"/>
    <p:sldId id="295" r:id="rId30"/>
    <p:sldId id="296" r:id="rId31"/>
    <p:sldId id="297" r:id="rId32"/>
    <p:sldId id="298" r:id="rId33"/>
    <p:sldId id="299" r:id="rId34"/>
    <p:sldId id="270" r:id="rId35"/>
    <p:sldId id="271" r:id="rId36"/>
    <p:sldId id="272" r:id="rId37"/>
    <p:sldId id="273" r:id="rId38"/>
    <p:sldId id="274" r:id="rId39"/>
    <p:sldId id="275" r:id="rId4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D7F80-A2DD-4ABF-9D1A-1B7E4EC19397}" type="datetimeFigureOut">
              <a:rPr lang="id-ID" smtClean="0"/>
              <a:pPr/>
              <a:t>09/03/2018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2D16A74-E98D-4292-A379-1B0FCE158039}"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D7F80-A2DD-4ABF-9D1A-1B7E4EC19397}" type="datetimeFigureOut">
              <a:rPr lang="id-ID" smtClean="0"/>
              <a:pPr/>
              <a:t>09/03/2018</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16A74-E98D-4292-A379-1B0FCE158039}"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2" name="Title 1"/>
          <p:cNvSpPr>
            <a:spLocks noGrp="1"/>
          </p:cNvSpPr>
          <p:nvPr>
            <p:ph type="ctrTitle"/>
          </p:nvPr>
        </p:nvSpPr>
        <p:spPr/>
        <p:txBody>
          <a:bodyPr>
            <a:noAutofit/>
          </a:bodyPr>
          <a:lstStyle/>
          <a:p>
            <a:r>
              <a:rPr lang="id-ID" sz="7200" dirty="0">
                <a:effectLst>
                  <a:outerShdw blurRad="38100" dist="38100" dir="2700000" algn="tl">
                    <a:srgbClr val="000000">
                      <a:alpha val="43137"/>
                    </a:srgbClr>
                  </a:outerShdw>
                </a:effectLst>
                <a:latin typeface="Andalus" pitchFamily="18" charset="-78"/>
                <a:cs typeface="Andalus" pitchFamily="18" charset="-78"/>
              </a:rPr>
              <a:t>Dasar-dasar multimedia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3314" name="Rectangle 2"/>
          <p:cNvSpPr>
            <a:spLocks noGrp="1" noRot="1" noChangeArrowheads="1"/>
          </p:cNvSpPr>
          <p:nvPr>
            <p:ph type="title"/>
          </p:nvPr>
        </p:nvSpPr>
        <p:spPr/>
        <p:txBody>
          <a:bodyPr/>
          <a:lstStyle/>
          <a:p>
            <a:r>
              <a:rPr lang="en-US" sz="4000" b="1" u="sng" dirty="0" err="1"/>
              <a:t>Empat</a:t>
            </a:r>
            <a:r>
              <a:rPr lang="en-US" sz="4000" b="1" u="sng" dirty="0"/>
              <a:t> </a:t>
            </a:r>
            <a:r>
              <a:rPr lang="en-US" sz="4000" b="1" u="sng" dirty="0" err="1"/>
              <a:t>komponen</a:t>
            </a:r>
            <a:r>
              <a:rPr lang="en-US" sz="4000" b="1" u="sng" dirty="0"/>
              <a:t> </a:t>
            </a:r>
            <a:r>
              <a:rPr lang="en-US" sz="4000" b="1" u="sng" dirty="0" smtClean="0"/>
              <a:t>multimedia</a:t>
            </a:r>
            <a:endParaRPr lang="en-US" sz="4000" b="1" u="sng" dirty="0"/>
          </a:p>
        </p:txBody>
      </p:sp>
      <p:sp>
        <p:nvSpPr>
          <p:cNvPr id="13315" name="Rectangle 3"/>
          <p:cNvSpPr>
            <a:spLocks noGrp="1" noChangeArrowheads="1"/>
          </p:cNvSpPr>
          <p:nvPr>
            <p:ph type="body" idx="1"/>
          </p:nvPr>
        </p:nvSpPr>
        <p:spPr>
          <a:xfrm>
            <a:off x="57176" y="1285860"/>
            <a:ext cx="8658228" cy="4525963"/>
          </a:xfrm>
        </p:spPr>
        <p:txBody>
          <a:bodyPr>
            <a:noAutofit/>
          </a:bodyPr>
          <a:lstStyle/>
          <a:p>
            <a:pPr lvl="1"/>
            <a:r>
              <a:rPr lang="en-US" sz="3200" b="1" dirty="0" err="1"/>
              <a:t>Ketiga</a:t>
            </a:r>
            <a:r>
              <a:rPr lang="en-US" sz="3200" b="1" dirty="0"/>
              <a:t>, </a:t>
            </a:r>
            <a:r>
              <a:rPr lang="en-US" sz="3200" b="1" dirty="0" err="1"/>
              <a:t>harus</a:t>
            </a:r>
            <a:r>
              <a:rPr lang="en-US" sz="3200" b="1" dirty="0"/>
              <a:t> </a:t>
            </a:r>
            <a:r>
              <a:rPr lang="en-US" sz="3200" b="1" dirty="0" err="1"/>
              <a:t>ada</a:t>
            </a:r>
            <a:r>
              <a:rPr lang="en-US" sz="3200" b="1" dirty="0"/>
              <a:t> </a:t>
            </a:r>
            <a:r>
              <a:rPr lang="en-US" sz="3200" b="1" dirty="0" err="1"/>
              <a:t>alat</a:t>
            </a:r>
            <a:r>
              <a:rPr lang="en-US" sz="3200" b="1" dirty="0"/>
              <a:t> </a:t>
            </a:r>
            <a:r>
              <a:rPr lang="en-US" sz="3200" b="1" dirty="0" err="1"/>
              <a:t>navigasi</a:t>
            </a:r>
            <a:r>
              <a:rPr lang="en-US" sz="3200" b="1" dirty="0"/>
              <a:t> yang </a:t>
            </a:r>
            <a:r>
              <a:rPr lang="en-US" sz="3200" b="1" dirty="0" err="1"/>
              <a:t>membantu</a:t>
            </a:r>
            <a:r>
              <a:rPr lang="en-US" sz="3200" b="1" dirty="0"/>
              <a:t> </a:t>
            </a:r>
            <a:r>
              <a:rPr lang="en-US" sz="3200" b="1" dirty="0" err="1"/>
              <a:t>pemakai</a:t>
            </a:r>
            <a:r>
              <a:rPr lang="en-US" sz="3200" b="1" dirty="0"/>
              <a:t> </a:t>
            </a:r>
            <a:r>
              <a:rPr lang="en-US" sz="3200" b="1" dirty="0" err="1"/>
              <a:t>menjelajah</a:t>
            </a:r>
            <a:r>
              <a:rPr lang="en-US" sz="3200" b="1" dirty="0"/>
              <a:t> </a:t>
            </a:r>
            <a:r>
              <a:rPr lang="en-US" sz="3200" b="1" dirty="0" err="1"/>
              <a:t>jaringan</a:t>
            </a:r>
            <a:r>
              <a:rPr lang="en-US" sz="3200" b="1" dirty="0"/>
              <a:t> </a:t>
            </a:r>
            <a:r>
              <a:rPr lang="en-US" sz="3200" b="1" dirty="0" err="1"/>
              <a:t>informasi</a:t>
            </a:r>
            <a:r>
              <a:rPr lang="en-US" sz="3200" b="1" dirty="0"/>
              <a:t> yang </a:t>
            </a:r>
            <a:r>
              <a:rPr lang="en-US" sz="3200" b="1" dirty="0" err="1"/>
              <a:t>saling</a:t>
            </a:r>
            <a:r>
              <a:rPr lang="en-US" sz="3200" b="1" dirty="0"/>
              <a:t> </a:t>
            </a:r>
            <a:r>
              <a:rPr lang="en-US" sz="3200" b="1" dirty="0" err="1"/>
              <a:t>terhubung</a:t>
            </a:r>
            <a:r>
              <a:rPr lang="en-US" sz="3200" b="1" dirty="0"/>
              <a:t>. </a:t>
            </a:r>
          </a:p>
          <a:p>
            <a:pPr lvl="1"/>
            <a:r>
              <a:rPr lang="en-US" sz="3200" b="1" dirty="0" err="1"/>
              <a:t>Keempat</a:t>
            </a:r>
            <a:r>
              <a:rPr lang="en-US" sz="3200" b="1" dirty="0"/>
              <a:t>, multimedia </a:t>
            </a:r>
            <a:r>
              <a:rPr lang="en-US" sz="3200" b="1" err="1"/>
              <a:t>menyediakan</a:t>
            </a:r>
            <a:r>
              <a:rPr lang="en-US" sz="3200" b="1"/>
              <a:t> </a:t>
            </a:r>
            <a:r>
              <a:rPr lang="en-US" sz="3200" b="1" smtClean="0"/>
              <a:t>tempat </a:t>
            </a:r>
            <a:r>
              <a:rPr lang="en-US" sz="3200" b="1" dirty="0" err="1"/>
              <a:t>kepada</a:t>
            </a:r>
            <a:r>
              <a:rPr lang="en-US" sz="3200" b="1" dirty="0"/>
              <a:t> </a:t>
            </a:r>
            <a:r>
              <a:rPr lang="en-US" sz="3200" b="1" dirty="0" err="1"/>
              <a:t>pemakai</a:t>
            </a:r>
            <a:r>
              <a:rPr lang="en-US" sz="3200" b="1" dirty="0"/>
              <a:t> </a:t>
            </a:r>
            <a:r>
              <a:rPr lang="en-US" sz="3200" b="1" dirty="0" err="1"/>
              <a:t>untuk</a:t>
            </a:r>
            <a:r>
              <a:rPr lang="en-US" sz="3200" b="1" dirty="0"/>
              <a:t> </a:t>
            </a:r>
            <a:r>
              <a:rPr lang="en-US" sz="3200" b="1" dirty="0" err="1"/>
              <a:t>mengumpulkan</a:t>
            </a:r>
            <a:r>
              <a:rPr lang="en-US" sz="3200" b="1" dirty="0"/>
              <a:t>, </a:t>
            </a:r>
            <a:r>
              <a:rPr lang="en-US" sz="3200" b="1" dirty="0" err="1"/>
              <a:t>memproses</a:t>
            </a:r>
            <a:r>
              <a:rPr lang="en-US" sz="3200" b="1" dirty="0"/>
              <a:t>, </a:t>
            </a:r>
            <a:r>
              <a:rPr lang="en-US" sz="3200" b="1" dirty="0" err="1"/>
              <a:t>dan</a:t>
            </a:r>
            <a:r>
              <a:rPr lang="en-US" sz="3200" b="1" dirty="0"/>
              <a:t> </a:t>
            </a:r>
            <a:r>
              <a:rPr lang="en-US" sz="3200" b="1" dirty="0" err="1"/>
              <a:t>mengkomunikasikan</a:t>
            </a:r>
            <a:r>
              <a:rPr lang="en-US" sz="3200" b="1" dirty="0"/>
              <a:t> </a:t>
            </a:r>
            <a:r>
              <a:rPr lang="en-US" sz="3200" b="1" dirty="0" err="1"/>
              <a:t>informasi</a:t>
            </a:r>
            <a:r>
              <a:rPr lang="en-US" sz="3200" b="1" dirty="0"/>
              <a:t> </a:t>
            </a:r>
            <a:r>
              <a:rPr lang="en-US" sz="3200" b="1" dirty="0" err="1"/>
              <a:t>dengan</a:t>
            </a:r>
            <a:r>
              <a:rPr lang="en-US" sz="3200" b="1" dirty="0"/>
              <a:t> </a:t>
            </a:r>
            <a:r>
              <a:rPr lang="en-US" sz="3200" b="1" dirty="0" err="1"/>
              <a:t>ide</a:t>
            </a:r>
            <a:r>
              <a:rPr lang="en-US" sz="3200" b="1" dirty="0"/>
              <a:t>. </a:t>
            </a:r>
            <a:endParaRPr lang="id-ID" sz="3200" b="1" dirty="0" smtClean="0"/>
          </a:p>
          <a:p>
            <a:pPr lvl="1">
              <a:buNone/>
            </a:pPr>
            <a:r>
              <a:rPr lang="en-US" sz="3200" b="1" dirty="0" err="1" smtClean="0"/>
              <a:t>Jika</a:t>
            </a:r>
            <a:r>
              <a:rPr lang="en-US" sz="3200" b="1" dirty="0" smtClean="0"/>
              <a:t> </a:t>
            </a:r>
            <a:r>
              <a:rPr lang="en-US" sz="3200" b="1" dirty="0" err="1"/>
              <a:t>salah</a:t>
            </a:r>
            <a:r>
              <a:rPr lang="en-US" sz="3200" b="1" dirty="0"/>
              <a:t> </a:t>
            </a:r>
            <a:r>
              <a:rPr lang="en-US" sz="3200" b="1" dirty="0" err="1"/>
              <a:t>satu</a:t>
            </a:r>
            <a:r>
              <a:rPr lang="en-US" sz="3200" b="1" dirty="0"/>
              <a:t> </a:t>
            </a:r>
            <a:r>
              <a:rPr lang="en-US" sz="3200" b="1" dirty="0" err="1"/>
              <a:t>komponen</a:t>
            </a:r>
            <a:r>
              <a:rPr lang="en-US" sz="3200" b="1" dirty="0"/>
              <a:t> </a:t>
            </a:r>
            <a:r>
              <a:rPr lang="en-US" sz="3200" b="1" dirty="0" err="1"/>
              <a:t>tidak</a:t>
            </a:r>
            <a:r>
              <a:rPr lang="en-US" sz="3200" b="1" dirty="0"/>
              <a:t> </a:t>
            </a:r>
            <a:r>
              <a:rPr lang="en-US" sz="3200" b="1" dirty="0" err="1"/>
              <a:t>ada</a:t>
            </a:r>
            <a:r>
              <a:rPr lang="en-US" sz="3200" b="1" dirty="0"/>
              <a:t>, </a:t>
            </a:r>
            <a:r>
              <a:rPr lang="en-US" sz="3200" b="1" dirty="0" err="1" smtClean="0"/>
              <a:t>bukan</a:t>
            </a:r>
            <a:r>
              <a:rPr lang="id-ID" sz="3200" b="1" dirty="0" smtClean="0"/>
              <a:t> </a:t>
            </a:r>
            <a:r>
              <a:rPr lang="en-US" sz="3200" b="1" dirty="0" smtClean="0"/>
              <a:t>multimedia </a:t>
            </a:r>
            <a:r>
              <a:rPr lang="en-US" sz="3200" b="1" dirty="0" err="1"/>
              <a:t>dalam</a:t>
            </a:r>
            <a:r>
              <a:rPr lang="en-US" sz="3200" b="1" dirty="0"/>
              <a:t> </a:t>
            </a:r>
            <a:r>
              <a:rPr lang="en-US" sz="3200" b="1" dirty="0" err="1"/>
              <a:t>arti</a:t>
            </a:r>
            <a:r>
              <a:rPr lang="en-US" sz="3200" b="1" dirty="0"/>
              <a:t> </a:t>
            </a:r>
            <a:r>
              <a:rPr lang="en-US" sz="3200" b="1" dirty="0" err="1"/>
              <a:t>luas</a:t>
            </a:r>
            <a:r>
              <a:rPr lang="en-US" sz="3200" b="1" dirty="0"/>
              <a:t> </a:t>
            </a:r>
            <a:r>
              <a:rPr lang="en-US" sz="3200" b="1" dirty="0" err="1"/>
              <a:t>namanya</a:t>
            </a:r>
            <a:r>
              <a:rPr lang="en-US" sz="3200" b="1"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4098" name="Title 1"/>
          <p:cNvSpPr>
            <a:spLocks noGrp="1"/>
          </p:cNvSpPr>
          <p:nvPr>
            <p:ph type="title"/>
          </p:nvPr>
        </p:nvSpPr>
        <p:spPr/>
        <p:txBody>
          <a:bodyPr/>
          <a:lstStyle/>
          <a:p>
            <a:r>
              <a:rPr lang="id-ID" b="1" dirty="0" smtClean="0"/>
              <a:t>Sejarah Multimedia</a:t>
            </a:r>
          </a:p>
        </p:txBody>
      </p:sp>
      <p:sp>
        <p:nvSpPr>
          <p:cNvPr id="4099" name="Content Placeholder 2"/>
          <p:cNvSpPr>
            <a:spLocks noGrp="1"/>
          </p:cNvSpPr>
          <p:nvPr>
            <p:ph idx="1"/>
          </p:nvPr>
        </p:nvSpPr>
        <p:spPr>
          <a:xfrm>
            <a:off x="457200" y="1357299"/>
            <a:ext cx="8229600" cy="2647766"/>
          </a:xfrm>
        </p:spPr>
        <p:txBody>
          <a:bodyPr>
            <a:normAutofit/>
          </a:bodyPr>
          <a:lstStyle/>
          <a:p>
            <a:r>
              <a:rPr lang="en-US" sz="2400" b="1" dirty="0" err="1" smtClean="0"/>
              <a:t>Komputer</a:t>
            </a:r>
            <a:r>
              <a:rPr lang="en-US" sz="2400" b="1" dirty="0" smtClean="0"/>
              <a:t> Multimedia </a:t>
            </a:r>
            <a:r>
              <a:rPr lang="en-US" sz="2400" b="1" dirty="0" err="1" smtClean="0"/>
              <a:t>adalah</a:t>
            </a:r>
            <a:r>
              <a:rPr lang="en-US" sz="2400" b="1" dirty="0" smtClean="0"/>
              <a:t> </a:t>
            </a:r>
            <a:r>
              <a:rPr lang="en-US" sz="2400" b="1" dirty="0" err="1" smtClean="0"/>
              <a:t>sebuah</a:t>
            </a:r>
            <a:r>
              <a:rPr lang="en-US" sz="2400" b="1" dirty="0" smtClean="0"/>
              <a:t> </a:t>
            </a:r>
            <a:r>
              <a:rPr lang="en-US" sz="2400" b="1" dirty="0" err="1" smtClean="0"/>
              <a:t>komputer</a:t>
            </a:r>
            <a:r>
              <a:rPr lang="en-US" sz="2400" b="1" dirty="0" smtClean="0"/>
              <a:t> yang </a:t>
            </a:r>
            <a:r>
              <a:rPr lang="en-US" sz="2400" b="1" dirty="0" err="1" smtClean="0"/>
              <a:t>dikonfigurasi</a:t>
            </a:r>
            <a:r>
              <a:rPr lang="en-US" sz="2400" b="1" dirty="0" smtClean="0"/>
              <a:t> </a:t>
            </a:r>
            <a:r>
              <a:rPr lang="en-US" sz="2400" b="1" dirty="0" err="1" smtClean="0"/>
              <a:t>sesuai</a:t>
            </a:r>
            <a:r>
              <a:rPr lang="en-US" sz="2400" b="1" dirty="0" smtClean="0"/>
              <a:t> </a:t>
            </a:r>
            <a:r>
              <a:rPr lang="en-US" sz="2400" b="1" dirty="0" err="1" smtClean="0"/>
              <a:t>dengan</a:t>
            </a:r>
            <a:r>
              <a:rPr lang="en-US" sz="2400" b="1" dirty="0" smtClean="0"/>
              <a:t> </a:t>
            </a:r>
            <a:r>
              <a:rPr lang="en-US" sz="2400" b="1" dirty="0" err="1" smtClean="0"/>
              <a:t>rekomendasi</a:t>
            </a:r>
            <a:r>
              <a:rPr lang="en-US" sz="2400" b="1" dirty="0" smtClean="0"/>
              <a:t> </a:t>
            </a:r>
            <a:r>
              <a:rPr lang="en-US" sz="2400" b="1" dirty="0" err="1" smtClean="0"/>
              <a:t>dan</a:t>
            </a:r>
            <a:r>
              <a:rPr lang="en-US" sz="2400" b="1" dirty="0" smtClean="0"/>
              <a:t> </a:t>
            </a:r>
            <a:r>
              <a:rPr lang="en-US" sz="2400" b="1" dirty="0" err="1" smtClean="0"/>
              <a:t>memiliki</a:t>
            </a:r>
            <a:r>
              <a:rPr lang="en-US" sz="2400" b="1" dirty="0" smtClean="0"/>
              <a:t> </a:t>
            </a:r>
            <a:r>
              <a:rPr lang="en-US" sz="2400" b="1" dirty="0" err="1" smtClean="0"/>
              <a:t>sebuah</a:t>
            </a:r>
            <a:r>
              <a:rPr lang="en-US" sz="2400" b="1" dirty="0" smtClean="0"/>
              <a:t> CD-ROM</a:t>
            </a:r>
            <a:r>
              <a:rPr lang="en-US" sz="2400" b="1" i="1" dirty="0" smtClean="0"/>
              <a:t>	</a:t>
            </a:r>
          </a:p>
          <a:p>
            <a:r>
              <a:rPr lang="en-US" sz="2400" b="1" i="1" dirty="0" smtClean="0"/>
              <a:t>CD-ROM </a:t>
            </a:r>
            <a:r>
              <a:rPr lang="en-US" sz="2400" b="1" dirty="0" err="1" smtClean="0"/>
              <a:t>pada</a:t>
            </a:r>
            <a:r>
              <a:rPr lang="en-US" sz="2400" b="1" dirty="0" smtClean="0"/>
              <a:t> </a:t>
            </a:r>
            <a:r>
              <a:rPr lang="en-US" sz="2400" b="1" dirty="0" err="1" smtClean="0"/>
              <a:t>waktu</a:t>
            </a:r>
            <a:r>
              <a:rPr lang="en-US" sz="2400" b="1" dirty="0" smtClean="0"/>
              <a:t> </a:t>
            </a:r>
            <a:r>
              <a:rPr lang="en-US" sz="2400" b="1" dirty="0" err="1" smtClean="0"/>
              <a:t>itu</a:t>
            </a:r>
            <a:r>
              <a:rPr lang="en-US" sz="2400" b="1" dirty="0" smtClean="0"/>
              <a:t> </a:t>
            </a:r>
            <a:r>
              <a:rPr lang="en-US" sz="2400" b="1" dirty="0" err="1" smtClean="0"/>
              <a:t>dijadikan</a:t>
            </a:r>
            <a:r>
              <a:rPr lang="en-US" sz="2400" b="1" dirty="0" smtClean="0"/>
              <a:t> standard </a:t>
            </a:r>
            <a:r>
              <a:rPr lang="en-US" sz="2400" b="1" dirty="0" err="1" smtClean="0"/>
              <a:t>dikarenakan</a:t>
            </a:r>
            <a:r>
              <a:rPr lang="en-US" sz="2400" b="1" dirty="0" smtClean="0"/>
              <a:t> </a:t>
            </a:r>
            <a:r>
              <a:rPr lang="en-US" sz="2400" b="1" dirty="0" err="1" smtClean="0"/>
              <a:t>dahulu</a:t>
            </a:r>
            <a:r>
              <a:rPr lang="en-US" sz="2400" b="1" dirty="0" smtClean="0"/>
              <a:t> multimedia </a:t>
            </a:r>
            <a:r>
              <a:rPr lang="en-US" sz="2400" b="1" dirty="0" err="1" smtClean="0"/>
              <a:t>sebatas</a:t>
            </a:r>
            <a:r>
              <a:rPr lang="en-US" sz="2400" b="1" dirty="0" smtClean="0"/>
              <a:t> </a:t>
            </a:r>
            <a:r>
              <a:rPr lang="en-US" sz="2400" b="1" dirty="0" err="1" smtClean="0"/>
              <a:t>hanya</a:t>
            </a:r>
            <a:r>
              <a:rPr lang="en-US" sz="2400" b="1" dirty="0" smtClean="0"/>
              <a:t> </a:t>
            </a:r>
            <a:r>
              <a:rPr lang="en-US" sz="2400" b="1" dirty="0" err="1" smtClean="0"/>
              <a:t>kemampuan</a:t>
            </a:r>
            <a:r>
              <a:rPr lang="en-US" sz="2400" b="1" dirty="0" smtClean="0"/>
              <a:t> </a:t>
            </a:r>
            <a:r>
              <a:rPr lang="en-US" sz="2400" b="1" dirty="0" err="1" smtClean="0"/>
              <a:t>komputer</a:t>
            </a:r>
            <a:r>
              <a:rPr lang="en-US" sz="2400" b="1" dirty="0" smtClean="0"/>
              <a:t> </a:t>
            </a:r>
            <a:r>
              <a:rPr lang="en-US" sz="2400" b="1" dirty="0" err="1" smtClean="0"/>
              <a:t>untuk</a:t>
            </a:r>
            <a:r>
              <a:rPr lang="en-US" sz="2400" b="1" dirty="0" smtClean="0"/>
              <a:t> </a:t>
            </a:r>
            <a:r>
              <a:rPr lang="en-US" sz="2400" b="1" dirty="0" err="1" smtClean="0"/>
              <a:t>menampilkan</a:t>
            </a:r>
            <a:r>
              <a:rPr lang="en-US" sz="2400" b="1" dirty="0" smtClean="0"/>
              <a:t> video </a:t>
            </a:r>
            <a:r>
              <a:rPr lang="en-US" sz="2400" b="1" dirty="0" err="1" smtClean="0"/>
              <a:t>melalui</a:t>
            </a:r>
            <a:r>
              <a:rPr lang="en-US" sz="2400" b="1" dirty="0" smtClean="0"/>
              <a:t> </a:t>
            </a:r>
            <a:r>
              <a:rPr lang="en-US" sz="2400" b="1" dirty="0" err="1" smtClean="0"/>
              <a:t>sebuah</a:t>
            </a:r>
            <a:r>
              <a:rPr lang="en-US" sz="2400" b="1" dirty="0" smtClean="0"/>
              <a:t> CD-ROM </a:t>
            </a:r>
            <a:r>
              <a:rPr lang="en-US" sz="2400" b="1" dirty="0" err="1" smtClean="0"/>
              <a:t>saja</a:t>
            </a:r>
            <a:endParaRPr lang="en-US" sz="2400" b="1" dirty="0" smtClean="0"/>
          </a:p>
          <a:p>
            <a:endParaRPr lang="id-ID" sz="24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4098" name="Title 1"/>
          <p:cNvSpPr>
            <a:spLocks noGrp="1"/>
          </p:cNvSpPr>
          <p:nvPr>
            <p:ph type="title"/>
          </p:nvPr>
        </p:nvSpPr>
        <p:spPr/>
        <p:txBody>
          <a:bodyPr/>
          <a:lstStyle/>
          <a:p>
            <a:r>
              <a:rPr lang="id-ID" b="1" dirty="0" smtClean="0"/>
              <a:t>Sejarah Multimedia</a:t>
            </a:r>
          </a:p>
        </p:txBody>
      </p:sp>
      <p:sp>
        <p:nvSpPr>
          <p:cNvPr id="4099" name="Content Placeholder 2"/>
          <p:cNvSpPr>
            <a:spLocks noGrp="1"/>
          </p:cNvSpPr>
          <p:nvPr>
            <p:ph idx="1"/>
          </p:nvPr>
        </p:nvSpPr>
        <p:spPr>
          <a:xfrm>
            <a:off x="467544" y="1268760"/>
            <a:ext cx="7776864" cy="1944216"/>
          </a:xfrm>
        </p:spPr>
        <p:txBody>
          <a:bodyPr>
            <a:normAutofit/>
          </a:bodyPr>
          <a:lstStyle/>
          <a:p>
            <a:r>
              <a:rPr lang="en-US" sz="1600" b="1"/>
              <a:t>Lewat tahun 70-an, penggunaan mikro komputer telah dapat membantu pengguna menyelesaikan masalah-masalah sistem bagi mempercepat pengguna menyelesaikan aktivitas-aktivitas kerja harian. </a:t>
            </a:r>
            <a:endParaRPr lang="en-US" sz="1600" b="1" smtClean="0"/>
          </a:p>
          <a:p>
            <a:r>
              <a:rPr lang="en-US" sz="1600" b="1" smtClean="0"/>
              <a:t>Penggunaan </a:t>
            </a:r>
            <a:r>
              <a:rPr lang="en-US" sz="1600" b="1"/>
              <a:t>komputer juga bermanfaat dalam hal penyebaran informasi juga memberi hiburan kepada para penggunanya. </a:t>
            </a:r>
            <a:endParaRPr lang="en-US" sz="1600" b="1" smtClean="0"/>
          </a:p>
          <a:p>
            <a:r>
              <a:rPr lang="en-US" sz="1600" b="1"/>
              <a:t>G</a:t>
            </a:r>
            <a:r>
              <a:rPr lang="en-US" sz="1600" b="1" smtClean="0"/>
              <a:t>ambar1.1 </a:t>
            </a:r>
            <a:r>
              <a:rPr lang="en-US" sz="1600" b="1"/>
              <a:t>menunjukkan evolusi dan perkembangan penciptaan teknologi komputer multimedia yang bermula dari lewat tahun 70-an.</a:t>
            </a:r>
            <a:endParaRPr lang="id-ID" sz="1600"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l="25218" t="39815" r="13391" b="22685"/>
          <a:stretch>
            <a:fillRect/>
          </a:stretch>
        </p:blipFill>
        <p:spPr bwMode="auto">
          <a:xfrm>
            <a:off x="2195736" y="3212976"/>
            <a:ext cx="39306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676899" y="5157192"/>
            <a:ext cx="7776864"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a:t>Perkembangan teknologi multimedia berubah selaras dengan perubahan teknologi komputer. </a:t>
            </a:r>
          </a:p>
        </p:txBody>
      </p:sp>
    </p:spTree>
    <p:extLst>
      <p:ext uri="{BB962C8B-B14F-4D97-AF65-F5344CB8AC3E}">
        <p14:creationId xmlns:p14="http://schemas.microsoft.com/office/powerpoint/2010/main" val="62573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27384"/>
            <a:ext cx="9157338" cy="6858000"/>
          </a:xfrm>
          <a:prstGeom prst="rect">
            <a:avLst/>
          </a:prstGeom>
        </p:spPr>
      </p:pic>
      <p:sp>
        <p:nvSpPr>
          <p:cNvPr id="4098" name="Title 1"/>
          <p:cNvSpPr>
            <a:spLocks noGrp="1"/>
          </p:cNvSpPr>
          <p:nvPr>
            <p:ph type="title"/>
          </p:nvPr>
        </p:nvSpPr>
        <p:spPr/>
        <p:txBody>
          <a:bodyPr>
            <a:normAutofit/>
          </a:bodyPr>
          <a:lstStyle/>
          <a:p>
            <a:r>
              <a:rPr lang="en-US" sz="3200" b="1" smtClean="0"/>
              <a:t>Perkembangan </a:t>
            </a:r>
            <a:r>
              <a:rPr lang="id-ID" sz="3200" b="1" smtClean="0"/>
              <a:t>Multimedia</a:t>
            </a:r>
            <a:endParaRPr lang="id-ID" sz="3200" b="1" dirty="0" smtClean="0"/>
          </a:p>
        </p:txBody>
      </p:sp>
      <p:sp>
        <p:nvSpPr>
          <p:cNvPr id="4099" name="Content Placeholder 2"/>
          <p:cNvSpPr>
            <a:spLocks noGrp="1"/>
          </p:cNvSpPr>
          <p:nvPr>
            <p:ph idx="1"/>
          </p:nvPr>
        </p:nvSpPr>
        <p:spPr>
          <a:xfrm>
            <a:off x="467544" y="1268760"/>
            <a:ext cx="7776864" cy="1944216"/>
          </a:xfrm>
        </p:spPr>
        <p:txBody>
          <a:bodyPr>
            <a:noAutofit/>
          </a:bodyPr>
          <a:lstStyle/>
          <a:p>
            <a:pPr lvl="0"/>
            <a:r>
              <a:rPr lang="en-US" sz="1800" b="1"/>
              <a:t>Menurut Morgan Stanley :</a:t>
            </a:r>
            <a:endParaRPr lang="en-US" sz="2800" b="1"/>
          </a:p>
          <a:p>
            <a:r>
              <a:rPr lang="en-US" sz="1800" b="1"/>
              <a:t>Untuk mencapai sebanyak 50 juta pengguna di Amerika Serikat:</a:t>
            </a:r>
            <a:endParaRPr lang="en-US" sz="2800" b="1"/>
          </a:p>
          <a:p>
            <a:pPr lvl="1"/>
            <a:r>
              <a:rPr lang="en-US" sz="1400" b="1"/>
              <a:t>Televisi membutuhkan waktu 13 tahun</a:t>
            </a:r>
            <a:endParaRPr lang="en-US" sz="2400" b="1"/>
          </a:p>
          <a:p>
            <a:pPr lvl="1"/>
            <a:r>
              <a:rPr lang="en-US" sz="1400" b="1"/>
              <a:t>TV Kabel 10 tahun</a:t>
            </a:r>
            <a:endParaRPr lang="en-US" sz="2400" b="1"/>
          </a:p>
          <a:p>
            <a:pPr lvl="1"/>
            <a:r>
              <a:rPr lang="en-US" sz="1400" b="1"/>
              <a:t>Internet 5 tahun</a:t>
            </a:r>
            <a:endParaRPr lang="en-US" sz="2400" b="1"/>
          </a:p>
          <a:p>
            <a:pPr lvl="0"/>
            <a:r>
              <a:rPr lang="en-US" sz="1800" b="1"/>
              <a:t>Perkembangan multimedia mengikuti perkembangan internet</a:t>
            </a:r>
            <a:endParaRPr lang="en-US" sz="2800" b="1"/>
          </a:p>
          <a:p>
            <a:pPr lvl="0"/>
            <a:r>
              <a:rPr lang="en-US" sz="1800" b="1"/>
              <a:t>Jumlah </a:t>
            </a:r>
            <a:r>
              <a:rPr lang="en-US" sz="1800" b="1" smtClean="0"/>
              <a:t>pengguna internet </a:t>
            </a:r>
            <a:r>
              <a:rPr lang="en-US" sz="1800" b="1"/>
              <a:t>meningkat sangat pesat</a:t>
            </a:r>
            <a:endParaRPr lang="en-US" sz="2800" b="1"/>
          </a:p>
          <a:p>
            <a:pPr lvl="0"/>
            <a:r>
              <a:rPr lang="en-US" sz="1800" b="1"/>
              <a:t>Pengguna </a:t>
            </a:r>
            <a:r>
              <a:rPr lang="en-US" sz="1800" b="1" smtClean="0"/>
              <a:t>CD-ROM </a:t>
            </a:r>
            <a:r>
              <a:rPr lang="en-US" sz="1800" b="1"/>
              <a:t>drive mencapai lebih dari 200 juta, </a:t>
            </a:r>
            <a:r>
              <a:rPr lang="en-US" sz="1800" b="1" smtClean="0"/>
              <a:t>DVD </a:t>
            </a:r>
            <a:r>
              <a:rPr lang="en-US" sz="1800" b="1"/>
              <a:t>drive mulai menggantikan CD-ROM drive</a:t>
            </a:r>
            <a:endParaRPr lang="en-US" sz="2800" b="1"/>
          </a:p>
          <a:p>
            <a:pPr lvl="0"/>
            <a:r>
              <a:rPr lang="en-US" sz="1800" b="1"/>
              <a:t>Layanan multimedia online sedang mengalami booming</a:t>
            </a:r>
            <a:endParaRPr lang="en-US" sz="2800" b="1"/>
          </a:p>
          <a:p>
            <a:pPr lvl="0"/>
            <a:r>
              <a:rPr lang="en-US" sz="1800" b="1"/>
              <a:t>Teknologi komputer, elektronik dan komunikasi menciptakan infrastruktur multimedia (mobile multimedia)</a:t>
            </a:r>
            <a:endParaRPr lang="en-US" sz="2800" b="1"/>
          </a:p>
        </p:txBody>
      </p:sp>
    </p:spTree>
    <p:extLst>
      <p:ext uri="{BB962C8B-B14F-4D97-AF65-F5344CB8AC3E}">
        <p14:creationId xmlns:p14="http://schemas.microsoft.com/office/powerpoint/2010/main" val="4182266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8182" y="-28217"/>
            <a:ext cx="9157338" cy="6858000"/>
          </a:xfrm>
          <a:prstGeom prst="rect">
            <a:avLst/>
          </a:prstGeom>
        </p:spPr>
      </p:pic>
      <p:sp>
        <p:nvSpPr>
          <p:cNvPr id="4098" name="Title 1"/>
          <p:cNvSpPr>
            <a:spLocks noGrp="1"/>
          </p:cNvSpPr>
          <p:nvPr>
            <p:ph type="title"/>
          </p:nvPr>
        </p:nvSpPr>
        <p:spPr/>
        <p:txBody>
          <a:bodyPr>
            <a:normAutofit/>
          </a:bodyPr>
          <a:lstStyle/>
          <a:p>
            <a:r>
              <a:rPr lang="en-US" sz="3200" b="1"/>
              <a:t>Penyajian Multimedia</a:t>
            </a:r>
            <a:endParaRPr lang="id-ID" sz="3200" b="1" dirty="0" smtClean="0"/>
          </a:p>
        </p:txBody>
      </p:sp>
      <p:sp>
        <p:nvSpPr>
          <p:cNvPr id="4099" name="Content Placeholder 2"/>
          <p:cNvSpPr>
            <a:spLocks noGrp="1"/>
          </p:cNvSpPr>
          <p:nvPr>
            <p:ph idx="1"/>
          </p:nvPr>
        </p:nvSpPr>
        <p:spPr>
          <a:xfrm>
            <a:off x="467544" y="1268760"/>
            <a:ext cx="7776864" cy="1944216"/>
          </a:xfrm>
        </p:spPr>
        <p:txBody>
          <a:bodyPr>
            <a:noAutofit/>
          </a:bodyPr>
          <a:lstStyle/>
          <a:p>
            <a:pPr lvl="0"/>
            <a:r>
              <a:rPr lang="en-US" sz="1600" b="1"/>
              <a:t>Multimedia menjadikan setiap penyajian menjadi dinamis dan menarik dengan memberi dimensi baru dan variatif.</a:t>
            </a:r>
          </a:p>
          <a:p>
            <a:pPr lvl="0"/>
            <a:r>
              <a:rPr lang="en-US" sz="1600" b="1"/>
              <a:t>Multimedia akan menarik indera dan menarik minat, karena merupakan gabungan antara pandangan, suara dan gerakan.</a:t>
            </a:r>
          </a:p>
          <a:p>
            <a:pPr lvl="0"/>
            <a:r>
              <a:rPr lang="en-US" sz="1600" b="1"/>
              <a:t>Menurut CTR (Computer Technology Reseach), orang hanya dapat mengingat :</a:t>
            </a:r>
          </a:p>
          <a:p>
            <a:pPr lvl="0"/>
            <a:r>
              <a:rPr lang="en-US" sz="1600" b="1"/>
              <a:t>Penyerapan sebesar 20% dari yang dilihat,</a:t>
            </a:r>
          </a:p>
          <a:p>
            <a:pPr lvl="0"/>
            <a:r>
              <a:rPr lang="en-US" sz="1600" b="1"/>
              <a:t>Penyerapan sebesar 30% dari yang didengar,</a:t>
            </a:r>
          </a:p>
          <a:p>
            <a:pPr lvl="0"/>
            <a:r>
              <a:rPr lang="en-US" sz="1600" b="1"/>
              <a:t>Penyerapan sebesar 50% dari yang dilihat dan didengar,</a:t>
            </a:r>
          </a:p>
          <a:p>
            <a:r>
              <a:rPr lang="en-US" sz="1600" b="1"/>
              <a:t>Penyerapan sebesar 80% dari yang dilihat, didengar dan dilakukan sekaligus.</a:t>
            </a:r>
            <a:endParaRPr lang="en-US" sz="2400" b="1"/>
          </a:p>
        </p:txBody>
      </p:sp>
      <p:pic>
        <p:nvPicPr>
          <p:cNvPr id="2055"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5185" t="33862" r="20317" b="37355"/>
          <a:stretch/>
        </p:blipFill>
        <p:spPr bwMode="auto">
          <a:xfrm>
            <a:off x="1331640" y="4054108"/>
            <a:ext cx="5616624" cy="185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671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8182" y="-28217"/>
            <a:ext cx="9157338" cy="6858000"/>
          </a:xfrm>
          <a:prstGeom prst="rect">
            <a:avLst/>
          </a:prstGeom>
        </p:spPr>
      </p:pic>
      <p:sp>
        <p:nvSpPr>
          <p:cNvPr id="4098" name="Title 1"/>
          <p:cNvSpPr>
            <a:spLocks noGrp="1"/>
          </p:cNvSpPr>
          <p:nvPr>
            <p:ph type="title"/>
          </p:nvPr>
        </p:nvSpPr>
        <p:spPr/>
        <p:txBody>
          <a:bodyPr>
            <a:normAutofit/>
          </a:bodyPr>
          <a:lstStyle/>
          <a:p>
            <a:r>
              <a:rPr lang="en-US" sz="3200" b="1" smtClean="0"/>
              <a:t>Komponen Multimedia</a:t>
            </a:r>
            <a:endParaRPr lang="id-ID" sz="3200" b="1" dirty="0" smtClean="0"/>
          </a:p>
        </p:txBody>
      </p:sp>
      <p:sp>
        <p:nvSpPr>
          <p:cNvPr id="4099" name="Content Placeholder 2"/>
          <p:cNvSpPr>
            <a:spLocks noGrp="1"/>
          </p:cNvSpPr>
          <p:nvPr>
            <p:ph idx="1"/>
          </p:nvPr>
        </p:nvSpPr>
        <p:spPr>
          <a:xfrm>
            <a:off x="467544" y="1268760"/>
            <a:ext cx="7776864" cy="1944216"/>
          </a:xfrm>
        </p:spPr>
        <p:txBody>
          <a:bodyPr>
            <a:noAutofit/>
          </a:bodyPr>
          <a:lstStyle/>
          <a:p>
            <a:pPr lvl="0"/>
            <a:r>
              <a:rPr lang="en-US" sz="2400" b="1"/>
              <a:t>Cara mengkomunikasi informasi :</a:t>
            </a:r>
          </a:p>
          <a:p>
            <a:pPr lvl="1"/>
            <a:r>
              <a:rPr lang="en-US" sz="2000" b="1"/>
              <a:t>Modalities (cara) : penglihatan, pendengaran, sentuhan</a:t>
            </a:r>
          </a:p>
          <a:p>
            <a:pPr lvl="1"/>
            <a:r>
              <a:rPr lang="en-US" sz="2000" b="1"/>
              <a:t>Saluran komunikasi : percakapan, sound effects, music</a:t>
            </a:r>
          </a:p>
          <a:p>
            <a:pPr lvl="1"/>
            <a:r>
              <a:rPr lang="en-US" sz="2000" b="1"/>
              <a:t>Medium : animasi+suara, gambar+teks</a:t>
            </a:r>
          </a:p>
        </p:txBody>
      </p:sp>
    </p:spTree>
    <p:extLst>
      <p:ext uri="{BB962C8B-B14F-4D97-AF65-F5344CB8AC3E}">
        <p14:creationId xmlns:p14="http://schemas.microsoft.com/office/powerpoint/2010/main" val="3415346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8182" y="-28217"/>
            <a:ext cx="9157338" cy="6858000"/>
          </a:xfrm>
          <a:prstGeom prst="rect">
            <a:avLst/>
          </a:prstGeom>
        </p:spPr>
      </p:pic>
      <p:sp>
        <p:nvSpPr>
          <p:cNvPr id="4098" name="Title 1"/>
          <p:cNvSpPr>
            <a:spLocks noGrp="1"/>
          </p:cNvSpPr>
          <p:nvPr>
            <p:ph type="title"/>
          </p:nvPr>
        </p:nvSpPr>
        <p:spPr/>
        <p:txBody>
          <a:bodyPr>
            <a:normAutofit/>
          </a:bodyPr>
          <a:lstStyle/>
          <a:p>
            <a:r>
              <a:rPr lang="en-US" sz="3200" b="1"/>
              <a:t>Keunggulan dan Kelemahan Multimedia</a:t>
            </a:r>
            <a:endParaRPr lang="id-ID" sz="3200" b="1" dirty="0" smtClean="0"/>
          </a:p>
        </p:txBody>
      </p:sp>
      <p:sp>
        <p:nvSpPr>
          <p:cNvPr id="4099" name="Content Placeholder 2"/>
          <p:cNvSpPr>
            <a:spLocks noGrp="1"/>
          </p:cNvSpPr>
          <p:nvPr>
            <p:ph idx="1"/>
          </p:nvPr>
        </p:nvSpPr>
        <p:spPr>
          <a:xfrm>
            <a:off x="467544" y="1268760"/>
            <a:ext cx="7776864" cy="3888432"/>
          </a:xfrm>
        </p:spPr>
        <p:txBody>
          <a:bodyPr>
            <a:noAutofit/>
          </a:bodyPr>
          <a:lstStyle/>
          <a:p>
            <a:r>
              <a:rPr lang="en-US" sz="2400" b="1"/>
              <a:t>Keunggulan multimedia :</a:t>
            </a:r>
          </a:p>
          <a:p>
            <a:pPr lvl="1"/>
            <a:r>
              <a:rPr lang="en-US" sz="1800" b="1"/>
              <a:t>Menarik perhatian</a:t>
            </a:r>
          </a:p>
          <a:p>
            <a:pPr lvl="1"/>
            <a:r>
              <a:rPr lang="en-US" sz="1800" b="1"/>
              <a:t>Karena manusia memiliki keterbatasan daya ingat</a:t>
            </a:r>
          </a:p>
          <a:p>
            <a:pPr lvl="1"/>
            <a:r>
              <a:rPr lang="en-US" sz="1800" b="1"/>
              <a:t>Media alternatif dalam penyampaian pesan</a:t>
            </a:r>
          </a:p>
          <a:p>
            <a:pPr lvl="1"/>
            <a:r>
              <a:rPr lang="en-US" sz="1800" b="1"/>
              <a:t>Karena diperkuat dengan teks, suara, gambar, video, dan animasi</a:t>
            </a:r>
          </a:p>
          <a:p>
            <a:pPr lvl="1"/>
            <a:r>
              <a:rPr lang="en-US" sz="1800" b="1"/>
              <a:t>Meningkatkan kualitas penyampaian informasi</a:t>
            </a:r>
          </a:p>
          <a:p>
            <a:pPr lvl="1"/>
            <a:r>
              <a:rPr lang="en-US" sz="1800" b="1"/>
              <a:t>Interaktif</a:t>
            </a:r>
          </a:p>
          <a:p>
            <a:r>
              <a:rPr lang="en-US" sz="2400" b="1"/>
              <a:t>Kelemahan multimedia :</a:t>
            </a:r>
          </a:p>
          <a:p>
            <a:pPr lvl="1"/>
            <a:r>
              <a:rPr lang="en-US" sz="1800" b="1"/>
              <a:t>Design yang buruk menyebabkan kebingungan dan kebosanan</a:t>
            </a:r>
          </a:p>
          <a:p>
            <a:pPr lvl="1"/>
            <a:r>
              <a:rPr lang="en-US" sz="1800" b="1"/>
              <a:t>Pesan tidak tersampaikan dengan baik</a:t>
            </a:r>
          </a:p>
          <a:p>
            <a:pPr lvl="1"/>
            <a:r>
              <a:rPr lang="en-US" sz="1800" b="1"/>
              <a:t>Kendala bagi orang dengan kemampuan terbatas / cacat / disable</a:t>
            </a:r>
          </a:p>
          <a:p>
            <a:pPr lvl="1"/>
            <a:r>
              <a:rPr lang="en-US" sz="1800" b="1"/>
              <a:t>Tuntutan terhadap spesifikasi komputer yang memadai</a:t>
            </a:r>
            <a:endParaRPr lang="en-US" sz="1200" b="1"/>
          </a:p>
        </p:txBody>
      </p:sp>
    </p:spTree>
    <p:extLst>
      <p:ext uri="{BB962C8B-B14F-4D97-AF65-F5344CB8AC3E}">
        <p14:creationId xmlns:p14="http://schemas.microsoft.com/office/powerpoint/2010/main" val="3932539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5122" name="Title 1"/>
          <p:cNvSpPr>
            <a:spLocks noGrp="1"/>
          </p:cNvSpPr>
          <p:nvPr>
            <p:ph type="title"/>
          </p:nvPr>
        </p:nvSpPr>
        <p:spPr/>
        <p:txBody>
          <a:bodyPr/>
          <a:lstStyle/>
          <a:p>
            <a:r>
              <a:rPr lang="id-ID" b="1" dirty="0" smtClean="0"/>
              <a:t>Jenis Multimedia</a:t>
            </a:r>
          </a:p>
        </p:txBody>
      </p:sp>
      <p:sp>
        <p:nvSpPr>
          <p:cNvPr id="3" name="Content Placeholder 2"/>
          <p:cNvSpPr>
            <a:spLocks noGrp="1"/>
          </p:cNvSpPr>
          <p:nvPr>
            <p:ph idx="1"/>
          </p:nvPr>
        </p:nvSpPr>
        <p:spPr>
          <a:xfrm>
            <a:off x="683568" y="1285860"/>
            <a:ext cx="7704856" cy="5429288"/>
          </a:xfrm>
        </p:spPr>
        <p:txBody>
          <a:bodyPr rtlCol="0">
            <a:normAutofit/>
          </a:bodyPr>
          <a:lstStyle/>
          <a:p>
            <a:pPr marL="0" indent="0" algn="just" fontAlgn="auto">
              <a:spcAft>
                <a:spcPts val="0"/>
              </a:spcAft>
              <a:buClr>
                <a:schemeClr val="tx1">
                  <a:shade val="95000"/>
                </a:schemeClr>
              </a:buClr>
              <a:buFont typeface="Wingdings 2"/>
              <a:buNone/>
              <a:defRPr/>
            </a:pPr>
            <a:r>
              <a:rPr lang="en-US" sz="2400" b="1" dirty="0" smtClean="0"/>
              <a:t>Multimedia, yang </a:t>
            </a:r>
            <a:r>
              <a:rPr lang="en-US" sz="2400" b="1" dirty="0" err="1" smtClean="0"/>
              <a:t>juga</a:t>
            </a:r>
            <a:r>
              <a:rPr lang="en-US" sz="2400" b="1" dirty="0" smtClean="0"/>
              <a:t> </a:t>
            </a:r>
            <a:r>
              <a:rPr lang="en-US" sz="2400" b="1" dirty="0" err="1" smtClean="0"/>
              <a:t>banyak</a:t>
            </a:r>
            <a:r>
              <a:rPr lang="en-US" sz="2400" b="1" dirty="0" smtClean="0"/>
              <a:t> </a:t>
            </a:r>
            <a:r>
              <a:rPr lang="en-US" sz="2400" b="1" dirty="0" err="1" smtClean="0"/>
              <a:t>dikenal</a:t>
            </a:r>
            <a:r>
              <a:rPr lang="en-US" sz="2400" b="1" dirty="0" smtClean="0"/>
              <a:t> </a:t>
            </a:r>
            <a:r>
              <a:rPr lang="en-US" sz="2400" b="1" dirty="0" err="1" smtClean="0"/>
              <a:t>dengan</a:t>
            </a:r>
            <a:r>
              <a:rPr lang="en-US" sz="2400" b="1" dirty="0" smtClean="0"/>
              <a:t> </a:t>
            </a:r>
            <a:r>
              <a:rPr lang="en-US" sz="2400" b="1" dirty="0" err="1" smtClean="0"/>
              <a:t>istilah</a:t>
            </a:r>
            <a:r>
              <a:rPr lang="en-US" sz="2400" b="1" dirty="0" smtClean="0"/>
              <a:t> many-media, </a:t>
            </a:r>
            <a:r>
              <a:rPr lang="en-US" sz="2400" b="1" dirty="0" err="1" smtClean="0"/>
              <a:t>secara</a:t>
            </a:r>
            <a:r>
              <a:rPr lang="en-US" sz="2400" b="1" dirty="0" smtClean="0"/>
              <a:t> </a:t>
            </a:r>
            <a:r>
              <a:rPr lang="en-US" sz="2400" b="1" dirty="0" err="1" smtClean="0"/>
              <a:t>sederhana</a:t>
            </a:r>
            <a:r>
              <a:rPr lang="en-US" sz="2400" b="1" dirty="0" smtClean="0"/>
              <a:t> </a:t>
            </a:r>
            <a:r>
              <a:rPr lang="en-US" sz="2400" b="1" dirty="0" err="1" smtClean="0"/>
              <a:t>dihubungkan</a:t>
            </a:r>
            <a:r>
              <a:rPr lang="en-US" sz="2400" b="1" dirty="0" smtClean="0"/>
              <a:t> </a:t>
            </a:r>
            <a:r>
              <a:rPr lang="en-US" sz="2400" b="1" dirty="0" err="1" smtClean="0"/>
              <a:t>dengan</a:t>
            </a:r>
            <a:r>
              <a:rPr lang="en-US" sz="2400" b="1" dirty="0" smtClean="0"/>
              <a:t> </a:t>
            </a:r>
            <a:r>
              <a:rPr lang="en-US" sz="2400" b="1" dirty="0" err="1" smtClean="0"/>
              <a:t>utilisasi</a:t>
            </a:r>
            <a:r>
              <a:rPr lang="en-US" sz="2400" b="1" dirty="0" smtClean="0"/>
              <a:t> </a:t>
            </a:r>
            <a:r>
              <a:rPr lang="en-US" sz="2400" b="1" smtClean="0"/>
              <a:t>(pendayagunaan</a:t>
            </a:r>
            <a:r>
              <a:rPr lang="en-US" sz="2400" b="1" dirty="0" smtClean="0"/>
              <a:t>) </a:t>
            </a:r>
            <a:r>
              <a:rPr lang="en-US" sz="2400" b="1" dirty="0" err="1" smtClean="0"/>
              <a:t>dari</a:t>
            </a:r>
            <a:r>
              <a:rPr lang="en-US" sz="2400" b="1" dirty="0" smtClean="0"/>
              <a:t> media </a:t>
            </a:r>
            <a:r>
              <a:rPr lang="en-US" sz="2400" b="1" dirty="0" err="1" smtClean="0"/>
              <a:t>atau</a:t>
            </a:r>
            <a:r>
              <a:rPr lang="en-US" sz="2400" b="1" dirty="0" smtClean="0"/>
              <a:t> </a:t>
            </a:r>
            <a:r>
              <a:rPr lang="en-US" sz="2400" b="1" dirty="0" err="1" smtClean="0"/>
              <a:t>kombinasi</a:t>
            </a:r>
            <a:r>
              <a:rPr lang="en-US" sz="2400" b="1" dirty="0" smtClean="0"/>
              <a:t> </a:t>
            </a:r>
            <a:r>
              <a:rPr lang="en-US" sz="2400" b="1" dirty="0" err="1" smtClean="0"/>
              <a:t>dari</a:t>
            </a:r>
            <a:r>
              <a:rPr lang="en-US" sz="2400" b="1" dirty="0" smtClean="0"/>
              <a:t> media-media yang </a:t>
            </a:r>
            <a:r>
              <a:rPr lang="en-US" sz="2400" b="1" dirty="0" err="1" smtClean="0"/>
              <a:t>tepat</a:t>
            </a:r>
            <a:r>
              <a:rPr lang="en-US" sz="2400" b="1" dirty="0" smtClean="0"/>
              <a:t> </a:t>
            </a:r>
            <a:r>
              <a:rPr lang="en-US" sz="2400" b="1" dirty="0" err="1" smtClean="0"/>
              <a:t>untuk</a:t>
            </a:r>
            <a:r>
              <a:rPr lang="en-US" sz="2400" b="1" dirty="0" smtClean="0"/>
              <a:t> </a:t>
            </a:r>
            <a:r>
              <a:rPr lang="en-US" sz="2400" b="1" dirty="0" err="1" smtClean="0"/>
              <a:t>topik</a:t>
            </a:r>
            <a:r>
              <a:rPr lang="en-US" sz="2400" b="1" dirty="0" smtClean="0"/>
              <a:t> </a:t>
            </a:r>
            <a:r>
              <a:rPr lang="en-US" sz="2400" b="1" dirty="0" err="1" smtClean="0"/>
              <a:t>tertentu</a:t>
            </a:r>
            <a:r>
              <a:rPr lang="en-US" sz="2400" b="1" dirty="0" smtClean="0"/>
              <a:t> </a:t>
            </a:r>
            <a:r>
              <a:rPr lang="en-US" sz="2400" b="1" dirty="0" err="1" smtClean="0"/>
              <a:t>dalam</a:t>
            </a:r>
            <a:r>
              <a:rPr lang="en-US" sz="2400" b="1" dirty="0" smtClean="0"/>
              <a:t> </a:t>
            </a:r>
            <a:r>
              <a:rPr lang="en-US" sz="2400" b="1" dirty="0" err="1" smtClean="0"/>
              <a:t>rangka</a:t>
            </a:r>
            <a:r>
              <a:rPr lang="en-US" sz="2400" b="1" dirty="0" smtClean="0"/>
              <a:t> </a:t>
            </a:r>
            <a:r>
              <a:rPr lang="en-US" sz="2400" b="1" dirty="0" err="1" smtClean="0"/>
              <a:t>untuk</a:t>
            </a:r>
            <a:r>
              <a:rPr lang="en-US" sz="2400" b="1" dirty="0" smtClean="0"/>
              <a:t> </a:t>
            </a:r>
            <a:r>
              <a:rPr lang="en-US" sz="2400" b="1" dirty="0" err="1" smtClean="0"/>
              <a:t>memaksimalkan</a:t>
            </a:r>
            <a:r>
              <a:rPr lang="en-US" sz="2400" b="1" dirty="0" smtClean="0"/>
              <a:t> </a:t>
            </a:r>
            <a:r>
              <a:rPr lang="en-US" sz="2400" b="1" dirty="0" err="1" smtClean="0"/>
              <a:t>kelancaran</a:t>
            </a:r>
            <a:r>
              <a:rPr lang="en-US" sz="2400" b="1" dirty="0" smtClean="0"/>
              <a:t> </a:t>
            </a:r>
            <a:r>
              <a:rPr lang="en-US" sz="2400" b="1" dirty="0" err="1" smtClean="0"/>
              <a:t>komunikasi</a:t>
            </a:r>
            <a:r>
              <a:rPr lang="en-US" sz="2400" b="1" dirty="0" smtClean="0"/>
              <a:t>. </a:t>
            </a:r>
          </a:p>
          <a:p>
            <a:pPr marL="0" indent="0" algn="just" fontAlgn="auto">
              <a:spcAft>
                <a:spcPts val="0"/>
              </a:spcAft>
              <a:buClr>
                <a:schemeClr val="tx1">
                  <a:shade val="95000"/>
                </a:schemeClr>
              </a:buClr>
              <a:buFont typeface="Wingdings 2"/>
              <a:buNone/>
              <a:defRPr/>
            </a:pPr>
            <a:r>
              <a:rPr lang="en-US" sz="2400" b="1"/>
              <a:t>Pada perkembangannya Multimedia dibagi atas dua jenis yaitu Multimedia </a:t>
            </a:r>
            <a:r>
              <a:rPr lang="en-US" sz="2400" b="1" smtClean="0"/>
              <a:t>Linier dan interaktif.</a:t>
            </a:r>
            <a:endParaRPr lang="en-US" sz="24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5122" name="Title 1"/>
          <p:cNvSpPr>
            <a:spLocks noGrp="1"/>
          </p:cNvSpPr>
          <p:nvPr>
            <p:ph type="title"/>
          </p:nvPr>
        </p:nvSpPr>
        <p:spPr/>
        <p:txBody>
          <a:bodyPr/>
          <a:lstStyle/>
          <a:p>
            <a:r>
              <a:rPr lang="id-ID" b="1" dirty="0" smtClean="0"/>
              <a:t>Jenis Multimedia</a:t>
            </a:r>
          </a:p>
        </p:txBody>
      </p:sp>
      <p:sp>
        <p:nvSpPr>
          <p:cNvPr id="3" name="Content Placeholder 2"/>
          <p:cNvSpPr>
            <a:spLocks noGrp="1"/>
          </p:cNvSpPr>
          <p:nvPr>
            <p:ph idx="1"/>
          </p:nvPr>
        </p:nvSpPr>
        <p:spPr>
          <a:xfrm>
            <a:off x="683568" y="1285860"/>
            <a:ext cx="7704856" cy="5429288"/>
          </a:xfrm>
        </p:spPr>
        <p:txBody>
          <a:bodyPr rtlCol="0">
            <a:normAutofit/>
          </a:bodyPr>
          <a:lstStyle/>
          <a:p>
            <a:pPr marL="548640" indent="-411480" algn="just" fontAlgn="auto">
              <a:spcAft>
                <a:spcPts val="0"/>
              </a:spcAft>
              <a:buClr>
                <a:schemeClr val="tx1">
                  <a:shade val="95000"/>
                </a:schemeClr>
              </a:buClr>
              <a:buFont typeface="Arial" pitchFamily="34" charset="0"/>
              <a:buChar char="•"/>
              <a:defRPr/>
            </a:pPr>
            <a:r>
              <a:rPr lang="en-US" sz="2400" b="1" u="sng" smtClean="0"/>
              <a:t>Multimedia </a:t>
            </a:r>
            <a:r>
              <a:rPr lang="en-US" sz="2400" b="1" u="sng" dirty="0" smtClean="0"/>
              <a:t>Linier</a:t>
            </a:r>
            <a:endParaRPr lang="id-ID" sz="2400" b="1" u="sng" dirty="0" smtClean="0"/>
          </a:p>
          <a:p>
            <a:pPr marL="548640" indent="-411480" algn="just" fontAlgn="auto">
              <a:spcAft>
                <a:spcPts val="0"/>
              </a:spcAft>
              <a:buClr>
                <a:schemeClr val="tx1">
                  <a:shade val="95000"/>
                </a:schemeClr>
              </a:buClr>
              <a:buNone/>
              <a:defRPr/>
            </a:pPr>
            <a:r>
              <a:rPr lang="id-ID" sz="2400" b="1" smtClean="0"/>
              <a:t>	</a:t>
            </a:r>
            <a:r>
              <a:rPr lang="id-ID" sz="1800"/>
              <a:t>Multimedia linier adalah suatu multimedia yang tidak dilengkapi dengan alat pengontrol apapun yang dapat dioperasikan oleh pengguna. Multimedia ini berjalan sekuensial (berurutan), contohnya: TV dan film</a:t>
            </a:r>
            <a:r>
              <a:rPr lang="id-ID" sz="1800" smtClean="0"/>
              <a:t>.</a:t>
            </a:r>
            <a:r>
              <a:rPr lang="en-US" sz="1800" smtClean="0"/>
              <a:t> </a:t>
            </a:r>
            <a:r>
              <a:rPr lang="id-ID" sz="1800" smtClean="0"/>
              <a:t>Pemakai  </a:t>
            </a:r>
            <a:r>
              <a:rPr lang="id-ID" sz="1800"/>
              <a:t>hanya  menjadi  penonton  dan  menikmati  produk  multimedia yang disajikan dari awal hingga akhir</a:t>
            </a:r>
            <a:r>
              <a:rPr lang="id-ID" sz="1800" smtClean="0"/>
              <a:t>.</a:t>
            </a:r>
            <a:endParaRPr lang="en-US" sz="1800" smtClean="0"/>
          </a:p>
          <a:p>
            <a:pPr marL="548640" indent="-411480" algn="just" fontAlgn="auto">
              <a:spcAft>
                <a:spcPts val="0"/>
              </a:spcAft>
              <a:buClr>
                <a:schemeClr val="tx1">
                  <a:shade val="95000"/>
                </a:schemeClr>
              </a:buClr>
              <a:buNone/>
              <a:defRPr/>
            </a:pPr>
            <a:endParaRPr lang="en-US" sz="1800"/>
          </a:p>
          <a:p>
            <a:pPr marL="548640" indent="-411480" algn="just" fontAlgn="auto">
              <a:spcAft>
                <a:spcPts val="0"/>
              </a:spcAft>
              <a:buClr>
                <a:schemeClr val="tx1">
                  <a:shade val="95000"/>
                </a:schemeClr>
              </a:buClr>
              <a:buNone/>
              <a:defRPr/>
            </a:pPr>
            <a:endParaRPr lang="en-US" sz="1800" smtClean="0"/>
          </a:p>
          <a:p>
            <a:pPr marL="548640" indent="-411480" algn="just" fontAlgn="auto">
              <a:spcAft>
                <a:spcPts val="0"/>
              </a:spcAft>
              <a:buClr>
                <a:schemeClr val="tx1">
                  <a:shade val="95000"/>
                </a:schemeClr>
              </a:buClr>
              <a:buNone/>
              <a:defRPr/>
            </a:pPr>
            <a:endParaRPr lang="en-US" sz="1800" smtClean="0"/>
          </a:p>
          <a:p>
            <a:pPr marL="548640" indent="-411480" algn="just" fontAlgn="auto">
              <a:spcAft>
                <a:spcPts val="0"/>
              </a:spcAft>
              <a:buClr>
                <a:schemeClr val="tx1">
                  <a:shade val="95000"/>
                </a:schemeClr>
              </a:buClr>
              <a:buFont typeface="Arial" pitchFamily="34" charset="0"/>
              <a:buChar char="•"/>
              <a:defRPr/>
            </a:pPr>
            <a:endParaRPr lang="en-US" sz="2400" b="1" u="sng" smtClean="0"/>
          </a:p>
          <a:p>
            <a:pPr marL="508000" lvl="1" indent="0">
              <a:buClr>
                <a:schemeClr val="tx1">
                  <a:shade val="95000"/>
                </a:schemeClr>
              </a:buClr>
              <a:buNone/>
              <a:defRPr/>
            </a:pPr>
            <a:r>
              <a:rPr lang="en-US" sz="2000"/>
              <a:t>Ciri-ciri dari multimedia linear :</a:t>
            </a:r>
            <a:br>
              <a:rPr lang="en-US" sz="2000"/>
            </a:br>
            <a:r>
              <a:rPr lang="en-US" sz="2000"/>
              <a:t>1.  Sederhana</a:t>
            </a:r>
            <a:br>
              <a:rPr lang="en-US" sz="2000"/>
            </a:br>
            <a:r>
              <a:rPr lang="en-US" sz="2000"/>
              <a:t>2.  Bersifat logical</a:t>
            </a:r>
            <a:br>
              <a:rPr lang="en-US" sz="2000"/>
            </a:br>
            <a:r>
              <a:rPr lang="en-US" sz="2000"/>
              <a:t>3.  Ideal untuk produk yang kecil</a:t>
            </a:r>
            <a:endParaRPr lang="en-US" sz="2000" b="1" u="sng" smtClean="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858" t="16762" r="58412" b="70370"/>
          <a:stretch/>
        </p:blipFill>
        <p:spPr bwMode="auto">
          <a:xfrm>
            <a:off x="1909217" y="3429000"/>
            <a:ext cx="5312228" cy="110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593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5122" name="Title 1"/>
          <p:cNvSpPr>
            <a:spLocks noGrp="1"/>
          </p:cNvSpPr>
          <p:nvPr>
            <p:ph type="title"/>
          </p:nvPr>
        </p:nvSpPr>
        <p:spPr/>
        <p:txBody>
          <a:bodyPr/>
          <a:lstStyle/>
          <a:p>
            <a:r>
              <a:rPr lang="id-ID" b="1" dirty="0" smtClean="0"/>
              <a:t>Jenis Multimedia</a:t>
            </a:r>
          </a:p>
        </p:txBody>
      </p:sp>
      <p:sp>
        <p:nvSpPr>
          <p:cNvPr id="3" name="Content Placeholder 2"/>
          <p:cNvSpPr>
            <a:spLocks noGrp="1"/>
          </p:cNvSpPr>
          <p:nvPr>
            <p:ph idx="1"/>
          </p:nvPr>
        </p:nvSpPr>
        <p:spPr>
          <a:xfrm>
            <a:off x="683568" y="1285860"/>
            <a:ext cx="7704856" cy="5429288"/>
          </a:xfrm>
        </p:spPr>
        <p:txBody>
          <a:bodyPr rtlCol="0">
            <a:normAutofit/>
          </a:bodyPr>
          <a:lstStyle/>
          <a:p>
            <a:pPr marL="548640" indent="-411480" algn="just" fontAlgn="auto">
              <a:spcAft>
                <a:spcPts val="0"/>
              </a:spcAft>
              <a:buClr>
                <a:schemeClr val="tx1">
                  <a:shade val="95000"/>
                </a:schemeClr>
              </a:buClr>
              <a:buFont typeface="Arial" pitchFamily="34" charset="0"/>
              <a:buChar char="•"/>
              <a:defRPr/>
            </a:pPr>
            <a:r>
              <a:rPr lang="en-US" sz="2400" b="1" u="sng" smtClean="0"/>
              <a:t>Multimedia (Interaktif)</a:t>
            </a:r>
            <a:endParaRPr lang="id-ID" sz="2400" b="1" u="sng" dirty="0" smtClean="0"/>
          </a:p>
          <a:p>
            <a:pPr marL="548640" indent="-411480" algn="just" fontAlgn="auto">
              <a:spcAft>
                <a:spcPts val="0"/>
              </a:spcAft>
              <a:buClr>
                <a:schemeClr val="tx1">
                  <a:shade val="95000"/>
                </a:schemeClr>
              </a:buClr>
              <a:buNone/>
              <a:defRPr/>
            </a:pPr>
            <a:r>
              <a:rPr lang="id-ID" sz="2400" b="1" smtClean="0"/>
              <a:t>	</a:t>
            </a:r>
            <a:r>
              <a:rPr lang="id-ID" sz="1800"/>
              <a:t>Multimedia interaktif adalah suatu multimedia yang dilengkapi dengan alat pengontrol yang dapat dioperasikan oleh pengguna, sehingga pengguna dapat memilih apa yang dikehendaki untuk proses selanjutnya. Contoh : multimedia pembelajaran interaktif, aplikasi game, dll. Pengguna dapat mengontrol apa dan kapan </a:t>
            </a:r>
            <a:r>
              <a:rPr lang="id-ID" sz="1800" smtClean="0"/>
              <a:t>elemen</a:t>
            </a:r>
            <a:r>
              <a:rPr lang="en-US" sz="1800" smtClean="0"/>
              <a:t> </a:t>
            </a:r>
            <a:r>
              <a:rPr lang="id-ID" sz="1800" smtClean="0"/>
              <a:t>elemen </a:t>
            </a:r>
            <a:r>
              <a:rPr lang="id-ID" sz="1800"/>
              <a:t>multimedia akan dikirimkan atau ditampilkan.</a:t>
            </a:r>
            <a:endParaRPr lang="en-US" sz="1800"/>
          </a:p>
          <a:p>
            <a:pPr marL="508000" lvl="1" indent="0">
              <a:buClr>
                <a:schemeClr val="tx1">
                  <a:shade val="95000"/>
                </a:schemeClr>
              </a:buClr>
              <a:buNone/>
              <a:defRPr/>
            </a:pPr>
            <a:endParaRPr lang="en-US" sz="300" smtClean="0"/>
          </a:p>
          <a:p>
            <a:pPr marL="793750" lvl="1">
              <a:buClr>
                <a:schemeClr val="tx1">
                  <a:shade val="95000"/>
                </a:schemeClr>
              </a:buClr>
              <a:buFont typeface="Arial" pitchFamily="34" charset="0"/>
              <a:buChar char="•"/>
              <a:defRPr/>
            </a:pPr>
            <a:r>
              <a:rPr lang="en-US" sz="1800" smtClean="0"/>
              <a:t>Ciri-ciri </a:t>
            </a:r>
            <a:r>
              <a:rPr lang="en-US" sz="1800"/>
              <a:t>dari multimedia interaktif :</a:t>
            </a:r>
          </a:p>
          <a:p>
            <a:pPr marL="465138" lvl="1" indent="0">
              <a:buClr>
                <a:schemeClr val="tx1">
                  <a:shade val="95000"/>
                </a:schemeClr>
              </a:buClr>
              <a:buNone/>
              <a:defRPr/>
            </a:pPr>
            <a:r>
              <a:rPr lang="en-US" sz="1800"/>
              <a:t>     1.  Bersifat non-linear</a:t>
            </a:r>
          </a:p>
          <a:p>
            <a:pPr marL="465138" lvl="1" indent="0">
              <a:buClr>
                <a:schemeClr val="tx1">
                  <a:shade val="95000"/>
                </a:schemeClr>
              </a:buClr>
              <a:buNone/>
              <a:defRPr/>
            </a:pPr>
            <a:r>
              <a:rPr lang="en-US" sz="1800"/>
              <a:t>     2.  Ada unsur interaktif didalamnya</a:t>
            </a:r>
          </a:p>
          <a:p>
            <a:pPr marL="465138" lvl="1" indent="0">
              <a:buClr>
                <a:schemeClr val="tx1">
                  <a:shade val="95000"/>
                </a:schemeClr>
              </a:buClr>
              <a:buNone/>
              <a:defRPr/>
            </a:pPr>
            <a:r>
              <a:rPr lang="en-US" sz="1800"/>
              <a:t>     3.  Pengguna  menentukan  apa,  kapan  dan  bagaimana  konten </a:t>
            </a:r>
          </a:p>
          <a:p>
            <a:pPr marL="465138" lvl="1" indent="0">
              <a:buClr>
                <a:schemeClr val="tx1">
                  <a:shade val="95000"/>
                </a:schemeClr>
              </a:buClr>
              <a:buNone/>
              <a:defRPr/>
            </a:pPr>
            <a:r>
              <a:rPr lang="en-US" sz="1800"/>
              <a:t>          ditampilkan</a:t>
            </a:r>
          </a:p>
          <a:p>
            <a:pPr marL="508000" lvl="1" indent="0">
              <a:buClr>
                <a:schemeClr val="tx1">
                  <a:shade val="95000"/>
                </a:schemeClr>
              </a:buClr>
              <a:buNone/>
              <a:defRPr/>
            </a:pPr>
            <a:r>
              <a:rPr lang="en-US" sz="1800"/>
              <a:t>   </a:t>
            </a:r>
            <a:endParaRPr lang="en-US" sz="1800" smtClean="0"/>
          </a:p>
          <a:p>
            <a:pPr marL="508000" lvl="1" indent="0">
              <a:buClr>
                <a:schemeClr val="tx1">
                  <a:shade val="95000"/>
                </a:schemeClr>
              </a:buClr>
              <a:buNone/>
              <a:defRPr/>
            </a:pPr>
            <a:r>
              <a:rPr lang="en-US" sz="1800" smtClean="0"/>
              <a:t>Multimedia </a:t>
            </a:r>
            <a:r>
              <a:rPr lang="en-US" sz="1800"/>
              <a:t>interaktif terbagi menjadi dua, yaitu </a:t>
            </a:r>
            <a:r>
              <a:rPr lang="en-US" sz="1800" smtClean="0"/>
              <a:t>: </a:t>
            </a:r>
          </a:p>
          <a:p>
            <a:pPr marL="793750" lvl="1">
              <a:buClr>
                <a:schemeClr val="tx1">
                  <a:shade val="95000"/>
                </a:schemeClr>
              </a:buClr>
              <a:buFont typeface="Arial" pitchFamily="34" charset="0"/>
              <a:buChar char="•"/>
              <a:defRPr/>
            </a:pPr>
            <a:r>
              <a:rPr lang="en-US" sz="1800"/>
              <a:t>	</a:t>
            </a:r>
            <a:r>
              <a:rPr lang="en-US" sz="1800" smtClean="0"/>
              <a:t>Hierarchycal dan Non Linear</a:t>
            </a:r>
            <a:endParaRPr lang="en-US" sz="1800"/>
          </a:p>
          <a:p>
            <a:pPr marL="508000" lvl="1" indent="0">
              <a:buClr>
                <a:schemeClr val="tx1">
                  <a:shade val="95000"/>
                </a:schemeClr>
              </a:buClr>
              <a:buNone/>
              <a:defRPr/>
            </a:pPr>
            <a:r>
              <a:rPr lang="en-US" sz="1800"/>
              <a:t>     </a:t>
            </a:r>
            <a:endParaRPr lang="en-US" sz="1800" b="1" u="sng" smtClean="0"/>
          </a:p>
        </p:txBody>
      </p:sp>
    </p:spTree>
    <p:extLst>
      <p:ext uri="{BB962C8B-B14F-4D97-AF65-F5344CB8AC3E}">
        <p14:creationId xmlns:p14="http://schemas.microsoft.com/office/powerpoint/2010/main" val="3438134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3" name="Content Placeholder 2"/>
          <p:cNvSpPr>
            <a:spLocks noGrp="1"/>
          </p:cNvSpPr>
          <p:nvPr>
            <p:ph idx="1"/>
          </p:nvPr>
        </p:nvSpPr>
        <p:spPr>
          <a:xfrm>
            <a:off x="971600" y="1268760"/>
            <a:ext cx="6521378" cy="2643206"/>
          </a:xfrm>
        </p:spPr>
        <p:txBody>
          <a:bodyPr>
            <a:normAutofit/>
          </a:bodyPr>
          <a:lstStyle/>
          <a:p>
            <a:pPr lvl="0"/>
            <a:r>
              <a:rPr lang="id-ID" sz="4000" dirty="0"/>
              <a:t>D</a:t>
            </a:r>
            <a:r>
              <a:rPr lang="en-US" sz="4000" dirty="0" err="1" smtClean="0"/>
              <a:t>efinisi</a:t>
            </a:r>
            <a:r>
              <a:rPr lang="en-US" sz="4000" dirty="0" smtClean="0"/>
              <a:t> multimedia</a:t>
            </a:r>
            <a:r>
              <a:rPr lang="id-ID" sz="4000" dirty="0" smtClean="0"/>
              <a:t> ?</a:t>
            </a:r>
            <a:endParaRPr lang="id-ID" sz="4000" dirty="0"/>
          </a:p>
          <a:p>
            <a:pPr lvl="0"/>
            <a:r>
              <a:rPr lang="id-ID" sz="4000" dirty="0"/>
              <a:t>P</a:t>
            </a:r>
            <a:r>
              <a:rPr lang="en-US" sz="4000" dirty="0" err="1" smtClean="0"/>
              <a:t>erkembangan</a:t>
            </a:r>
            <a:r>
              <a:rPr lang="en-US" sz="4000" dirty="0" smtClean="0"/>
              <a:t> multimedia</a:t>
            </a:r>
            <a:r>
              <a:rPr lang="id-ID" sz="4000" dirty="0" smtClean="0"/>
              <a:t> ?</a:t>
            </a:r>
            <a:endParaRPr lang="id-ID" sz="4000" dirty="0"/>
          </a:p>
          <a:p>
            <a:pPr lvl="0"/>
            <a:r>
              <a:rPr lang="id-ID" sz="4000" dirty="0"/>
              <a:t>P</a:t>
            </a:r>
            <a:r>
              <a:rPr lang="en-US" sz="4000" dirty="0" err="1" smtClean="0"/>
              <a:t>eranan</a:t>
            </a:r>
            <a:r>
              <a:rPr lang="en-US" sz="4000" dirty="0" smtClean="0"/>
              <a:t> multimedia</a:t>
            </a:r>
            <a:r>
              <a:rPr lang="id-ID" sz="4000" dirty="0" smtClean="0"/>
              <a:t> ?</a:t>
            </a:r>
            <a:endParaRPr lang="id-ID" sz="4000" dirty="0"/>
          </a:p>
          <a:p>
            <a:pPr>
              <a:buNone/>
            </a:pPr>
            <a:endParaRPr lang="id-ID"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5122" name="Title 1"/>
          <p:cNvSpPr>
            <a:spLocks noGrp="1"/>
          </p:cNvSpPr>
          <p:nvPr>
            <p:ph type="title"/>
          </p:nvPr>
        </p:nvSpPr>
        <p:spPr/>
        <p:txBody>
          <a:bodyPr/>
          <a:lstStyle/>
          <a:p>
            <a:r>
              <a:rPr lang="id-ID" b="1" dirty="0" smtClean="0"/>
              <a:t>Jenis Multimedia</a:t>
            </a:r>
          </a:p>
        </p:txBody>
      </p:sp>
      <p:sp>
        <p:nvSpPr>
          <p:cNvPr id="3" name="Content Placeholder 2"/>
          <p:cNvSpPr>
            <a:spLocks noGrp="1"/>
          </p:cNvSpPr>
          <p:nvPr>
            <p:ph idx="1"/>
          </p:nvPr>
        </p:nvSpPr>
        <p:spPr>
          <a:xfrm>
            <a:off x="683568" y="1285860"/>
            <a:ext cx="7704856" cy="5429288"/>
          </a:xfrm>
        </p:spPr>
        <p:txBody>
          <a:bodyPr rtlCol="0">
            <a:normAutofit/>
          </a:bodyPr>
          <a:lstStyle/>
          <a:p>
            <a:pPr marL="508000" lvl="1" indent="0">
              <a:buClr>
                <a:schemeClr val="tx1">
                  <a:shade val="95000"/>
                </a:schemeClr>
              </a:buClr>
              <a:buNone/>
              <a:defRPr/>
            </a:pPr>
            <a:r>
              <a:rPr lang="en-US" sz="1800" smtClean="0"/>
              <a:t>Multimedia </a:t>
            </a:r>
            <a:r>
              <a:rPr lang="en-US" sz="1800"/>
              <a:t>interaktif terbagi menjadi dua, yaitu </a:t>
            </a:r>
            <a:r>
              <a:rPr lang="en-US" sz="1800" smtClean="0"/>
              <a:t>: </a:t>
            </a:r>
          </a:p>
          <a:p>
            <a:pPr marL="793750" lvl="1">
              <a:buClr>
                <a:schemeClr val="tx1">
                  <a:shade val="95000"/>
                </a:schemeClr>
              </a:buClr>
              <a:buFont typeface="Arial" pitchFamily="34" charset="0"/>
              <a:buChar char="•"/>
              <a:defRPr/>
            </a:pPr>
            <a:r>
              <a:rPr lang="en-US" sz="1800"/>
              <a:t>	</a:t>
            </a:r>
            <a:r>
              <a:rPr lang="en-US" sz="1800" smtClean="0"/>
              <a:t>Hierarchycal dan Non Linear</a:t>
            </a:r>
            <a:endParaRPr lang="en-US" sz="1800"/>
          </a:p>
          <a:p>
            <a:pPr marL="508000" lvl="1" indent="0">
              <a:buClr>
                <a:schemeClr val="tx1">
                  <a:shade val="95000"/>
                </a:schemeClr>
              </a:buClr>
              <a:buNone/>
              <a:defRPr/>
            </a:pPr>
            <a:r>
              <a:rPr lang="en-US" sz="200"/>
              <a:t> </a:t>
            </a:r>
            <a:endParaRPr lang="en-US" sz="200" smtClean="0"/>
          </a:p>
          <a:p>
            <a:pPr marL="850900" lvl="1" indent="-342900">
              <a:buClr>
                <a:schemeClr val="tx1">
                  <a:shade val="95000"/>
                </a:schemeClr>
              </a:buClr>
              <a:buAutoNum type="arabicPeriod"/>
              <a:defRPr/>
            </a:pPr>
            <a:r>
              <a:rPr lang="en-US" sz="1800" smtClean="0"/>
              <a:t>Hierarchycal</a:t>
            </a:r>
            <a:r>
              <a:rPr lang="en-US" sz="1800"/>
              <a:t>, pemakai memiliki pilihan, tetapi topik-topik dapat dibagi menjadi </a:t>
            </a:r>
            <a:r>
              <a:rPr lang="en-US" sz="1800" smtClean="0"/>
              <a:t>subtopik yang </a:t>
            </a:r>
            <a:r>
              <a:rPr lang="en-US" sz="1800"/>
              <a:t>lebih spesifik. </a:t>
            </a:r>
            <a:endParaRPr lang="en-US" sz="1800" smtClean="0"/>
          </a:p>
          <a:p>
            <a:pPr marL="850900" lvl="1" indent="-342900">
              <a:buClr>
                <a:schemeClr val="tx1">
                  <a:shade val="95000"/>
                </a:schemeClr>
              </a:buClr>
              <a:buAutoNum type="arabicPeriod"/>
              <a:defRPr/>
            </a:pPr>
            <a:endParaRPr lang="en-US" sz="1800" b="1" u="sng"/>
          </a:p>
          <a:p>
            <a:pPr marL="850900" lvl="1" indent="-342900">
              <a:buClr>
                <a:schemeClr val="tx1">
                  <a:shade val="95000"/>
                </a:schemeClr>
              </a:buClr>
              <a:buAutoNum type="arabicPeriod"/>
              <a:defRPr/>
            </a:pPr>
            <a:endParaRPr lang="en-US" sz="1800" b="1" u="sng" smtClean="0"/>
          </a:p>
          <a:p>
            <a:pPr marL="850900" lvl="1" indent="-342900">
              <a:buClr>
                <a:schemeClr val="tx1">
                  <a:shade val="95000"/>
                </a:schemeClr>
              </a:buClr>
              <a:buAutoNum type="arabicPeriod"/>
              <a:defRPr/>
            </a:pPr>
            <a:endParaRPr lang="en-US" sz="1800" b="1" u="sng"/>
          </a:p>
          <a:p>
            <a:pPr marL="850900" lvl="1" indent="-342900">
              <a:buClr>
                <a:schemeClr val="tx1">
                  <a:shade val="95000"/>
                </a:schemeClr>
              </a:buClr>
              <a:buAutoNum type="arabicPeriod"/>
              <a:defRPr/>
            </a:pPr>
            <a:endParaRPr lang="en-US" sz="1800" b="1" u="sng" smtClean="0"/>
          </a:p>
          <a:p>
            <a:pPr marL="850900" lvl="1" indent="-342900">
              <a:buClr>
                <a:schemeClr val="tx1">
                  <a:shade val="95000"/>
                </a:schemeClr>
              </a:buClr>
              <a:buAutoNum type="arabicPeriod"/>
              <a:defRPr/>
            </a:pPr>
            <a:r>
              <a:rPr lang="en-US" sz="1800" smtClean="0"/>
              <a:t>Nonlinear</a:t>
            </a:r>
            <a:r>
              <a:rPr lang="en-US" sz="1800"/>
              <a:t>,  memungkinkan  pemakai  untuk  bebas  bergerak  untuk </a:t>
            </a:r>
            <a:r>
              <a:rPr lang="en-US" sz="1800" smtClean="0"/>
              <a:t>melihat </a:t>
            </a:r>
            <a:r>
              <a:rPr lang="en-US" sz="1800"/>
              <a:t>isi materi dengan cara berinteraksi. Tidak ada hierarchy yang </a:t>
            </a:r>
            <a:r>
              <a:rPr lang="en-US" sz="1800" smtClean="0"/>
              <a:t>dipaksakan</a:t>
            </a:r>
            <a:r>
              <a:rPr lang="en-US" sz="1800"/>
              <a:t>, pemakai dapat bergerak bebas ke materi manapun.</a:t>
            </a:r>
            <a:endParaRPr lang="en-US" sz="1800" b="1" u="sng" smtClean="0"/>
          </a:p>
        </p:txBody>
      </p:sp>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66" t="26931" r="72857" b="33789"/>
          <a:stretch/>
        </p:blipFill>
        <p:spPr bwMode="auto">
          <a:xfrm>
            <a:off x="5148064" y="2420888"/>
            <a:ext cx="1158798" cy="145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3756" t="18296" r="51376" b="48518"/>
          <a:stretch/>
        </p:blipFill>
        <p:spPr bwMode="auto">
          <a:xfrm>
            <a:off x="4874748" y="4941168"/>
            <a:ext cx="1705429"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453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2" name="Title 1"/>
          <p:cNvSpPr>
            <a:spLocks noGrp="1"/>
          </p:cNvSpPr>
          <p:nvPr>
            <p:ph type="title"/>
          </p:nvPr>
        </p:nvSpPr>
        <p:spPr/>
        <p:txBody>
          <a:bodyPr rtlCol="0">
            <a:normAutofit fontScale="90000"/>
          </a:bodyPr>
          <a:lstStyle/>
          <a:p>
            <a:pPr fontAlgn="auto">
              <a:spcAft>
                <a:spcPts val="0"/>
              </a:spcAft>
              <a:defRPr/>
            </a:pPr>
            <a:r>
              <a:rPr lang="id-ID" dirty="0" smtClean="0"/>
              <a:t>Aspek Pendorong Perkembangan Multimedia</a:t>
            </a:r>
            <a:endParaRPr lang="id-ID" dirty="0"/>
          </a:p>
        </p:txBody>
      </p:sp>
      <p:sp>
        <p:nvSpPr>
          <p:cNvPr id="3" name="Content Placeholder 2"/>
          <p:cNvSpPr>
            <a:spLocks noGrp="1"/>
          </p:cNvSpPr>
          <p:nvPr>
            <p:ph idx="1"/>
          </p:nvPr>
        </p:nvSpPr>
        <p:spPr>
          <a:xfrm>
            <a:off x="-71470" y="1600200"/>
            <a:ext cx="8715436" cy="4972072"/>
          </a:xfrm>
        </p:spPr>
        <p:txBody>
          <a:bodyPr rtlCol="0">
            <a:normAutofit fontScale="92500"/>
          </a:bodyPr>
          <a:lstStyle/>
          <a:p>
            <a:pPr marL="548640" indent="-411480" fontAlgn="auto">
              <a:spcAft>
                <a:spcPts val="0"/>
              </a:spcAft>
              <a:buClr>
                <a:schemeClr val="tx1">
                  <a:shade val="95000"/>
                </a:schemeClr>
              </a:buClr>
              <a:buFont typeface="Wingdings 2"/>
              <a:buNone/>
              <a:defRPr/>
            </a:pPr>
            <a:r>
              <a:rPr lang="id-ID" dirty="0" smtClean="0"/>
              <a:t>     Dari hari kehari perkembangan multimedia semakin maju, hal ini disebabkan semakin beraneka ragamnya kebutuhan akan multimedia. Semakin </a:t>
            </a:r>
            <a:r>
              <a:rPr lang="id-ID" b="1" dirty="0" smtClean="0"/>
              <a:t>banyaknya software yang bermuculan </a:t>
            </a:r>
            <a:r>
              <a:rPr lang="id-ID" dirty="0" smtClean="0"/>
              <a:t>untuk membuat aplikasi berbasis multimedia ini. Dan juga </a:t>
            </a:r>
            <a:r>
              <a:rPr lang="id-ID" b="1" dirty="0" smtClean="0"/>
              <a:t>beraneka ragam kebutuhan akan informasi</a:t>
            </a:r>
            <a:r>
              <a:rPr lang="id-ID" dirty="0" smtClean="0"/>
              <a:t>. Aspek yang merupakan pendorong perkembangan multimedia diantaranya adalah hoby, telekomunikasi, consummer electronic, TV, movie, broadcasting industry, publishing house dll</a:t>
            </a:r>
            <a:endParaRPr lang="id-ID"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9218" name="Title 1"/>
          <p:cNvSpPr>
            <a:spLocks noGrp="1"/>
          </p:cNvSpPr>
          <p:nvPr>
            <p:ph type="title"/>
          </p:nvPr>
        </p:nvSpPr>
        <p:spPr/>
        <p:txBody>
          <a:bodyPr/>
          <a:lstStyle/>
          <a:p>
            <a:r>
              <a:rPr lang="id-ID" b="1" dirty="0" smtClean="0"/>
              <a:t>Manfaat Multimedia</a:t>
            </a:r>
          </a:p>
        </p:txBody>
      </p:sp>
      <p:sp>
        <p:nvSpPr>
          <p:cNvPr id="10243" name="Content Placeholder 2"/>
          <p:cNvSpPr>
            <a:spLocks noGrp="1"/>
          </p:cNvSpPr>
          <p:nvPr>
            <p:ph idx="1"/>
          </p:nvPr>
        </p:nvSpPr>
        <p:spPr>
          <a:xfrm>
            <a:off x="457200" y="1428736"/>
            <a:ext cx="8229600" cy="4525963"/>
          </a:xfrm>
        </p:spPr>
        <p:txBody>
          <a:bodyPr rtlCol="0">
            <a:normAutofit fontScale="92500" lnSpcReduction="10000"/>
          </a:bodyPr>
          <a:lstStyle/>
          <a:p>
            <a:pPr fontAlgn="auto">
              <a:spcAft>
                <a:spcPts val="0"/>
              </a:spcAft>
              <a:buFont typeface="Wingdings 2" pitchFamily="18" charset="2"/>
              <a:buNone/>
              <a:defRPr/>
            </a:pPr>
            <a:r>
              <a:rPr lang="en-US" dirty="0" smtClean="0"/>
              <a:t>Multimedia </a:t>
            </a:r>
            <a:r>
              <a:rPr lang="en-US" dirty="0" err="1" smtClean="0"/>
              <a:t>dapat</a:t>
            </a:r>
            <a:r>
              <a:rPr lang="en-US" dirty="0" smtClean="0"/>
              <a:t> </a:t>
            </a:r>
            <a:r>
              <a:rPr lang="en-US" dirty="0" err="1" smtClean="0"/>
              <a:t>digunakan</a:t>
            </a:r>
            <a:r>
              <a:rPr lang="en-US" dirty="0" smtClean="0"/>
              <a:t> </a:t>
            </a:r>
            <a:r>
              <a:rPr lang="en-US" dirty="0" err="1" smtClean="0"/>
              <a:t>dalam</a:t>
            </a:r>
            <a:r>
              <a:rPr lang="en-US" dirty="0" smtClean="0"/>
              <a:t>:</a:t>
            </a:r>
          </a:p>
          <a:p>
            <a:pPr fontAlgn="auto">
              <a:spcAft>
                <a:spcPts val="0"/>
              </a:spcAft>
              <a:buFont typeface="Arial" pitchFamily="34" charset="0"/>
              <a:buChar char="•"/>
              <a:defRPr/>
            </a:pPr>
            <a:r>
              <a:rPr lang="en-US" dirty="0" err="1" smtClean="0"/>
              <a:t>Bidang</a:t>
            </a:r>
            <a:r>
              <a:rPr lang="en-US" dirty="0" smtClean="0"/>
              <a:t> </a:t>
            </a:r>
            <a:r>
              <a:rPr lang="en-US" dirty="0" err="1" smtClean="0"/>
              <a:t>periklanan</a:t>
            </a:r>
            <a:r>
              <a:rPr lang="en-US" dirty="0" smtClean="0"/>
              <a:t> yang </a:t>
            </a:r>
            <a:r>
              <a:rPr lang="en-US" dirty="0" err="1" smtClean="0"/>
              <a:t>efektif</a:t>
            </a:r>
            <a:r>
              <a:rPr lang="en-US" dirty="0" smtClean="0"/>
              <a:t> </a:t>
            </a:r>
            <a:r>
              <a:rPr lang="en-US" dirty="0" err="1" smtClean="0"/>
              <a:t>dan</a:t>
            </a:r>
            <a:r>
              <a:rPr lang="en-US" dirty="0" smtClean="0"/>
              <a:t> </a:t>
            </a:r>
            <a:r>
              <a:rPr lang="en-US" dirty="0" err="1" smtClean="0"/>
              <a:t>interaktif</a:t>
            </a:r>
            <a:endParaRPr lang="en-US" dirty="0" smtClean="0"/>
          </a:p>
          <a:p>
            <a:pPr algn="just" fontAlgn="auto">
              <a:spcAft>
                <a:spcPts val="0"/>
              </a:spcAft>
              <a:buFont typeface="Arial" pitchFamily="34" charset="0"/>
              <a:buChar char="•"/>
              <a:defRPr/>
            </a:pPr>
            <a:r>
              <a:rPr lang="en-US" err="1" smtClean="0"/>
              <a:t>Bidang</a:t>
            </a:r>
            <a:r>
              <a:rPr lang="en-US" smtClean="0"/>
              <a:t> pendidikan, </a:t>
            </a:r>
            <a:r>
              <a:rPr lang="en-US" dirty="0" err="1" smtClean="0"/>
              <a:t>dalam</a:t>
            </a:r>
            <a:r>
              <a:rPr lang="en-US" dirty="0" smtClean="0"/>
              <a:t> </a:t>
            </a:r>
            <a:r>
              <a:rPr lang="en-US" dirty="0" err="1" smtClean="0"/>
              <a:t>penyampaian</a:t>
            </a:r>
            <a:r>
              <a:rPr lang="en-US" dirty="0" smtClean="0"/>
              <a:t> </a:t>
            </a:r>
            <a:r>
              <a:rPr lang="en-US" dirty="0" err="1" smtClean="0"/>
              <a:t>bahan</a:t>
            </a:r>
            <a:r>
              <a:rPr lang="en-US" dirty="0" smtClean="0"/>
              <a:t> </a:t>
            </a:r>
            <a:r>
              <a:rPr lang="en-US" dirty="0" err="1" smtClean="0"/>
              <a:t>pengajaran</a:t>
            </a:r>
            <a:r>
              <a:rPr lang="en-US" dirty="0" smtClean="0"/>
              <a:t> </a:t>
            </a:r>
            <a:r>
              <a:rPr lang="en-US" dirty="0" err="1" smtClean="0"/>
              <a:t>secara</a:t>
            </a:r>
            <a:r>
              <a:rPr lang="en-US" dirty="0" smtClean="0"/>
              <a:t> </a:t>
            </a:r>
            <a:r>
              <a:rPr lang="en-US" dirty="0" err="1" smtClean="0"/>
              <a:t>interaktif</a:t>
            </a:r>
            <a:r>
              <a:rPr lang="en-US" dirty="0" smtClean="0"/>
              <a:t> </a:t>
            </a:r>
            <a:r>
              <a:rPr lang="en-US" dirty="0" err="1" smtClean="0"/>
              <a:t>dan</a:t>
            </a:r>
            <a:r>
              <a:rPr lang="en-US" dirty="0" smtClean="0"/>
              <a:t> </a:t>
            </a:r>
            <a:r>
              <a:rPr lang="en-US" dirty="0" err="1" smtClean="0"/>
              <a:t>dapat</a:t>
            </a:r>
            <a:r>
              <a:rPr lang="en-US" dirty="0" smtClean="0"/>
              <a:t> </a:t>
            </a:r>
            <a:r>
              <a:rPr lang="en-US" dirty="0" err="1" smtClean="0"/>
              <a:t>mempermudah</a:t>
            </a:r>
            <a:r>
              <a:rPr lang="en-US" dirty="0" smtClean="0"/>
              <a:t> </a:t>
            </a:r>
            <a:r>
              <a:rPr lang="en-US" dirty="0" err="1" smtClean="0"/>
              <a:t>pembelajaran</a:t>
            </a:r>
            <a:r>
              <a:rPr lang="en-US" dirty="0" smtClean="0"/>
              <a:t> </a:t>
            </a:r>
            <a:r>
              <a:rPr lang="en-US" dirty="0" err="1" smtClean="0"/>
              <a:t>karena</a:t>
            </a:r>
            <a:r>
              <a:rPr lang="en-US" dirty="0" smtClean="0"/>
              <a:t> </a:t>
            </a:r>
            <a:r>
              <a:rPr lang="en-US" dirty="0" err="1" smtClean="0"/>
              <a:t>dididukung</a:t>
            </a:r>
            <a:r>
              <a:rPr lang="en-US" dirty="0" smtClean="0"/>
              <a:t> </a:t>
            </a:r>
            <a:r>
              <a:rPr lang="en-US" dirty="0" err="1" smtClean="0"/>
              <a:t>oleh</a:t>
            </a:r>
            <a:r>
              <a:rPr lang="en-US" dirty="0" smtClean="0"/>
              <a:t> </a:t>
            </a:r>
            <a:r>
              <a:rPr lang="en-US" dirty="0" err="1" smtClean="0"/>
              <a:t>berbagai</a:t>
            </a:r>
            <a:r>
              <a:rPr lang="en-US" dirty="0" smtClean="0"/>
              <a:t> </a:t>
            </a:r>
            <a:r>
              <a:rPr lang="en-US" dirty="0" err="1" smtClean="0"/>
              <a:t>aspek</a:t>
            </a:r>
            <a:r>
              <a:rPr lang="en-US" dirty="0" smtClean="0"/>
              <a:t>: </a:t>
            </a:r>
            <a:r>
              <a:rPr lang="en-US" dirty="0" err="1" smtClean="0"/>
              <a:t>suara</a:t>
            </a:r>
            <a:r>
              <a:rPr lang="en-US" dirty="0" smtClean="0"/>
              <a:t>, video, </a:t>
            </a:r>
            <a:r>
              <a:rPr lang="en-US" dirty="0" err="1" smtClean="0"/>
              <a:t>animasi</a:t>
            </a:r>
            <a:r>
              <a:rPr lang="en-US" dirty="0" smtClean="0"/>
              <a:t>, </a:t>
            </a:r>
            <a:r>
              <a:rPr lang="en-US" dirty="0" err="1" smtClean="0"/>
              <a:t>teks</a:t>
            </a:r>
            <a:r>
              <a:rPr lang="en-US" dirty="0" smtClean="0"/>
              <a:t>, </a:t>
            </a:r>
            <a:r>
              <a:rPr lang="en-US" dirty="0" err="1" smtClean="0"/>
              <a:t>dan</a:t>
            </a:r>
            <a:r>
              <a:rPr lang="en-US" dirty="0" smtClean="0"/>
              <a:t> </a:t>
            </a:r>
            <a:r>
              <a:rPr lang="en-US" dirty="0" err="1" smtClean="0"/>
              <a:t>grafik</a:t>
            </a:r>
            <a:endParaRPr lang="en-US" dirty="0" smtClean="0"/>
          </a:p>
          <a:p>
            <a:pPr algn="just" fontAlgn="auto">
              <a:spcAft>
                <a:spcPts val="0"/>
              </a:spcAft>
              <a:buFont typeface="Arial" pitchFamily="34" charset="0"/>
              <a:buChar char="•"/>
              <a:defRPr/>
            </a:pPr>
            <a:r>
              <a:rPr lang="en-US" dirty="0" err="1" smtClean="0"/>
              <a:t>Bidang</a:t>
            </a:r>
            <a:r>
              <a:rPr lang="en-US" dirty="0" smtClean="0"/>
              <a:t> </a:t>
            </a:r>
            <a:r>
              <a:rPr lang="en-US" dirty="0" err="1" smtClean="0"/>
              <a:t>jaringan</a:t>
            </a:r>
            <a:r>
              <a:rPr lang="en-US" dirty="0" smtClean="0"/>
              <a:t> </a:t>
            </a:r>
            <a:r>
              <a:rPr lang="en-US" err="1" smtClean="0"/>
              <a:t>dan</a:t>
            </a:r>
            <a:r>
              <a:rPr lang="en-US" smtClean="0"/>
              <a:t> internet, </a:t>
            </a:r>
            <a:r>
              <a:rPr lang="en-US" dirty="0" smtClean="0"/>
              <a:t>yang </a:t>
            </a:r>
            <a:r>
              <a:rPr lang="en-US" dirty="0" err="1" smtClean="0"/>
              <a:t>membantu</a:t>
            </a:r>
            <a:r>
              <a:rPr lang="en-US" dirty="0" smtClean="0"/>
              <a:t> </a:t>
            </a:r>
            <a:r>
              <a:rPr lang="en-US" dirty="0" err="1" smtClean="0"/>
              <a:t>dalam</a:t>
            </a:r>
            <a:r>
              <a:rPr lang="en-US" dirty="0" smtClean="0"/>
              <a:t> </a:t>
            </a:r>
            <a:r>
              <a:rPr lang="en-US" dirty="0" err="1" smtClean="0"/>
              <a:t>pembuatan</a:t>
            </a:r>
            <a:r>
              <a:rPr lang="en-US" dirty="0" smtClean="0"/>
              <a:t> website yang </a:t>
            </a:r>
            <a:r>
              <a:rPr lang="en-US" dirty="0" err="1" smtClean="0"/>
              <a:t>menarik</a:t>
            </a:r>
            <a:r>
              <a:rPr lang="en-US" dirty="0" smtClean="0"/>
              <a:t>, </a:t>
            </a:r>
            <a:r>
              <a:rPr lang="en-US" dirty="0" err="1" smtClean="0"/>
              <a:t>informatif</a:t>
            </a:r>
            <a:r>
              <a:rPr lang="en-US" dirty="0" smtClean="0"/>
              <a:t>, </a:t>
            </a:r>
            <a:r>
              <a:rPr lang="en-US" dirty="0" err="1" smtClean="0"/>
              <a:t>dan</a:t>
            </a:r>
            <a:r>
              <a:rPr lang="en-US" dirty="0" smtClean="0"/>
              <a:t> </a:t>
            </a:r>
            <a:r>
              <a:rPr lang="en-US" dirty="0" err="1" smtClean="0"/>
              <a:t>interaktif</a:t>
            </a:r>
            <a:endParaRPr lang="en-US" dirty="0" smtClean="0"/>
          </a:p>
          <a:p>
            <a:pPr fontAlgn="auto">
              <a:spcAft>
                <a:spcPts val="0"/>
              </a:spcAft>
              <a:buFont typeface="Arial" pitchFamily="34" charset="0"/>
              <a:buChar char="•"/>
              <a:defRPr/>
            </a:pPr>
            <a:endParaRPr lang="id-ID"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0242" name="Title 1"/>
          <p:cNvSpPr>
            <a:spLocks noGrp="1"/>
          </p:cNvSpPr>
          <p:nvPr>
            <p:ph type="title"/>
          </p:nvPr>
        </p:nvSpPr>
        <p:spPr>
          <a:xfrm>
            <a:off x="457200" y="-71462"/>
            <a:ext cx="8229600" cy="1143000"/>
          </a:xfrm>
        </p:spPr>
        <p:txBody>
          <a:bodyPr/>
          <a:lstStyle/>
          <a:p>
            <a:r>
              <a:rPr lang="id-ID" b="1" dirty="0" smtClean="0"/>
              <a:t>Pengaruh Multimedia</a:t>
            </a:r>
          </a:p>
        </p:txBody>
      </p:sp>
      <p:sp>
        <p:nvSpPr>
          <p:cNvPr id="3" name="Content Placeholder 2"/>
          <p:cNvSpPr>
            <a:spLocks noGrp="1"/>
          </p:cNvSpPr>
          <p:nvPr>
            <p:ph idx="1"/>
          </p:nvPr>
        </p:nvSpPr>
        <p:spPr>
          <a:xfrm>
            <a:off x="357158" y="785794"/>
            <a:ext cx="8429684" cy="4686320"/>
          </a:xfrm>
        </p:spPr>
        <p:txBody>
          <a:bodyPr rtlCol="0">
            <a:noAutofit/>
          </a:bodyPr>
          <a:lstStyle/>
          <a:p>
            <a:pPr marL="0" indent="0" fontAlgn="auto">
              <a:spcAft>
                <a:spcPts val="0"/>
              </a:spcAft>
              <a:buClr>
                <a:schemeClr val="tx1">
                  <a:shade val="95000"/>
                </a:schemeClr>
              </a:buClr>
              <a:buFont typeface="Wingdings 2"/>
              <a:buNone/>
              <a:defRPr/>
            </a:pPr>
            <a:r>
              <a:rPr lang="en-US" sz="2700" dirty="0" smtClean="0"/>
              <a:t>Multimedia </a:t>
            </a:r>
            <a:r>
              <a:rPr lang="en-US" sz="2700" dirty="0" err="1" smtClean="0"/>
              <a:t>merupakan</a:t>
            </a:r>
            <a:r>
              <a:rPr lang="en-US" sz="2700" dirty="0" smtClean="0"/>
              <a:t> media </a:t>
            </a:r>
            <a:r>
              <a:rPr lang="en-US" sz="2700" dirty="0" err="1" smtClean="0"/>
              <a:t>interaktif</a:t>
            </a:r>
            <a:r>
              <a:rPr lang="en-US" sz="2700" dirty="0" smtClean="0"/>
              <a:t> yang </a:t>
            </a:r>
            <a:r>
              <a:rPr lang="en-US" sz="2700" dirty="0" err="1" smtClean="0"/>
              <a:t>sangat</a:t>
            </a:r>
            <a:r>
              <a:rPr lang="en-US" sz="2700" dirty="0" smtClean="0"/>
              <a:t> </a:t>
            </a:r>
            <a:r>
              <a:rPr lang="en-US" sz="2700" dirty="0" err="1" smtClean="0"/>
              <a:t>ampuh</a:t>
            </a:r>
            <a:r>
              <a:rPr lang="en-US" sz="2700" dirty="0" smtClean="0"/>
              <a:t> </a:t>
            </a:r>
            <a:r>
              <a:rPr lang="en-US" sz="2700" dirty="0" err="1" smtClean="0"/>
              <a:t>mempengaruhi</a:t>
            </a:r>
            <a:r>
              <a:rPr lang="en-US" sz="2700" dirty="0" smtClean="0"/>
              <a:t> </a:t>
            </a:r>
            <a:r>
              <a:rPr lang="en-US" sz="2700" dirty="0" err="1" smtClean="0"/>
              <a:t>manusia</a:t>
            </a:r>
            <a:r>
              <a:rPr lang="en-US" sz="2700" dirty="0" smtClean="0"/>
              <a:t>. </a:t>
            </a:r>
            <a:r>
              <a:rPr lang="en-US" sz="2700" dirty="0" err="1" smtClean="0"/>
              <a:t>Dalam</a:t>
            </a:r>
            <a:r>
              <a:rPr lang="en-US" sz="2700" dirty="0" smtClean="0"/>
              <a:t> </a:t>
            </a:r>
            <a:r>
              <a:rPr lang="en-US" sz="2700" dirty="0" err="1" smtClean="0"/>
              <a:t>hal</a:t>
            </a:r>
            <a:r>
              <a:rPr lang="en-US" sz="2700" dirty="0" smtClean="0"/>
              <a:t> </a:t>
            </a:r>
            <a:r>
              <a:rPr lang="en-US" sz="2700" dirty="0" err="1" smtClean="0"/>
              <a:t>ini</a:t>
            </a:r>
            <a:r>
              <a:rPr lang="en-US" sz="2700" dirty="0" smtClean="0"/>
              <a:t> multimedia </a:t>
            </a:r>
            <a:r>
              <a:rPr lang="en-US" sz="2700" dirty="0" err="1" smtClean="0"/>
              <a:t>mampu</a:t>
            </a:r>
            <a:r>
              <a:rPr lang="en-US" sz="2700" dirty="0" smtClean="0"/>
              <a:t>:</a:t>
            </a:r>
          </a:p>
          <a:p>
            <a:pPr marL="548640" indent="-411480" fontAlgn="auto">
              <a:spcAft>
                <a:spcPts val="0"/>
              </a:spcAft>
              <a:buClr>
                <a:schemeClr val="tx1">
                  <a:shade val="95000"/>
                </a:schemeClr>
              </a:buClr>
              <a:buFont typeface="Arial" pitchFamily="34" charset="0"/>
              <a:buChar char="•"/>
              <a:defRPr/>
            </a:pPr>
            <a:r>
              <a:rPr lang="en-US" sz="2700" b="1" dirty="0" err="1" smtClean="0"/>
              <a:t>Mengubah</a:t>
            </a:r>
            <a:r>
              <a:rPr lang="en-US" sz="2700" b="1" dirty="0" smtClean="0"/>
              <a:t> </a:t>
            </a:r>
            <a:r>
              <a:rPr lang="en-US" sz="2700" b="1" dirty="0" err="1" smtClean="0"/>
              <a:t>tempat</a:t>
            </a:r>
            <a:r>
              <a:rPr lang="en-US" sz="2700" b="1" dirty="0" smtClean="0"/>
              <a:t> </a:t>
            </a:r>
            <a:r>
              <a:rPr lang="en-US" sz="2700" b="1" dirty="0" err="1" smtClean="0"/>
              <a:t>kerja</a:t>
            </a:r>
            <a:r>
              <a:rPr lang="en-US" sz="2700" dirty="0" smtClean="0"/>
              <a:t>. </a:t>
            </a:r>
            <a:r>
              <a:rPr lang="en-US" sz="2700" dirty="0" err="1" smtClean="0"/>
              <a:t>Dengan</a:t>
            </a:r>
            <a:r>
              <a:rPr lang="en-US" sz="2700" dirty="0" smtClean="0"/>
              <a:t> </a:t>
            </a:r>
            <a:r>
              <a:rPr lang="en-US" sz="2700" dirty="0" err="1" smtClean="0"/>
              <a:t>adanya</a:t>
            </a:r>
            <a:r>
              <a:rPr lang="en-US" sz="2700" dirty="0" smtClean="0"/>
              <a:t> </a:t>
            </a:r>
            <a:r>
              <a:rPr lang="en-US" sz="2700" i="1" dirty="0" err="1" smtClean="0"/>
              <a:t>teleworking</a:t>
            </a:r>
            <a:r>
              <a:rPr lang="en-US" sz="2700" dirty="0" smtClean="0"/>
              <a:t>, </a:t>
            </a:r>
            <a:r>
              <a:rPr lang="en-US" sz="2700" dirty="0" err="1" smtClean="0"/>
              <a:t>para</a:t>
            </a:r>
            <a:r>
              <a:rPr lang="en-US" sz="2700" dirty="0" smtClean="0"/>
              <a:t> </a:t>
            </a:r>
            <a:r>
              <a:rPr lang="en-US" sz="2700" dirty="0" err="1" smtClean="0"/>
              <a:t>pekerja</a:t>
            </a:r>
            <a:r>
              <a:rPr lang="en-US" sz="2700" dirty="0" smtClean="0"/>
              <a:t> </a:t>
            </a:r>
            <a:r>
              <a:rPr lang="en-US" sz="2700" dirty="0" err="1" smtClean="0"/>
              <a:t>dapat</a:t>
            </a:r>
            <a:r>
              <a:rPr lang="en-US" sz="2700" dirty="0" smtClean="0"/>
              <a:t> </a:t>
            </a:r>
            <a:r>
              <a:rPr lang="en-US" sz="2700" dirty="0" err="1" smtClean="0"/>
              <a:t>melakukan</a:t>
            </a:r>
            <a:r>
              <a:rPr lang="en-US" sz="2700" dirty="0" smtClean="0"/>
              <a:t> </a:t>
            </a:r>
            <a:r>
              <a:rPr lang="en-US" sz="2700" dirty="0" err="1" smtClean="0"/>
              <a:t>pekerjaanya</a:t>
            </a:r>
            <a:r>
              <a:rPr lang="en-US" sz="2700" dirty="0" smtClean="0"/>
              <a:t> </a:t>
            </a:r>
            <a:r>
              <a:rPr lang="en-US" sz="2700" dirty="0" err="1" smtClean="0"/>
              <a:t>tidak</a:t>
            </a:r>
            <a:r>
              <a:rPr lang="en-US" sz="2700" dirty="0" smtClean="0"/>
              <a:t> </a:t>
            </a:r>
            <a:r>
              <a:rPr lang="en-US" sz="2700" dirty="0" err="1" smtClean="0"/>
              <a:t>harus</a:t>
            </a:r>
            <a:r>
              <a:rPr lang="en-US" sz="2700" dirty="0" smtClean="0"/>
              <a:t> </a:t>
            </a:r>
            <a:r>
              <a:rPr lang="en-US" sz="2700" dirty="0" err="1" smtClean="0"/>
              <a:t>dari</a:t>
            </a:r>
            <a:r>
              <a:rPr lang="en-US" sz="2700" dirty="0" smtClean="0"/>
              <a:t> </a:t>
            </a:r>
            <a:r>
              <a:rPr lang="en-US" sz="2700" dirty="0" err="1" smtClean="0"/>
              <a:t>kantor</a:t>
            </a:r>
            <a:r>
              <a:rPr lang="en-US" sz="2700" dirty="0" smtClean="0"/>
              <a:t>. </a:t>
            </a:r>
            <a:r>
              <a:rPr lang="en-US" sz="2700" dirty="0" err="1" smtClean="0"/>
              <a:t>Contoh</a:t>
            </a:r>
            <a:r>
              <a:rPr lang="en-US" sz="2700" dirty="0" smtClean="0"/>
              <a:t> software yang </a:t>
            </a:r>
            <a:r>
              <a:rPr lang="en-US" sz="2700" dirty="0" err="1" smtClean="0"/>
              <a:t>mendukung</a:t>
            </a:r>
            <a:r>
              <a:rPr lang="en-US" sz="2700" dirty="0" smtClean="0"/>
              <a:t> </a:t>
            </a:r>
            <a:r>
              <a:rPr lang="en-US" sz="2700" dirty="0" err="1" smtClean="0"/>
              <a:t>teleworking</a:t>
            </a:r>
            <a:r>
              <a:rPr lang="en-US" sz="2700" dirty="0" smtClean="0"/>
              <a:t>/telecommuting: </a:t>
            </a:r>
            <a:r>
              <a:rPr lang="en-US" sz="2700" dirty="0" err="1" smtClean="0"/>
              <a:t>Netmeeting</a:t>
            </a:r>
            <a:r>
              <a:rPr lang="en-US" sz="2700" dirty="0" smtClean="0"/>
              <a:t>!</a:t>
            </a:r>
          </a:p>
          <a:p>
            <a:pPr marL="548640" indent="-411480" fontAlgn="auto">
              <a:spcAft>
                <a:spcPts val="0"/>
              </a:spcAft>
              <a:buClr>
                <a:schemeClr val="tx1">
                  <a:shade val="95000"/>
                </a:schemeClr>
              </a:buClr>
              <a:buFont typeface="Arial" pitchFamily="34" charset="0"/>
              <a:buChar char="•"/>
              <a:defRPr/>
            </a:pPr>
            <a:r>
              <a:rPr lang="en-US" sz="2700" b="1" dirty="0" err="1" smtClean="0"/>
              <a:t>Mengubah</a:t>
            </a:r>
            <a:r>
              <a:rPr lang="en-US" sz="2700" b="1" dirty="0" smtClean="0"/>
              <a:t> </a:t>
            </a:r>
            <a:r>
              <a:rPr lang="en-US" sz="2700" b="1" dirty="0" err="1" smtClean="0"/>
              <a:t>cara</a:t>
            </a:r>
            <a:r>
              <a:rPr lang="en-US" sz="2700" b="1" dirty="0" smtClean="0"/>
              <a:t> </a:t>
            </a:r>
            <a:r>
              <a:rPr lang="en-US" sz="2700" b="1" dirty="0" err="1" smtClean="0"/>
              <a:t>belanja</a:t>
            </a:r>
            <a:r>
              <a:rPr lang="en-US" sz="2700" dirty="0" smtClean="0"/>
              <a:t>. </a:t>
            </a:r>
            <a:r>
              <a:rPr lang="en-US" sz="2700" dirty="0" err="1" smtClean="0"/>
              <a:t>Homeshopping</a:t>
            </a:r>
            <a:r>
              <a:rPr lang="en-US" sz="2700" dirty="0" smtClean="0"/>
              <a:t>/teleshopping </a:t>
            </a:r>
            <a:r>
              <a:rPr lang="en-US" sz="2700" dirty="0" err="1" smtClean="0"/>
              <a:t>dapat</a:t>
            </a:r>
            <a:r>
              <a:rPr lang="en-US" sz="2700" dirty="0" smtClean="0"/>
              <a:t> </a:t>
            </a:r>
            <a:r>
              <a:rPr lang="en-US" sz="2700" dirty="0" err="1" smtClean="0"/>
              <a:t>dilakukan</a:t>
            </a:r>
            <a:r>
              <a:rPr lang="en-US" sz="2700" dirty="0" smtClean="0"/>
              <a:t> </a:t>
            </a:r>
            <a:r>
              <a:rPr lang="en-US" sz="2700" dirty="0" err="1" smtClean="0"/>
              <a:t>dengan</a:t>
            </a:r>
            <a:r>
              <a:rPr lang="en-US" sz="2700" dirty="0" smtClean="0"/>
              <a:t> </a:t>
            </a:r>
            <a:r>
              <a:rPr lang="en-US" sz="2700" dirty="0" err="1" smtClean="0"/>
              <a:t>menggunakan</a:t>
            </a:r>
            <a:r>
              <a:rPr lang="en-US" sz="2700" dirty="0" smtClean="0"/>
              <a:t> internet, </a:t>
            </a:r>
            <a:r>
              <a:rPr lang="en-US" sz="2700" dirty="0" err="1" smtClean="0"/>
              <a:t>kemudian</a:t>
            </a:r>
            <a:r>
              <a:rPr lang="en-US" sz="2700" dirty="0" smtClean="0"/>
              <a:t> </a:t>
            </a:r>
            <a:r>
              <a:rPr lang="en-US" sz="2700" dirty="0" err="1" smtClean="0"/>
              <a:t>barang</a:t>
            </a:r>
            <a:r>
              <a:rPr lang="en-US" sz="2700" dirty="0" smtClean="0"/>
              <a:t> </a:t>
            </a:r>
            <a:r>
              <a:rPr lang="en-US" sz="2700" dirty="0" err="1" smtClean="0"/>
              <a:t>datang</a:t>
            </a:r>
            <a:r>
              <a:rPr lang="en-US" sz="2700" dirty="0" smtClean="0"/>
              <a:t> </a:t>
            </a:r>
            <a:r>
              <a:rPr lang="en-US" sz="2700" dirty="0" err="1" smtClean="0"/>
              <a:t>dengan</a:t>
            </a:r>
            <a:r>
              <a:rPr lang="en-US" sz="2700" dirty="0" smtClean="0"/>
              <a:t> </a:t>
            </a:r>
            <a:r>
              <a:rPr lang="en-US" sz="2700" dirty="0" err="1" smtClean="0"/>
              <a:t>sendirinya</a:t>
            </a:r>
            <a:r>
              <a:rPr lang="en-US" sz="2700" dirty="0" smtClean="0"/>
              <a:t>.</a:t>
            </a:r>
          </a:p>
          <a:p>
            <a:pPr marL="548640" indent="-411480" fontAlgn="auto">
              <a:spcAft>
                <a:spcPts val="0"/>
              </a:spcAft>
              <a:buClr>
                <a:schemeClr val="tx1">
                  <a:shade val="95000"/>
                </a:schemeClr>
              </a:buClr>
              <a:buFont typeface="Arial" pitchFamily="34" charset="0"/>
              <a:buChar char="•"/>
              <a:defRPr/>
            </a:pPr>
            <a:r>
              <a:rPr lang="en-US" sz="2700" b="1" dirty="0" err="1" smtClean="0"/>
              <a:t>Mengubah</a:t>
            </a:r>
            <a:r>
              <a:rPr lang="en-US" sz="2700" b="1" dirty="0" smtClean="0"/>
              <a:t> </a:t>
            </a:r>
            <a:r>
              <a:rPr lang="en-US" sz="2700" b="1" dirty="0" err="1" smtClean="0"/>
              <a:t>cara</a:t>
            </a:r>
            <a:r>
              <a:rPr lang="en-US" sz="2700" b="1" dirty="0" smtClean="0"/>
              <a:t> </a:t>
            </a:r>
            <a:r>
              <a:rPr lang="en-US" sz="2700" b="1" dirty="0" err="1" smtClean="0"/>
              <a:t>bisnis</a:t>
            </a:r>
            <a:r>
              <a:rPr lang="en-US" sz="2700" smtClean="0"/>
              <a:t>. banyak </a:t>
            </a:r>
            <a:r>
              <a:rPr lang="en-US" sz="2700" dirty="0" err="1" smtClean="0"/>
              <a:t>perusahaan</a:t>
            </a:r>
            <a:r>
              <a:rPr lang="en-US" sz="2700" dirty="0" smtClean="0"/>
              <a:t> </a:t>
            </a:r>
            <a:r>
              <a:rPr lang="en-US" sz="2700" dirty="0" err="1" smtClean="0"/>
              <a:t>menggunakan</a:t>
            </a:r>
            <a:r>
              <a:rPr lang="en-US" sz="2700" dirty="0" smtClean="0"/>
              <a:t> </a:t>
            </a:r>
            <a:r>
              <a:rPr lang="en-US" sz="2700" dirty="0" err="1" smtClean="0"/>
              <a:t>sistem</a:t>
            </a:r>
            <a:r>
              <a:rPr lang="en-US" sz="2700" dirty="0" smtClean="0"/>
              <a:t> </a:t>
            </a:r>
            <a:r>
              <a:rPr lang="en-US" sz="2700" dirty="0" err="1" smtClean="0"/>
              <a:t>jual</a:t>
            </a:r>
            <a:r>
              <a:rPr lang="en-US" sz="2700" dirty="0" smtClean="0"/>
              <a:t> </a:t>
            </a:r>
            <a:r>
              <a:rPr lang="en-US" sz="2700" dirty="0" err="1" smtClean="0"/>
              <a:t>beli</a:t>
            </a:r>
            <a:r>
              <a:rPr lang="en-US" sz="2700" dirty="0" smtClean="0"/>
              <a:t> online, bank </a:t>
            </a:r>
            <a:r>
              <a:rPr lang="en-US" sz="2700" dirty="0" err="1" smtClean="0"/>
              <a:t>menggunakan</a:t>
            </a:r>
            <a:r>
              <a:rPr lang="en-US" sz="2700" dirty="0" smtClean="0"/>
              <a:t> </a:t>
            </a:r>
            <a:r>
              <a:rPr lang="en-US" sz="2700" dirty="0" err="1" smtClean="0"/>
              <a:t>cara</a:t>
            </a:r>
            <a:r>
              <a:rPr lang="en-US" sz="2700" dirty="0" smtClean="0"/>
              <a:t> online-banking.</a:t>
            </a:r>
          </a:p>
          <a:p>
            <a:pPr marL="548640" indent="-411480" fontAlgn="auto">
              <a:spcAft>
                <a:spcPts val="0"/>
              </a:spcAft>
              <a:buClr>
                <a:schemeClr val="tx1">
                  <a:shade val="95000"/>
                </a:schemeClr>
              </a:buClr>
              <a:buFont typeface="Wingdings 2"/>
              <a:buChar char=""/>
              <a:defRPr/>
            </a:pPr>
            <a:endParaRPr lang="id-ID" sz="27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3" name="Content Placeholder 2"/>
          <p:cNvSpPr>
            <a:spLocks noGrp="1"/>
          </p:cNvSpPr>
          <p:nvPr>
            <p:ph idx="1"/>
          </p:nvPr>
        </p:nvSpPr>
        <p:spPr>
          <a:xfrm>
            <a:off x="457200" y="642918"/>
            <a:ext cx="8229600" cy="5483245"/>
          </a:xfrm>
        </p:spPr>
        <p:txBody>
          <a:bodyPr rtlCol="0">
            <a:normAutofit fontScale="92500"/>
          </a:bodyPr>
          <a:lstStyle/>
          <a:p>
            <a:pPr marL="548640" indent="-411480" fontAlgn="auto">
              <a:spcAft>
                <a:spcPts val="0"/>
              </a:spcAft>
              <a:buClr>
                <a:schemeClr val="tx1">
                  <a:shade val="95000"/>
                </a:schemeClr>
              </a:buClr>
              <a:buNone/>
              <a:defRPr/>
            </a:pPr>
            <a:r>
              <a:rPr lang="id-ID" b="1" dirty="0" smtClean="0"/>
              <a:t>- 	</a:t>
            </a:r>
            <a:r>
              <a:rPr lang="en-US" b="1" dirty="0" err="1" smtClean="0"/>
              <a:t>Mengubah</a:t>
            </a:r>
            <a:r>
              <a:rPr lang="en-US" b="1" dirty="0" smtClean="0"/>
              <a:t> </a:t>
            </a:r>
            <a:r>
              <a:rPr lang="en-US" b="1" dirty="0" err="1" smtClean="0"/>
              <a:t>cara</a:t>
            </a:r>
            <a:r>
              <a:rPr lang="en-US" b="1" dirty="0" smtClean="0"/>
              <a:t> </a:t>
            </a:r>
            <a:r>
              <a:rPr lang="en-US" b="1" dirty="0" err="1" smtClean="0"/>
              <a:t>memperoleh</a:t>
            </a:r>
            <a:r>
              <a:rPr lang="en-US" b="1" dirty="0" smtClean="0"/>
              <a:t> </a:t>
            </a:r>
            <a:r>
              <a:rPr lang="en-US" b="1" dirty="0" err="1" smtClean="0"/>
              <a:t>informasi</a:t>
            </a:r>
            <a:r>
              <a:rPr lang="en-US" dirty="0" smtClean="0"/>
              <a:t>. </a:t>
            </a:r>
            <a:r>
              <a:rPr lang="en-US" dirty="0" err="1" smtClean="0"/>
              <a:t>Orang-orang</a:t>
            </a:r>
            <a:r>
              <a:rPr lang="en-US" dirty="0" smtClean="0"/>
              <a:t> </a:t>
            </a:r>
            <a:r>
              <a:rPr lang="en-US" dirty="0" err="1" smtClean="0"/>
              <a:t>mulai</a:t>
            </a:r>
            <a:r>
              <a:rPr lang="en-US" dirty="0" smtClean="0"/>
              <a:t> </a:t>
            </a:r>
            <a:r>
              <a:rPr lang="en-US" dirty="0" err="1" smtClean="0"/>
              <a:t>menggunakan</a:t>
            </a:r>
            <a:r>
              <a:rPr lang="en-US" dirty="0" smtClean="0"/>
              <a:t> internet </a:t>
            </a:r>
            <a:r>
              <a:rPr lang="en-US" dirty="0" err="1" smtClean="0"/>
              <a:t>dan</a:t>
            </a:r>
            <a:r>
              <a:rPr lang="en-US" dirty="0" smtClean="0"/>
              <a:t> </a:t>
            </a:r>
            <a:r>
              <a:rPr lang="en-US" dirty="0" err="1" smtClean="0"/>
              <a:t>berbagai</a:t>
            </a:r>
            <a:r>
              <a:rPr lang="en-US" dirty="0" smtClean="0"/>
              <a:t> software </a:t>
            </a:r>
            <a:r>
              <a:rPr lang="en-US" dirty="0" err="1" smtClean="0"/>
              <a:t>untuk</a:t>
            </a:r>
            <a:r>
              <a:rPr lang="en-US" dirty="0" smtClean="0"/>
              <a:t> </a:t>
            </a:r>
            <a:r>
              <a:rPr lang="en-US" dirty="0" err="1" smtClean="0"/>
              <a:t>mencari</a:t>
            </a:r>
            <a:r>
              <a:rPr lang="en-US" dirty="0" smtClean="0"/>
              <a:t> </a:t>
            </a:r>
            <a:r>
              <a:rPr lang="en-US" dirty="0" err="1" smtClean="0"/>
              <a:t>informasi</a:t>
            </a:r>
            <a:r>
              <a:rPr lang="en-US" dirty="0" smtClean="0"/>
              <a:t>. </a:t>
            </a:r>
            <a:r>
              <a:rPr lang="en-US" dirty="0" err="1" smtClean="0"/>
              <a:t>Misalnya</a:t>
            </a:r>
            <a:r>
              <a:rPr lang="en-US" dirty="0" smtClean="0"/>
              <a:t>: </a:t>
            </a:r>
            <a:r>
              <a:rPr lang="en-US" dirty="0" err="1" smtClean="0"/>
              <a:t>membaca</a:t>
            </a:r>
            <a:r>
              <a:rPr lang="en-US" dirty="0" smtClean="0"/>
              <a:t> </a:t>
            </a:r>
            <a:r>
              <a:rPr lang="en-US" dirty="0" err="1" smtClean="0"/>
              <a:t>koran</a:t>
            </a:r>
            <a:r>
              <a:rPr lang="en-US" dirty="0" smtClean="0"/>
              <a:t> online, detik.com, </a:t>
            </a:r>
            <a:r>
              <a:rPr lang="en-US" dirty="0" err="1" smtClean="0"/>
              <a:t>menggunakan</a:t>
            </a:r>
            <a:r>
              <a:rPr lang="en-US" dirty="0" smtClean="0"/>
              <a:t> software </a:t>
            </a:r>
            <a:r>
              <a:rPr lang="en-US" dirty="0" err="1" smtClean="0"/>
              <a:t>kesehatan</a:t>
            </a:r>
            <a:r>
              <a:rPr lang="en-US" dirty="0" smtClean="0"/>
              <a:t>, </a:t>
            </a:r>
            <a:r>
              <a:rPr lang="en-US" dirty="0" err="1" smtClean="0"/>
              <a:t>belajar</a:t>
            </a:r>
            <a:r>
              <a:rPr lang="en-US" dirty="0" smtClean="0"/>
              <a:t> </a:t>
            </a:r>
            <a:r>
              <a:rPr lang="en-US" dirty="0" err="1" smtClean="0"/>
              <a:t>gitar</a:t>
            </a:r>
            <a:r>
              <a:rPr lang="en-US" dirty="0" smtClean="0"/>
              <a:t> </a:t>
            </a:r>
            <a:r>
              <a:rPr lang="en-US" dirty="0" err="1" smtClean="0"/>
              <a:t>dari</a:t>
            </a:r>
            <a:r>
              <a:rPr lang="en-US" dirty="0" smtClean="0"/>
              <a:t> software </a:t>
            </a:r>
            <a:r>
              <a:rPr lang="en-US" dirty="0" err="1" smtClean="0"/>
              <a:t>dan</a:t>
            </a:r>
            <a:r>
              <a:rPr lang="en-US" dirty="0" smtClean="0"/>
              <a:t> </a:t>
            </a:r>
            <a:r>
              <a:rPr lang="en-US" dirty="0" err="1" smtClean="0"/>
              <a:t>masih</a:t>
            </a:r>
            <a:r>
              <a:rPr lang="en-US" dirty="0" smtClean="0"/>
              <a:t> </a:t>
            </a:r>
            <a:r>
              <a:rPr lang="en-US" dirty="0" err="1" smtClean="0"/>
              <a:t>banyak</a:t>
            </a:r>
            <a:r>
              <a:rPr lang="en-US" dirty="0" smtClean="0"/>
              <a:t> </a:t>
            </a:r>
            <a:r>
              <a:rPr lang="en-US" dirty="0" err="1" smtClean="0"/>
              <a:t>lagi</a:t>
            </a:r>
            <a:r>
              <a:rPr lang="en-US" dirty="0" smtClean="0"/>
              <a:t>. </a:t>
            </a:r>
          </a:p>
          <a:p>
            <a:pPr marL="548640" indent="-411480" fontAlgn="auto">
              <a:spcAft>
                <a:spcPts val="0"/>
              </a:spcAft>
              <a:buClr>
                <a:schemeClr val="tx1">
                  <a:shade val="95000"/>
                </a:schemeClr>
              </a:buClr>
              <a:buNone/>
              <a:defRPr/>
            </a:pPr>
            <a:r>
              <a:rPr lang="id-ID" b="1" dirty="0" smtClean="0"/>
              <a:t>-	</a:t>
            </a:r>
            <a:r>
              <a:rPr lang="en-US" b="1" dirty="0" err="1" smtClean="0"/>
              <a:t>Mengubah</a:t>
            </a:r>
            <a:r>
              <a:rPr lang="en-US" b="1" dirty="0" smtClean="0"/>
              <a:t> </a:t>
            </a:r>
            <a:r>
              <a:rPr lang="en-US" b="1" dirty="0" err="1" smtClean="0"/>
              <a:t>cara</a:t>
            </a:r>
            <a:r>
              <a:rPr lang="en-US" b="1" dirty="0" smtClean="0"/>
              <a:t> </a:t>
            </a:r>
            <a:r>
              <a:rPr lang="en-US" b="1" dirty="0" err="1" smtClean="0"/>
              <a:t>belajar</a:t>
            </a:r>
            <a:r>
              <a:rPr lang="en-US" dirty="0" smtClean="0"/>
              <a:t>. </a:t>
            </a:r>
            <a:r>
              <a:rPr lang="en-US" dirty="0" err="1" smtClean="0"/>
              <a:t>Sekolah</a:t>
            </a:r>
            <a:r>
              <a:rPr lang="en-US" dirty="0" smtClean="0"/>
              <a:t> </a:t>
            </a:r>
            <a:r>
              <a:rPr lang="en-US" dirty="0" err="1" smtClean="0"/>
              <a:t>mulai</a:t>
            </a:r>
            <a:r>
              <a:rPr lang="en-US" dirty="0" smtClean="0"/>
              <a:t> </a:t>
            </a:r>
            <a:r>
              <a:rPr lang="en-US" dirty="0" err="1" smtClean="0"/>
              <a:t>menggunakan</a:t>
            </a:r>
            <a:r>
              <a:rPr lang="en-US" dirty="0" smtClean="0"/>
              <a:t> computer multimedia, </a:t>
            </a:r>
            <a:r>
              <a:rPr lang="en-US" dirty="0" err="1" smtClean="0"/>
              <a:t>belajar</a:t>
            </a:r>
            <a:r>
              <a:rPr lang="en-US" dirty="0" smtClean="0"/>
              <a:t> online, </a:t>
            </a:r>
            <a:r>
              <a:rPr lang="en-US" dirty="0" err="1" smtClean="0"/>
              <a:t>menggunakan</a:t>
            </a:r>
            <a:r>
              <a:rPr lang="en-US" dirty="0" smtClean="0"/>
              <a:t> e-book.</a:t>
            </a:r>
          </a:p>
          <a:p>
            <a:pPr marL="548640" indent="-411480" fontAlgn="auto">
              <a:spcAft>
                <a:spcPts val="0"/>
              </a:spcAft>
              <a:buClr>
                <a:schemeClr val="tx1">
                  <a:shade val="95000"/>
                </a:schemeClr>
              </a:buClr>
              <a:buNone/>
              <a:defRPr/>
            </a:pPr>
            <a:r>
              <a:rPr lang="id-ID" b="1" dirty="0" smtClean="0"/>
              <a:t>-	</a:t>
            </a:r>
            <a:r>
              <a:rPr lang="en-US" b="1" dirty="0" smtClean="0"/>
              <a:t>Internet Multimedia </a:t>
            </a:r>
            <a:r>
              <a:rPr lang="en-US" dirty="0" err="1" smtClean="0"/>
              <a:t>juga</a:t>
            </a:r>
            <a:r>
              <a:rPr lang="en-US" dirty="0" smtClean="0"/>
              <a:t> </a:t>
            </a:r>
            <a:r>
              <a:rPr lang="en-US" dirty="0" err="1" smtClean="0"/>
              <a:t>mulai</a:t>
            </a:r>
            <a:r>
              <a:rPr lang="en-US" dirty="0" smtClean="0"/>
              <a:t> </a:t>
            </a:r>
            <a:r>
              <a:rPr lang="en-US" dirty="0" err="1" smtClean="0"/>
              <a:t>bersaing</a:t>
            </a:r>
            <a:r>
              <a:rPr lang="en-US" dirty="0" smtClean="0"/>
              <a:t> </a:t>
            </a:r>
            <a:r>
              <a:rPr lang="en-US" dirty="0" err="1" smtClean="0"/>
              <a:t>dengan</a:t>
            </a:r>
            <a:r>
              <a:rPr lang="en-US" dirty="0" smtClean="0"/>
              <a:t> </a:t>
            </a:r>
            <a:r>
              <a:rPr lang="en-US" dirty="0" err="1" smtClean="0"/>
              <a:t>televisi</a:t>
            </a:r>
            <a:r>
              <a:rPr lang="en-US" dirty="0" smtClean="0"/>
              <a:t> </a:t>
            </a:r>
            <a:r>
              <a:rPr lang="en-US" dirty="0" err="1" smtClean="0"/>
              <a:t>dan</a:t>
            </a:r>
            <a:r>
              <a:rPr lang="en-US" dirty="0" smtClean="0"/>
              <a:t> radio.</a:t>
            </a:r>
          </a:p>
          <a:p>
            <a:pPr marL="548640" indent="-411480" fontAlgn="auto">
              <a:spcAft>
                <a:spcPts val="0"/>
              </a:spcAft>
              <a:buClr>
                <a:schemeClr val="tx1">
                  <a:shade val="95000"/>
                </a:schemeClr>
              </a:buClr>
              <a:buFont typeface="Wingdings 2"/>
              <a:buChar char=""/>
              <a:defRPr/>
            </a:pPr>
            <a:endParaRPr lang="id-ID"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3314" name="Title 1"/>
          <p:cNvSpPr>
            <a:spLocks noGrp="1"/>
          </p:cNvSpPr>
          <p:nvPr>
            <p:ph type="title"/>
          </p:nvPr>
        </p:nvSpPr>
        <p:spPr/>
        <p:txBody>
          <a:bodyPr/>
          <a:lstStyle/>
          <a:p>
            <a:r>
              <a:rPr lang="id-ID" sz="4000" b="1" dirty="0" smtClean="0"/>
              <a:t>Pembagian Sistem Multimedia</a:t>
            </a:r>
            <a:endParaRPr lang="en-US" sz="4000" b="1" u="sng" dirty="0" smtClean="0">
              <a:solidFill>
                <a:srgbClr val="FF0000"/>
              </a:solidFill>
            </a:endParaRPr>
          </a:p>
        </p:txBody>
      </p:sp>
      <p:sp>
        <p:nvSpPr>
          <p:cNvPr id="3" name="Content Placeholder 2"/>
          <p:cNvSpPr>
            <a:spLocks noGrp="1"/>
          </p:cNvSpPr>
          <p:nvPr>
            <p:ph idx="1"/>
          </p:nvPr>
        </p:nvSpPr>
        <p:spPr>
          <a:xfrm>
            <a:off x="457200" y="1357298"/>
            <a:ext cx="8229600" cy="4525963"/>
          </a:xfrm>
        </p:spPr>
        <p:txBody>
          <a:bodyPr rtlCol="0">
            <a:normAutofit fontScale="92500" lnSpcReduction="20000"/>
          </a:bodyPr>
          <a:lstStyle/>
          <a:p>
            <a:pPr marL="548640" indent="-411480" fontAlgn="auto">
              <a:spcAft>
                <a:spcPts val="0"/>
              </a:spcAft>
              <a:buClr>
                <a:schemeClr val="tx1">
                  <a:shade val="95000"/>
                </a:schemeClr>
              </a:buClr>
              <a:buFont typeface="Arial" pitchFamily="34" charset="0"/>
              <a:buNone/>
              <a:defRPr/>
            </a:pPr>
            <a:r>
              <a:rPr lang="en-US" dirty="0" err="1" smtClean="0"/>
              <a:t>Sistem</a:t>
            </a:r>
            <a:r>
              <a:rPr lang="en-US" dirty="0" smtClean="0"/>
              <a:t> Multimedia </a:t>
            </a:r>
            <a:r>
              <a:rPr lang="en-US" dirty="0" err="1" smtClean="0"/>
              <a:t>dapat</a:t>
            </a:r>
            <a:r>
              <a:rPr lang="en-US" dirty="0" smtClean="0"/>
              <a:t> </a:t>
            </a:r>
            <a:r>
              <a:rPr lang="en-US" dirty="0" err="1" smtClean="0"/>
              <a:t>dibagi</a:t>
            </a:r>
            <a:r>
              <a:rPr lang="en-US" dirty="0" smtClean="0"/>
              <a:t> </a:t>
            </a:r>
            <a:r>
              <a:rPr lang="en-US" dirty="0" err="1" smtClean="0"/>
              <a:t>menjadi</a:t>
            </a:r>
            <a:r>
              <a:rPr lang="en-US" dirty="0" smtClean="0"/>
              <a:t>:</a:t>
            </a:r>
          </a:p>
          <a:p>
            <a:pPr marL="548640" indent="-411480" fontAlgn="auto">
              <a:spcAft>
                <a:spcPts val="0"/>
              </a:spcAft>
              <a:buClr>
                <a:schemeClr val="tx1">
                  <a:shade val="95000"/>
                </a:schemeClr>
              </a:buClr>
              <a:buFont typeface="Arial" pitchFamily="34" charset="0"/>
              <a:buNone/>
              <a:defRPr/>
            </a:pPr>
            <a:r>
              <a:rPr lang="en-US" b="1" dirty="0" smtClean="0"/>
              <a:t>1. </a:t>
            </a:r>
            <a:r>
              <a:rPr lang="en-US" b="1" dirty="0" err="1" smtClean="0"/>
              <a:t>Sistem</a:t>
            </a:r>
            <a:r>
              <a:rPr lang="en-US" b="1" dirty="0" smtClean="0"/>
              <a:t> </a:t>
            </a:r>
            <a:r>
              <a:rPr lang="en-US" b="1" i="1" dirty="0" smtClean="0"/>
              <a:t>Multimedia Stand Alone</a:t>
            </a:r>
            <a:endParaRPr lang="en-US" dirty="0" smtClean="0"/>
          </a:p>
          <a:p>
            <a:pPr marL="548640" indent="-411480" fontAlgn="auto">
              <a:spcAft>
                <a:spcPts val="0"/>
              </a:spcAft>
              <a:buClr>
                <a:schemeClr val="tx1">
                  <a:shade val="95000"/>
                </a:schemeClr>
              </a:buClr>
              <a:buFont typeface="Arial" pitchFamily="34" charset="0"/>
              <a:buNone/>
              <a:defRPr/>
            </a:pPr>
            <a:r>
              <a:rPr lang="en-US" dirty="0" smtClean="0"/>
              <a:t>	</a:t>
            </a:r>
            <a:r>
              <a:rPr lang="en-US" dirty="0" err="1" smtClean="0"/>
              <a:t>Sistem</a:t>
            </a:r>
            <a:r>
              <a:rPr lang="en-US" dirty="0" smtClean="0"/>
              <a:t> </a:t>
            </a:r>
            <a:r>
              <a:rPr lang="en-US" dirty="0" err="1" smtClean="0"/>
              <a:t>ini</a:t>
            </a:r>
            <a:r>
              <a:rPr lang="en-US" dirty="0" smtClean="0"/>
              <a:t> </a:t>
            </a:r>
            <a:r>
              <a:rPr lang="en-US" dirty="0" err="1" smtClean="0"/>
              <a:t>berarti</a:t>
            </a:r>
            <a:r>
              <a:rPr lang="en-US" dirty="0" smtClean="0"/>
              <a:t> </a:t>
            </a:r>
            <a:r>
              <a:rPr lang="en-US" dirty="0" err="1" smtClean="0"/>
              <a:t>merupakan</a:t>
            </a:r>
            <a:r>
              <a:rPr lang="en-US" dirty="0" smtClean="0"/>
              <a:t> </a:t>
            </a:r>
            <a:r>
              <a:rPr lang="en-US" dirty="0" err="1" smtClean="0"/>
              <a:t>sistem</a:t>
            </a:r>
            <a:r>
              <a:rPr lang="en-US" dirty="0" smtClean="0"/>
              <a:t> </a:t>
            </a:r>
            <a:r>
              <a:rPr lang="en-US" dirty="0" err="1" smtClean="0"/>
              <a:t>komputer</a:t>
            </a:r>
            <a:r>
              <a:rPr lang="en-US" dirty="0" smtClean="0"/>
              <a:t> multimedia yang </a:t>
            </a:r>
            <a:r>
              <a:rPr lang="en-US" dirty="0" err="1" smtClean="0"/>
              <a:t>memiliki</a:t>
            </a:r>
            <a:r>
              <a:rPr lang="en-US" dirty="0" smtClean="0"/>
              <a:t> </a:t>
            </a:r>
            <a:r>
              <a:rPr lang="en-US" i="1" dirty="0" smtClean="0"/>
              <a:t>minimal storage</a:t>
            </a:r>
            <a:r>
              <a:rPr lang="en-US" dirty="0" smtClean="0"/>
              <a:t> (</a:t>
            </a:r>
            <a:r>
              <a:rPr lang="en-US" i="1" dirty="0" err="1" smtClean="0"/>
              <a:t>harddisk</a:t>
            </a:r>
            <a:r>
              <a:rPr lang="en-US" dirty="0" smtClean="0"/>
              <a:t>, CD-ROM/DVD-ROM/CD-RW/DVD-RW), </a:t>
            </a:r>
            <a:r>
              <a:rPr lang="en-US" dirty="0" err="1" smtClean="0"/>
              <a:t>alat</a:t>
            </a:r>
            <a:r>
              <a:rPr lang="en-US" dirty="0" smtClean="0"/>
              <a:t> </a:t>
            </a:r>
            <a:r>
              <a:rPr lang="en-US" i="1" dirty="0" smtClean="0"/>
              <a:t>input</a:t>
            </a:r>
            <a:r>
              <a:rPr lang="en-US" dirty="0" smtClean="0"/>
              <a:t> (</a:t>
            </a:r>
            <a:r>
              <a:rPr lang="en-US" i="1" dirty="0" smtClean="0"/>
              <a:t>keyboard, mouse, scanner, </a:t>
            </a:r>
            <a:r>
              <a:rPr lang="en-US" i="1" dirty="0" err="1" smtClean="0"/>
              <a:t>mic</a:t>
            </a:r>
            <a:r>
              <a:rPr lang="en-US" dirty="0" smtClean="0"/>
              <a:t>), </a:t>
            </a:r>
            <a:r>
              <a:rPr lang="en-US" dirty="0" err="1" smtClean="0"/>
              <a:t>dan</a:t>
            </a:r>
            <a:r>
              <a:rPr lang="en-US" dirty="0" smtClean="0"/>
              <a:t> </a:t>
            </a:r>
            <a:r>
              <a:rPr lang="en-US" i="1" dirty="0" smtClean="0"/>
              <a:t>output</a:t>
            </a:r>
            <a:r>
              <a:rPr lang="en-US" dirty="0" smtClean="0"/>
              <a:t> (</a:t>
            </a:r>
            <a:r>
              <a:rPr lang="en-US" i="1" dirty="0" smtClean="0"/>
              <a:t>speaker, monitor, LCD </a:t>
            </a:r>
            <a:r>
              <a:rPr lang="en-US" i="1" dirty="0" err="1" smtClean="0"/>
              <a:t>Proyektor</a:t>
            </a:r>
            <a:r>
              <a:rPr lang="en-US" dirty="0" smtClean="0"/>
              <a:t>), VGA </a:t>
            </a:r>
            <a:r>
              <a:rPr lang="en-US" dirty="0" err="1" smtClean="0"/>
              <a:t>dan</a:t>
            </a:r>
            <a:r>
              <a:rPr lang="en-US" dirty="0" smtClean="0"/>
              <a:t> </a:t>
            </a:r>
            <a:r>
              <a:rPr lang="en-US" i="1" dirty="0" smtClean="0"/>
              <a:t>Soundcard.</a:t>
            </a:r>
            <a:endParaRPr lang="en-US" dirty="0" smtClean="0"/>
          </a:p>
          <a:p>
            <a:pPr marL="548640" indent="-411480" fontAlgn="auto">
              <a:spcAft>
                <a:spcPts val="0"/>
              </a:spcAft>
              <a:buClr>
                <a:schemeClr val="tx1">
                  <a:shade val="95000"/>
                </a:schemeClr>
              </a:buClr>
              <a:buFont typeface="Arial" pitchFamily="34" charset="0"/>
              <a:buNone/>
              <a:defRPr/>
            </a:pPr>
            <a:r>
              <a:rPr lang="en-US" b="1" dirty="0" smtClean="0"/>
              <a:t>2. </a:t>
            </a:r>
            <a:r>
              <a:rPr lang="en-US" b="1" dirty="0" err="1" smtClean="0"/>
              <a:t>Sistem</a:t>
            </a:r>
            <a:r>
              <a:rPr lang="en-US" b="1" dirty="0" smtClean="0"/>
              <a:t> Multimedia </a:t>
            </a:r>
            <a:r>
              <a:rPr lang="en-US" b="1" dirty="0" err="1" smtClean="0"/>
              <a:t>Berbasis</a:t>
            </a:r>
            <a:r>
              <a:rPr lang="en-US" b="1" dirty="0" smtClean="0"/>
              <a:t> </a:t>
            </a:r>
            <a:r>
              <a:rPr lang="en-US" b="1" dirty="0" err="1" smtClean="0"/>
              <a:t>Jaringan</a:t>
            </a:r>
            <a:endParaRPr lang="en-US" dirty="0" smtClean="0"/>
          </a:p>
          <a:p>
            <a:pPr marL="548640" indent="-411480" fontAlgn="auto">
              <a:spcAft>
                <a:spcPts val="0"/>
              </a:spcAft>
              <a:buClr>
                <a:schemeClr val="tx1">
                  <a:shade val="95000"/>
                </a:schemeClr>
              </a:buClr>
              <a:buFont typeface="Arial" pitchFamily="34" charset="0"/>
              <a:buNone/>
              <a:defRPr/>
            </a:pPr>
            <a:r>
              <a:rPr lang="en-US" dirty="0" smtClean="0"/>
              <a:t>	</a:t>
            </a:r>
            <a:r>
              <a:rPr lang="en-US" dirty="0" err="1" smtClean="0"/>
              <a:t>Sistem</a:t>
            </a:r>
            <a:r>
              <a:rPr lang="en-US" dirty="0" smtClean="0"/>
              <a:t> </a:t>
            </a:r>
            <a:r>
              <a:rPr lang="en-US" dirty="0" err="1" smtClean="0"/>
              <a:t>ini</a:t>
            </a:r>
            <a:r>
              <a:rPr lang="en-US" dirty="0" smtClean="0"/>
              <a:t> </a:t>
            </a:r>
            <a:r>
              <a:rPr lang="en-US" dirty="0" err="1" smtClean="0"/>
              <a:t>harus</a:t>
            </a:r>
            <a:r>
              <a:rPr lang="en-US" dirty="0" smtClean="0"/>
              <a:t> </a:t>
            </a:r>
            <a:r>
              <a:rPr lang="en-US" dirty="0" err="1" smtClean="0"/>
              <a:t>terhubung</a:t>
            </a:r>
            <a:r>
              <a:rPr lang="en-US" dirty="0" smtClean="0"/>
              <a:t> </a:t>
            </a:r>
            <a:r>
              <a:rPr lang="en-US" dirty="0" err="1" smtClean="0"/>
              <a:t>melalui</a:t>
            </a:r>
            <a:r>
              <a:rPr lang="en-US" dirty="0" smtClean="0"/>
              <a:t> </a:t>
            </a:r>
            <a:r>
              <a:rPr lang="en-US" dirty="0" err="1" smtClean="0"/>
              <a:t>jaringan</a:t>
            </a:r>
            <a:r>
              <a:rPr lang="en-US" dirty="0" smtClean="0"/>
              <a:t> yang </a:t>
            </a:r>
            <a:r>
              <a:rPr lang="en-US" dirty="0" err="1" smtClean="0"/>
              <a:t>mempunyai</a:t>
            </a:r>
            <a:r>
              <a:rPr lang="en-US" dirty="0" smtClean="0"/>
              <a:t> bandwidth yang </a:t>
            </a:r>
            <a:r>
              <a:rPr lang="en-US" dirty="0" err="1" smtClean="0"/>
              <a:t>besar</a:t>
            </a:r>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4338" name="Title 1"/>
          <p:cNvSpPr>
            <a:spLocks noGrp="1"/>
          </p:cNvSpPr>
          <p:nvPr>
            <p:ph type="title"/>
          </p:nvPr>
        </p:nvSpPr>
        <p:spPr/>
        <p:txBody>
          <a:bodyPr/>
          <a:lstStyle/>
          <a:p>
            <a:r>
              <a:rPr lang="en-US" b="1" dirty="0" err="1" smtClean="0"/>
              <a:t>Desain</a:t>
            </a:r>
            <a:r>
              <a:rPr lang="en-US" b="1" dirty="0" smtClean="0"/>
              <a:t> </a:t>
            </a:r>
            <a:r>
              <a:rPr lang="en-US" b="1" dirty="0" err="1" smtClean="0"/>
              <a:t>Sistem</a:t>
            </a:r>
            <a:r>
              <a:rPr lang="en-US" b="1" dirty="0" smtClean="0"/>
              <a:t> Multimedia</a:t>
            </a:r>
          </a:p>
        </p:txBody>
      </p:sp>
      <p:sp>
        <p:nvSpPr>
          <p:cNvPr id="3" name="Content Placeholder 2"/>
          <p:cNvSpPr>
            <a:spLocks noGrp="1"/>
          </p:cNvSpPr>
          <p:nvPr>
            <p:ph idx="1"/>
          </p:nvPr>
        </p:nvSpPr>
        <p:spPr/>
        <p:txBody>
          <a:bodyPr rtlCol="0">
            <a:normAutofit/>
          </a:bodyPr>
          <a:lstStyle/>
          <a:p>
            <a:pPr marL="0" indent="0" fontAlgn="auto">
              <a:spcAft>
                <a:spcPts val="0"/>
              </a:spcAft>
              <a:buClr>
                <a:schemeClr val="tx1">
                  <a:shade val="95000"/>
                </a:schemeClr>
              </a:buClr>
              <a:buFont typeface="Arial" pitchFamily="34" charset="0"/>
              <a:buNone/>
              <a:defRPr/>
            </a:pPr>
            <a:r>
              <a:rPr lang="en-US" dirty="0" err="1" smtClean="0"/>
              <a:t>Dalam</a:t>
            </a:r>
            <a:r>
              <a:rPr lang="en-US" dirty="0" smtClean="0"/>
              <a:t> </a:t>
            </a:r>
            <a:r>
              <a:rPr lang="en-US" dirty="0" err="1" smtClean="0"/>
              <a:t>mendesain</a:t>
            </a:r>
            <a:r>
              <a:rPr lang="en-US" dirty="0" smtClean="0"/>
              <a:t> </a:t>
            </a:r>
            <a:r>
              <a:rPr lang="en-US" dirty="0" err="1" smtClean="0"/>
              <a:t>suatu</a:t>
            </a:r>
            <a:r>
              <a:rPr lang="en-US" dirty="0" smtClean="0"/>
              <a:t> </a:t>
            </a:r>
            <a:r>
              <a:rPr lang="en-US" dirty="0" err="1" smtClean="0"/>
              <a:t>sistem</a:t>
            </a:r>
            <a:r>
              <a:rPr lang="en-US" dirty="0" smtClean="0"/>
              <a:t> media, </a:t>
            </a:r>
            <a:r>
              <a:rPr lang="en-US" dirty="0" err="1" smtClean="0"/>
              <a:t>terdapat</a:t>
            </a:r>
            <a:r>
              <a:rPr lang="en-US" dirty="0" smtClean="0"/>
              <a:t> </a:t>
            </a:r>
            <a:r>
              <a:rPr lang="en-US" dirty="0" err="1" smtClean="0"/>
              <a:t>tiga</a:t>
            </a:r>
            <a:r>
              <a:rPr lang="en-US" dirty="0" smtClean="0"/>
              <a:t> </a:t>
            </a:r>
            <a:r>
              <a:rPr lang="en-US" dirty="0" err="1" smtClean="0"/>
              <a:t>hal</a:t>
            </a:r>
            <a:r>
              <a:rPr lang="en-US" dirty="0" smtClean="0"/>
              <a:t> </a:t>
            </a:r>
            <a:r>
              <a:rPr lang="en-US" dirty="0" err="1" smtClean="0"/>
              <a:t>pokok</a:t>
            </a:r>
            <a:r>
              <a:rPr lang="en-US" dirty="0" smtClean="0"/>
              <a:t> yang </a:t>
            </a:r>
            <a:r>
              <a:rPr lang="en-US" dirty="0" err="1" smtClean="0"/>
              <a:t>harus</a:t>
            </a:r>
            <a:r>
              <a:rPr lang="en-US" dirty="0" smtClean="0"/>
              <a:t> </a:t>
            </a:r>
            <a:r>
              <a:rPr lang="en-US" dirty="0" err="1" smtClean="0"/>
              <a:t>dipertimbangkan</a:t>
            </a:r>
            <a:r>
              <a:rPr lang="en-US" dirty="0" smtClean="0"/>
              <a:t>, </a:t>
            </a:r>
            <a:r>
              <a:rPr lang="en-US" dirty="0" err="1" smtClean="0"/>
              <a:t>yaitu</a:t>
            </a:r>
            <a:r>
              <a:rPr lang="en-US" dirty="0" smtClean="0"/>
              <a:t>: </a:t>
            </a:r>
          </a:p>
          <a:p>
            <a:pPr marL="548640" indent="-411480" fontAlgn="auto">
              <a:spcAft>
                <a:spcPts val="0"/>
              </a:spcAft>
              <a:buClr>
                <a:schemeClr val="tx1">
                  <a:shade val="95000"/>
                </a:schemeClr>
              </a:buClr>
              <a:buFont typeface="Arial" pitchFamily="34" charset="0"/>
              <a:buChar char="•"/>
              <a:defRPr/>
            </a:pPr>
            <a:r>
              <a:rPr lang="en-US" dirty="0" smtClean="0"/>
              <a:t>Media yang paling </a:t>
            </a:r>
            <a:r>
              <a:rPr lang="en-US" dirty="0" err="1" smtClean="0"/>
              <a:t>tepat</a:t>
            </a:r>
            <a:r>
              <a:rPr lang="en-US" dirty="0" smtClean="0"/>
              <a:t> </a:t>
            </a:r>
            <a:r>
              <a:rPr lang="en-US" dirty="0" err="1" smtClean="0"/>
              <a:t>untuk</a:t>
            </a:r>
            <a:r>
              <a:rPr lang="en-US" dirty="0" smtClean="0"/>
              <a:t> </a:t>
            </a:r>
            <a:r>
              <a:rPr lang="en-US" dirty="0" err="1" smtClean="0"/>
              <a:t>suatu</a:t>
            </a:r>
            <a:r>
              <a:rPr lang="en-US" dirty="0" smtClean="0"/>
              <a:t> </a:t>
            </a:r>
            <a:r>
              <a:rPr lang="en-US" i="1" dirty="0" smtClean="0"/>
              <a:t>task </a:t>
            </a:r>
          </a:p>
          <a:p>
            <a:pPr marL="548640" indent="-411480" fontAlgn="auto">
              <a:spcAft>
                <a:spcPts val="0"/>
              </a:spcAft>
              <a:buClr>
                <a:schemeClr val="tx1">
                  <a:shade val="95000"/>
                </a:schemeClr>
              </a:buClr>
              <a:buFont typeface="Arial" pitchFamily="34" charset="0"/>
              <a:buChar char="•"/>
              <a:defRPr/>
            </a:pPr>
            <a:r>
              <a:rPr lang="en-US" dirty="0" err="1" smtClean="0"/>
              <a:t>Lingkungan</a:t>
            </a:r>
            <a:r>
              <a:rPr lang="en-US" dirty="0" smtClean="0"/>
              <a:t> yang </a:t>
            </a:r>
            <a:r>
              <a:rPr lang="en-US" dirty="0" err="1" smtClean="0"/>
              <a:t>tepat</a:t>
            </a:r>
            <a:r>
              <a:rPr lang="en-US" dirty="0" smtClean="0"/>
              <a:t> </a:t>
            </a:r>
            <a:r>
              <a:rPr lang="en-US" dirty="0" err="1" smtClean="0"/>
              <a:t>untuk</a:t>
            </a:r>
            <a:r>
              <a:rPr lang="en-US" dirty="0" smtClean="0"/>
              <a:t> media </a:t>
            </a:r>
            <a:r>
              <a:rPr lang="en-US" dirty="0" err="1" smtClean="0"/>
              <a:t>tersebut</a:t>
            </a:r>
            <a:r>
              <a:rPr lang="en-US" dirty="0" smtClean="0"/>
              <a:t> </a:t>
            </a:r>
          </a:p>
          <a:p>
            <a:pPr marL="548640" indent="-411480" fontAlgn="auto">
              <a:spcAft>
                <a:spcPts val="0"/>
              </a:spcAft>
              <a:buClr>
                <a:schemeClr val="tx1">
                  <a:shade val="95000"/>
                </a:schemeClr>
              </a:buClr>
              <a:buFont typeface="Arial" pitchFamily="34" charset="0"/>
              <a:buChar char="•"/>
              <a:defRPr/>
            </a:pPr>
            <a:r>
              <a:rPr lang="en-US" dirty="0" err="1" smtClean="0"/>
              <a:t>Efek</a:t>
            </a:r>
            <a:r>
              <a:rPr lang="en-US" dirty="0" smtClean="0"/>
              <a:t> yang </a:t>
            </a:r>
            <a:r>
              <a:rPr lang="en-US" dirty="0" err="1" smtClean="0"/>
              <a:t>diharapkan</a:t>
            </a:r>
            <a:r>
              <a:rPr lang="en-US" dirty="0" smtClean="0"/>
              <a:t> </a:t>
            </a:r>
            <a:r>
              <a:rPr lang="en-US" dirty="0" err="1" smtClean="0"/>
              <a:t>dengan</a:t>
            </a:r>
            <a:r>
              <a:rPr lang="en-US" dirty="0" smtClean="0"/>
              <a:t> </a:t>
            </a:r>
            <a:r>
              <a:rPr lang="en-US" dirty="0" err="1" smtClean="0"/>
              <a:t>mengkombinasikan</a:t>
            </a:r>
            <a:r>
              <a:rPr lang="en-US" dirty="0" smtClean="0"/>
              <a:t> media-media </a:t>
            </a:r>
            <a:r>
              <a:rPr lang="en-US" dirty="0" err="1" smtClean="0"/>
              <a:t>tersebut</a:t>
            </a:r>
            <a:r>
              <a:rPr lang="en-US" dirty="0" smtClean="0"/>
              <a:t>. </a:t>
            </a:r>
          </a:p>
          <a:p>
            <a:pPr marL="548640" indent="-411480" fontAlgn="auto">
              <a:spcAft>
                <a:spcPts val="0"/>
              </a:spcAft>
              <a:buClr>
                <a:schemeClr val="tx1">
                  <a:shade val="95000"/>
                </a:schemeClr>
              </a:buClr>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5362" name="Title 1"/>
          <p:cNvSpPr>
            <a:spLocks noGrp="1"/>
          </p:cNvSpPr>
          <p:nvPr>
            <p:ph type="title"/>
          </p:nvPr>
        </p:nvSpPr>
        <p:spPr/>
        <p:txBody>
          <a:bodyPr/>
          <a:lstStyle/>
          <a:p>
            <a:r>
              <a:rPr lang="en-US" sz="3200" b="1" dirty="0" err="1" smtClean="0"/>
              <a:t>Memilih</a:t>
            </a:r>
            <a:r>
              <a:rPr lang="en-US" sz="3200" b="1" dirty="0" smtClean="0"/>
              <a:t> media yang </a:t>
            </a:r>
            <a:r>
              <a:rPr lang="en-US" sz="3200" b="1" dirty="0" err="1" smtClean="0"/>
              <a:t>tepat</a:t>
            </a:r>
            <a:r>
              <a:rPr lang="en-US" sz="3200" b="1" dirty="0" smtClean="0"/>
              <a:t> </a:t>
            </a:r>
            <a:r>
              <a:rPr lang="en-US" sz="3200" b="1" dirty="0" err="1" smtClean="0"/>
              <a:t>dalam</a:t>
            </a:r>
            <a:r>
              <a:rPr lang="en-US" sz="3200" b="1" dirty="0" smtClean="0"/>
              <a:t> </a:t>
            </a:r>
            <a:r>
              <a:rPr lang="en-US" sz="3200" b="1" dirty="0" err="1" smtClean="0"/>
              <a:t>desain</a:t>
            </a:r>
            <a:r>
              <a:rPr lang="en-US" sz="3200" b="1" dirty="0" smtClean="0"/>
              <a:t> multimedia</a:t>
            </a:r>
          </a:p>
        </p:txBody>
      </p:sp>
      <p:sp>
        <p:nvSpPr>
          <p:cNvPr id="3" name="Content Placeholder 2"/>
          <p:cNvSpPr>
            <a:spLocks noGrp="1"/>
          </p:cNvSpPr>
          <p:nvPr>
            <p:ph idx="1"/>
          </p:nvPr>
        </p:nvSpPr>
        <p:spPr/>
        <p:txBody>
          <a:bodyPr rtlCol="0">
            <a:normAutofit fontScale="62500" lnSpcReduction="20000"/>
          </a:bodyPr>
          <a:lstStyle/>
          <a:p>
            <a:pPr marL="548640" indent="-411480" fontAlgn="auto">
              <a:spcAft>
                <a:spcPts val="0"/>
              </a:spcAft>
              <a:buClr>
                <a:schemeClr val="tx1">
                  <a:shade val="95000"/>
                </a:schemeClr>
              </a:buClr>
              <a:buFont typeface="Arial" pitchFamily="34" charset="0"/>
              <a:buNone/>
              <a:defRPr/>
            </a:pPr>
            <a:r>
              <a:rPr lang="en-US" sz="7400" dirty="0" err="1" smtClean="0"/>
              <a:t>Gunakan</a:t>
            </a:r>
            <a:r>
              <a:rPr lang="en-US" sz="7400" b="1" dirty="0" smtClean="0"/>
              <a:t> media audio </a:t>
            </a:r>
            <a:r>
              <a:rPr lang="en-US" sz="7400" b="1" dirty="0" err="1" smtClean="0"/>
              <a:t>jika</a:t>
            </a:r>
            <a:r>
              <a:rPr lang="en-US" sz="7400" b="1" dirty="0" smtClean="0"/>
              <a:t>: </a:t>
            </a:r>
            <a:endParaRPr lang="en-US" sz="7400" dirty="0" smtClean="0"/>
          </a:p>
          <a:p>
            <a:pPr marL="548640" indent="-411480" fontAlgn="auto">
              <a:spcAft>
                <a:spcPts val="0"/>
              </a:spcAft>
              <a:buClr>
                <a:schemeClr val="tx1">
                  <a:shade val="95000"/>
                </a:schemeClr>
              </a:buClr>
              <a:buFont typeface="Arial" pitchFamily="34" charset="0"/>
              <a:buChar char="•"/>
              <a:defRPr/>
            </a:pPr>
            <a:r>
              <a:rPr lang="en-US" sz="4000" dirty="0" err="1" smtClean="0"/>
              <a:t>Informasi</a:t>
            </a:r>
            <a:r>
              <a:rPr lang="en-US" sz="4000" dirty="0" smtClean="0"/>
              <a:t> </a:t>
            </a:r>
            <a:r>
              <a:rPr lang="en-US" sz="4000" dirty="0" err="1" smtClean="0"/>
              <a:t>sederhana</a:t>
            </a:r>
            <a:r>
              <a:rPr lang="en-US" sz="4000" dirty="0" smtClean="0"/>
              <a:t> </a:t>
            </a:r>
          </a:p>
          <a:p>
            <a:pPr marL="548640" indent="-411480" fontAlgn="auto">
              <a:spcAft>
                <a:spcPts val="0"/>
              </a:spcAft>
              <a:buClr>
                <a:schemeClr val="tx1">
                  <a:shade val="95000"/>
                </a:schemeClr>
              </a:buClr>
              <a:buFont typeface="Arial" pitchFamily="34" charset="0"/>
              <a:buChar char="•"/>
              <a:defRPr/>
            </a:pPr>
            <a:r>
              <a:rPr lang="en-US" sz="4000" dirty="0" err="1" smtClean="0"/>
              <a:t>Informasi</a:t>
            </a:r>
            <a:r>
              <a:rPr lang="en-US" sz="4000" dirty="0" smtClean="0"/>
              <a:t> </a:t>
            </a:r>
            <a:r>
              <a:rPr lang="en-US" sz="4000" dirty="0" err="1" smtClean="0"/>
              <a:t>pendek</a:t>
            </a:r>
            <a:r>
              <a:rPr lang="en-US" sz="4000" dirty="0" smtClean="0"/>
              <a:t> </a:t>
            </a:r>
          </a:p>
          <a:p>
            <a:pPr marL="548640" indent="-411480" fontAlgn="auto">
              <a:spcAft>
                <a:spcPts val="0"/>
              </a:spcAft>
              <a:buClr>
                <a:schemeClr val="tx1">
                  <a:shade val="95000"/>
                </a:schemeClr>
              </a:buClr>
              <a:buFont typeface="Arial" pitchFamily="34" charset="0"/>
              <a:buChar char="•"/>
              <a:defRPr/>
            </a:pPr>
            <a:r>
              <a:rPr lang="en-US" sz="4000" dirty="0" err="1" smtClean="0"/>
              <a:t>Informasi</a:t>
            </a:r>
            <a:r>
              <a:rPr lang="en-US" sz="4000" dirty="0" smtClean="0"/>
              <a:t> </a:t>
            </a:r>
            <a:r>
              <a:rPr lang="en-US" sz="4000" dirty="0" err="1" smtClean="0"/>
              <a:t>hanya</a:t>
            </a:r>
            <a:r>
              <a:rPr lang="en-US" sz="4000" dirty="0" smtClean="0"/>
              <a:t> </a:t>
            </a:r>
            <a:r>
              <a:rPr lang="en-US" sz="4000" dirty="0" err="1" smtClean="0"/>
              <a:t>dibutuhkan</a:t>
            </a:r>
            <a:r>
              <a:rPr lang="en-US" sz="4000" dirty="0" smtClean="0"/>
              <a:t> </a:t>
            </a:r>
            <a:r>
              <a:rPr lang="en-US" sz="4000" dirty="0" err="1" smtClean="0"/>
              <a:t>saat</a:t>
            </a:r>
            <a:r>
              <a:rPr lang="en-US" sz="4000" dirty="0" smtClean="0"/>
              <a:t> </a:t>
            </a:r>
            <a:r>
              <a:rPr lang="en-US" sz="4000" dirty="0" err="1" smtClean="0"/>
              <a:t>itu</a:t>
            </a:r>
            <a:r>
              <a:rPr lang="en-US" sz="4000" dirty="0" smtClean="0"/>
              <a:t> </a:t>
            </a:r>
          </a:p>
          <a:p>
            <a:pPr marL="548640" indent="-411480" fontAlgn="auto">
              <a:spcAft>
                <a:spcPts val="0"/>
              </a:spcAft>
              <a:buClr>
                <a:schemeClr val="tx1">
                  <a:shade val="95000"/>
                </a:schemeClr>
              </a:buClr>
              <a:buFont typeface="Arial" pitchFamily="34" charset="0"/>
              <a:buChar char="•"/>
              <a:defRPr/>
            </a:pPr>
            <a:r>
              <a:rPr lang="en-US" sz="4000" dirty="0" err="1" smtClean="0"/>
              <a:t>Informasi</a:t>
            </a:r>
            <a:r>
              <a:rPr lang="en-US" sz="4000" dirty="0" smtClean="0"/>
              <a:t> </a:t>
            </a:r>
            <a:r>
              <a:rPr lang="en-US" sz="4000" dirty="0" err="1" smtClean="0"/>
              <a:t>berisi</a:t>
            </a:r>
            <a:r>
              <a:rPr lang="en-US" sz="4000" dirty="0" smtClean="0"/>
              <a:t> event </a:t>
            </a:r>
            <a:r>
              <a:rPr lang="en-US" sz="4000" dirty="0" err="1" smtClean="0"/>
              <a:t>dalam</a:t>
            </a:r>
            <a:r>
              <a:rPr lang="en-US" sz="4000" dirty="0" smtClean="0"/>
              <a:t> </a:t>
            </a:r>
            <a:r>
              <a:rPr lang="en-US" sz="4000" dirty="0" err="1" smtClean="0"/>
              <a:t>waktu</a:t>
            </a:r>
            <a:r>
              <a:rPr lang="en-US" sz="4000" dirty="0" smtClean="0"/>
              <a:t> </a:t>
            </a:r>
          </a:p>
          <a:p>
            <a:pPr marL="548640" indent="-411480" fontAlgn="auto">
              <a:spcAft>
                <a:spcPts val="0"/>
              </a:spcAft>
              <a:buClr>
                <a:schemeClr val="tx1">
                  <a:shade val="95000"/>
                </a:schemeClr>
              </a:buClr>
              <a:buFont typeface="Arial" pitchFamily="34" charset="0"/>
              <a:buChar char="•"/>
              <a:defRPr/>
            </a:pPr>
            <a:r>
              <a:rPr lang="en-US" sz="4000" dirty="0" err="1" smtClean="0"/>
              <a:t>Informasi</a:t>
            </a:r>
            <a:r>
              <a:rPr lang="en-US" sz="4000" dirty="0" smtClean="0"/>
              <a:t> yang </a:t>
            </a:r>
            <a:r>
              <a:rPr lang="en-US" sz="4000" dirty="0" err="1" smtClean="0"/>
              <a:t>dibawakan</a:t>
            </a:r>
            <a:r>
              <a:rPr lang="en-US" sz="4000" dirty="0" smtClean="0"/>
              <a:t> </a:t>
            </a:r>
            <a:r>
              <a:rPr lang="en-US" sz="4000" dirty="0" err="1" smtClean="0"/>
              <a:t>membutuhkan</a:t>
            </a:r>
            <a:r>
              <a:rPr lang="en-US" sz="4000" dirty="0" smtClean="0"/>
              <a:t> </a:t>
            </a:r>
            <a:r>
              <a:rPr lang="en-US" sz="4000" dirty="0" err="1" smtClean="0"/>
              <a:t>respon</a:t>
            </a:r>
            <a:r>
              <a:rPr lang="en-US" sz="4000" dirty="0" smtClean="0"/>
              <a:t> </a:t>
            </a:r>
            <a:r>
              <a:rPr lang="en-US" sz="4000" dirty="0" err="1" smtClean="0"/>
              <a:t>langsung</a:t>
            </a:r>
            <a:r>
              <a:rPr lang="en-US" sz="4000" dirty="0" smtClean="0"/>
              <a:t> </a:t>
            </a:r>
          </a:p>
          <a:p>
            <a:pPr marL="548640" indent="-411480" fontAlgn="auto">
              <a:spcAft>
                <a:spcPts val="0"/>
              </a:spcAft>
              <a:buClr>
                <a:schemeClr val="tx1">
                  <a:shade val="95000"/>
                </a:schemeClr>
              </a:buClr>
              <a:buFont typeface="Arial" pitchFamily="34" charset="0"/>
              <a:buChar char="•"/>
              <a:defRPr/>
            </a:pPr>
            <a:r>
              <a:rPr lang="en-US" sz="4000" dirty="0" err="1" smtClean="0"/>
              <a:t>Sistem</a:t>
            </a:r>
            <a:r>
              <a:rPr lang="en-US" sz="4000" dirty="0" smtClean="0"/>
              <a:t> visual </a:t>
            </a:r>
            <a:r>
              <a:rPr lang="en-US" sz="4000" dirty="0" err="1" smtClean="0"/>
              <a:t>dari</a:t>
            </a:r>
            <a:r>
              <a:rPr lang="en-US" sz="4000" dirty="0" smtClean="0"/>
              <a:t> </a:t>
            </a:r>
            <a:r>
              <a:rPr lang="en-US" sz="4000" dirty="0" err="1" smtClean="0"/>
              <a:t>manusia</a:t>
            </a:r>
            <a:r>
              <a:rPr lang="en-US" sz="4000" dirty="0" smtClean="0"/>
              <a:t> </a:t>
            </a:r>
            <a:r>
              <a:rPr lang="en-US" sz="4000" dirty="0" err="1" smtClean="0"/>
              <a:t>terlalu</a:t>
            </a:r>
            <a:r>
              <a:rPr lang="en-US" sz="4000" dirty="0" smtClean="0"/>
              <a:t> </a:t>
            </a:r>
            <a:r>
              <a:rPr lang="en-US" sz="4000" dirty="0" err="1" smtClean="0"/>
              <a:t>sibuk</a:t>
            </a:r>
            <a:r>
              <a:rPr lang="en-US" sz="4000" dirty="0" smtClean="0"/>
              <a:t> </a:t>
            </a:r>
          </a:p>
          <a:p>
            <a:pPr marL="548640" indent="-411480" fontAlgn="auto">
              <a:spcAft>
                <a:spcPts val="0"/>
              </a:spcAft>
              <a:buClr>
                <a:schemeClr val="tx1">
                  <a:shade val="95000"/>
                </a:schemeClr>
              </a:buClr>
              <a:buFont typeface="Arial" pitchFamily="34" charset="0"/>
              <a:buChar char="•"/>
              <a:defRPr/>
            </a:pPr>
            <a:r>
              <a:rPr lang="en-US" sz="4000" dirty="0" err="1" smtClean="0"/>
              <a:t>Lokasi</a:t>
            </a:r>
            <a:r>
              <a:rPr lang="en-US" sz="4000" dirty="0" smtClean="0"/>
              <a:t> </a:t>
            </a:r>
            <a:r>
              <a:rPr lang="en-US" sz="4000" dirty="0" err="1" smtClean="0"/>
              <a:t>terlalu</a:t>
            </a:r>
            <a:r>
              <a:rPr lang="en-US" sz="4000" dirty="0" smtClean="0"/>
              <a:t> </a:t>
            </a:r>
            <a:r>
              <a:rPr lang="en-US" sz="4000" dirty="0" err="1" smtClean="0"/>
              <a:t>gelap</a:t>
            </a:r>
            <a:r>
              <a:rPr lang="en-US" sz="4000" dirty="0" smtClean="0"/>
              <a:t> </a:t>
            </a:r>
            <a:r>
              <a:rPr lang="en-US" sz="4000" dirty="0" err="1" smtClean="0"/>
              <a:t>atau</a:t>
            </a:r>
            <a:r>
              <a:rPr lang="en-US" sz="4000" dirty="0" smtClean="0"/>
              <a:t> </a:t>
            </a:r>
            <a:r>
              <a:rPr lang="en-US" sz="4000" dirty="0" err="1" smtClean="0"/>
              <a:t>terlalu</a:t>
            </a:r>
            <a:r>
              <a:rPr lang="en-US" sz="4000" dirty="0" smtClean="0"/>
              <a:t> </a:t>
            </a:r>
            <a:r>
              <a:rPr lang="en-US" sz="4000" dirty="0" err="1" smtClean="0"/>
              <a:t>terang</a:t>
            </a:r>
            <a:r>
              <a:rPr lang="en-US" sz="4000" dirty="0" smtClean="0"/>
              <a:t> </a:t>
            </a:r>
          </a:p>
          <a:p>
            <a:pPr marL="548640" indent="-411480" fontAlgn="auto">
              <a:spcAft>
                <a:spcPts val="0"/>
              </a:spcAft>
              <a:buClr>
                <a:schemeClr val="tx1">
                  <a:shade val="95000"/>
                </a:schemeClr>
              </a:buClr>
              <a:buFont typeface="Arial" pitchFamily="34" charset="0"/>
              <a:buChar char="•"/>
              <a:defRPr/>
            </a:pPr>
            <a:r>
              <a:rPr lang="en-US" sz="4000" dirty="0" err="1" smtClean="0"/>
              <a:t>Manusia</a:t>
            </a:r>
            <a:r>
              <a:rPr lang="en-US" sz="4000" dirty="0" smtClean="0"/>
              <a:t> </a:t>
            </a:r>
            <a:r>
              <a:rPr lang="en-US" sz="4000" dirty="0" err="1" smtClean="0"/>
              <a:t>harus</a:t>
            </a:r>
            <a:r>
              <a:rPr lang="en-US" sz="4000" dirty="0" smtClean="0"/>
              <a:t> </a:t>
            </a:r>
            <a:r>
              <a:rPr lang="en-US" sz="4000" dirty="0" err="1" smtClean="0"/>
              <a:t>terus</a:t>
            </a:r>
            <a:r>
              <a:rPr lang="en-US" sz="4000" dirty="0" smtClean="0"/>
              <a:t> </a:t>
            </a:r>
            <a:r>
              <a:rPr lang="en-US" sz="4000" dirty="0" err="1" smtClean="0"/>
              <a:t>bergerak</a:t>
            </a:r>
            <a:r>
              <a:rPr lang="en-US" sz="4000" dirty="0" smtClean="0"/>
              <a:t> </a:t>
            </a:r>
            <a:r>
              <a:rPr lang="en-US" sz="4000" dirty="0" err="1" smtClean="0"/>
              <a:t>dalam</a:t>
            </a:r>
            <a:r>
              <a:rPr lang="en-US" sz="4000" dirty="0" smtClean="0"/>
              <a:t> </a:t>
            </a:r>
            <a:r>
              <a:rPr lang="en-US" sz="4000" dirty="0" err="1" smtClean="0"/>
              <a:t>melakukan</a:t>
            </a:r>
            <a:r>
              <a:rPr lang="en-US" sz="4000" dirty="0" smtClean="0"/>
              <a:t> </a:t>
            </a:r>
            <a:r>
              <a:rPr lang="en-US" sz="4000" dirty="0" err="1" smtClean="0"/>
              <a:t>tugasnya</a:t>
            </a:r>
            <a:r>
              <a:rPr lang="en-US" sz="40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25603" name="Content Placeholder 2"/>
          <p:cNvSpPr>
            <a:spLocks noGrp="1"/>
          </p:cNvSpPr>
          <p:nvPr>
            <p:ph idx="1"/>
          </p:nvPr>
        </p:nvSpPr>
        <p:spPr>
          <a:xfrm>
            <a:off x="457200" y="642918"/>
            <a:ext cx="8229600" cy="4697413"/>
          </a:xfrm>
        </p:spPr>
        <p:txBody>
          <a:bodyPr rtlCol="0">
            <a:normAutofit lnSpcReduction="10000"/>
          </a:bodyPr>
          <a:lstStyle/>
          <a:p>
            <a:pPr marL="548640" indent="-411480" fontAlgn="auto">
              <a:spcAft>
                <a:spcPts val="0"/>
              </a:spcAft>
              <a:buClr>
                <a:schemeClr val="tx1">
                  <a:shade val="95000"/>
                </a:schemeClr>
              </a:buClr>
              <a:buFont typeface="Wingdings 2"/>
              <a:buNone/>
              <a:defRPr/>
            </a:pPr>
            <a:r>
              <a:rPr lang="en-US" sz="4600" dirty="0" err="1" smtClean="0"/>
              <a:t>Gunakan</a:t>
            </a:r>
            <a:r>
              <a:rPr lang="en-US" sz="4600" b="1" dirty="0" smtClean="0"/>
              <a:t> media </a:t>
            </a:r>
            <a:r>
              <a:rPr lang="id-ID" sz="4600" b="1" dirty="0" smtClean="0"/>
              <a:t>visual</a:t>
            </a:r>
            <a:r>
              <a:rPr lang="en-US" sz="4600" b="1" dirty="0" smtClean="0"/>
              <a:t> </a:t>
            </a:r>
            <a:r>
              <a:rPr lang="en-US" sz="4600" b="1" dirty="0" err="1" smtClean="0"/>
              <a:t>jika</a:t>
            </a:r>
            <a:r>
              <a:rPr lang="en-US" sz="4600" b="1" dirty="0" smtClean="0"/>
              <a:t>:</a:t>
            </a:r>
            <a:endParaRPr lang="id-ID" sz="4600" dirty="0" smtClean="0"/>
          </a:p>
          <a:p>
            <a:pPr marL="480060">
              <a:buClr>
                <a:schemeClr val="tx1">
                  <a:shade val="95000"/>
                </a:schemeClr>
              </a:buClr>
              <a:defRPr/>
            </a:pPr>
            <a:r>
              <a:rPr lang="en-US" sz="2400" dirty="0" err="1" smtClean="0"/>
              <a:t>Informasi</a:t>
            </a:r>
            <a:r>
              <a:rPr lang="en-US" sz="2400" dirty="0" smtClean="0"/>
              <a:t> </a:t>
            </a:r>
            <a:r>
              <a:rPr lang="en-US" sz="2400" dirty="0" err="1" smtClean="0"/>
              <a:t>kompleks</a:t>
            </a:r>
            <a:r>
              <a:rPr lang="en-US" sz="2400" dirty="0" smtClean="0"/>
              <a:t> </a:t>
            </a:r>
          </a:p>
          <a:p>
            <a:pPr marL="480060">
              <a:buClr>
                <a:schemeClr val="tx1">
                  <a:shade val="95000"/>
                </a:schemeClr>
              </a:buClr>
              <a:defRPr/>
            </a:pPr>
            <a:r>
              <a:rPr lang="en-US" sz="2400" dirty="0" err="1" smtClean="0"/>
              <a:t>Informasi</a:t>
            </a:r>
            <a:r>
              <a:rPr lang="en-US" sz="2400" dirty="0" smtClean="0"/>
              <a:t> </a:t>
            </a:r>
            <a:r>
              <a:rPr lang="en-US" sz="2400" dirty="0" err="1" smtClean="0"/>
              <a:t>panjang</a:t>
            </a:r>
            <a:r>
              <a:rPr lang="en-US" sz="2400" dirty="0" smtClean="0"/>
              <a:t> </a:t>
            </a:r>
          </a:p>
          <a:p>
            <a:pPr marL="480060">
              <a:buClr>
                <a:schemeClr val="tx1">
                  <a:shade val="95000"/>
                </a:schemeClr>
              </a:buClr>
              <a:defRPr/>
            </a:pPr>
            <a:r>
              <a:rPr lang="en-US" sz="2400" dirty="0" err="1" smtClean="0"/>
              <a:t>Informasi</a:t>
            </a:r>
            <a:r>
              <a:rPr lang="en-US" sz="2400" dirty="0" smtClean="0"/>
              <a:t> </a:t>
            </a:r>
            <a:r>
              <a:rPr lang="en-US" sz="2400" dirty="0" err="1" smtClean="0"/>
              <a:t>masih</a:t>
            </a:r>
            <a:r>
              <a:rPr lang="en-US" sz="2400" dirty="0" smtClean="0"/>
              <a:t> </a:t>
            </a:r>
            <a:r>
              <a:rPr lang="en-US" sz="2400" dirty="0" err="1" smtClean="0"/>
              <a:t>dibutuhkan</a:t>
            </a:r>
            <a:r>
              <a:rPr lang="en-US" sz="2400" dirty="0" smtClean="0"/>
              <a:t> </a:t>
            </a:r>
            <a:r>
              <a:rPr lang="en-US" sz="2400" dirty="0" err="1" smtClean="0"/>
              <a:t>beberapa</a:t>
            </a:r>
            <a:r>
              <a:rPr lang="en-US" sz="2400" dirty="0" smtClean="0"/>
              <a:t> </a:t>
            </a:r>
            <a:r>
              <a:rPr lang="en-US" sz="2400" dirty="0" err="1" smtClean="0"/>
              <a:t>saat</a:t>
            </a:r>
            <a:r>
              <a:rPr lang="en-US" sz="2400" dirty="0" smtClean="0"/>
              <a:t> </a:t>
            </a:r>
            <a:r>
              <a:rPr lang="en-US" sz="2400" dirty="0" err="1" smtClean="0"/>
              <a:t>kemudian</a:t>
            </a:r>
            <a:r>
              <a:rPr lang="en-US" sz="2400" dirty="0" smtClean="0"/>
              <a:t> </a:t>
            </a:r>
          </a:p>
          <a:p>
            <a:pPr marL="480060">
              <a:buClr>
                <a:schemeClr val="tx1">
                  <a:shade val="95000"/>
                </a:schemeClr>
              </a:buClr>
              <a:defRPr/>
            </a:pPr>
            <a:r>
              <a:rPr lang="en-US" sz="2400" dirty="0" err="1" smtClean="0"/>
              <a:t>Informasi</a:t>
            </a:r>
            <a:r>
              <a:rPr lang="en-US" sz="2400" dirty="0" smtClean="0"/>
              <a:t> </a:t>
            </a:r>
            <a:r>
              <a:rPr lang="en-US" sz="2400" dirty="0" err="1" smtClean="0"/>
              <a:t>berisi</a:t>
            </a:r>
            <a:r>
              <a:rPr lang="en-US" sz="2400" dirty="0" smtClean="0"/>
              <a:t> </a:t>
            </a:r>
            <a:r>
              <a:rPr lang="en-US" sz="2400" dirty="0" err="1" smtClean="0"/>
              <a:t>lokasi</a:t>
            </a:r>
            <a:r>
              <a:rPr lang="en-US" sz="2400" dirty="0" smtClean="0"/>
              <a:t> </a:t>
            </a:r>
            <a:r>
              <a:rPr lang="en-US" sz="2400" dirty="0" err="1" smtClean="0"/>
              <a:t>dalam</a:t>
            </a:r>
            <a:r>
              <a:rPr lang="en-US" sz="2400" dirty="0" smtClean="0"/>
              <a:t> </a:t>
            </a:r>
            <a:r>
              <a:rPr lang="en-US" sz="2400" dirty="0" err="1" smtClean="0"/>
              <a:t>ruang</a:t>
            </a:r>
            <a:r>
              <a:rPr lang="en-US" sz="2400" dirty="0" smtClean="0"/>
              <a:t> </a:t>
            </a:r>
          </a:p>
          <a:p>
            <a:pPr marL="480060">
              <a:buClr>
                <a:schemeClr val="tx1">
                  <a:shade val="95000"/>
                </a:schemeClr>
              </a:buClr>
              <a:defRPr/>
            </a:pPr>
            <a:r>
              <a:rPr lang="en-US" sz="2400" dirty="0" err="1" smtClean="0"/>
              <a:t>Informasi</a:t>
            </a:r>
            <a:r>
              <a:rPr lang="en-US" sz="2400" dirty="0" smtClean="0"/>
              <a:t> yang </a:t>
            </a:r>
            <a:r>
              <a:rPr lang="en-US" sz="2400" dirty="0" err="1" smtClean="0"/>
              <a:t>dibawakan</a:t>
            </a:r>
            <a:r>
              <a:rPr lang="en-US" sz="2400" dirty="0" smtClean="0"/>
              <a:t> </a:t>
            </a:r>
            <a:r>
              <a:rPr lang="en-US" sz="2400" dirty="0" err="1" smtClean="0"/>
              <a:t>tidak</a:t>
            </a:r>
            <a:r>
              <a:rPr lang="en-US" sz="2400" dirty="0" smtClean="0"/>
              <a:t> </a:t>
            </a:r>
            <a:r>
              <a:rPr lang="en-US" sz="2400" dirty="0" err="1" smtClean="0"/>
              <a:t>membutuhkan</a:t>
            </a:r>
            <a:r>
              <a:rPr lang="en-US" sz="2400" dirty="0" smtClean="0"/>
              <a:t> </a:t>
            </a:r>
            <a:r>
              <a:rPr lang="en-US" sz="2400" dirty="0" err="1" smtClean="0"/>
              <a:t>respon</a:t>
            </a:r>
            <a:r>
              <a:rPr lang="en-US" sz="2400" dirty="0" smtClean="0"/>
              <a:t> </a:t>
            </a:r>
            <a:r>
              <a:rPr lang="en-US" sz="2400" dirty="0" err="1" smtClean="0"/>
              <a:t>langsung</a:t>
            </a:r>
            <a:r>
              <a:rPr lang="en-US" sz="2400" dirty="0" smtClean="0"/>
              <a:t> </a:t>
            </a:r>
          </a:p>
          <a:p>
            <a:pPr marL="480060">
              <a:buClr>
                <a:schemeClr val="tx1">
                  <a:shade val="95000"/>
                </a:schemeClr>
              </a:buClr>
              <a:defRPr/>
            </a:pPr>
            <a:r>
              <a:rPr lang="en-US" sz="2400" dirty="0" err="1" smtClean="0"/>
              <a:t>Sistem</a:t>
            </a:r>
            <a:r>
              <a:rPr lang="en-US" sz="2400" dirty="0" smtClean="0"/>
              <a:t> audio </a:t>
            </a:r>
            <a:r>
              <a:rPr lang="en-US" sz="2400" dirty="0" err="1" smtClean="0"/>
              <a:t>dari</a:t>
            </a:r>
            <a:r>
              <a:rPr lang="en-US" sz="2400" dirty="0" smtClean="0"/>
              <a:t> </a:t>
            </a:r>
            <a:r>
              <a:rPr lang="en-US" sz="2400" dirty="0" err="1" smtClean="0"/>
              <a:t>manusia</a:t>
            </a:r>
            <a:r>
              <a:rPr lang="en-US" sz="2400" dirty="0" smtClean="0"/>
              <a:t> </a:t>
            </a:r>
            <a:r>
              <a:rPr lang="en-US" sz="2400" dirty="0" err="1" smtClean="0"/>
              <a:t>terlalu</a:t>
            </a:r>
            <a:r>
              <a:rPr lang="en-US" sz="2400" dirty="0" smtClean="0"/>
              <a:t> </a:t>
            </a:r>
            <a:r>
              <a:rPr lang="en-US" sz="2400" dirty="0" err="1" smtClean="0"/>
              <a:t>sibuk</a:t>
            </a:r>
            <a:r>
              <a:rPr lang="en-US" sz="2400" dirty="0" smtClean="0"/>
              <a:t> </a:t>
            </a:r>
          </a:p>
          <a:p>
            <a:pPr marL="480060">
              <a:buClr>
                <a:schemeClr val="tx1">
                  <a:shade val="95000"/>
                </a:schemeClr>
              </a:buClr>
              <a:defRPr/>
            </a:pPr>
            <a:r>
              <a:rPr lang="en-US" sz="2400" dirty="0" err="1" smtClean="0"/>
              <a:t>Lokasi</a:t>
            </a:r>
            <a:r>
              <a:rPr lang="en-US" sz="2400" dirty="0" smtClean="0"/>
              <a:t> </a:t>
            </a:r>
            <a:r>
              <a:rPr lang="en-US" sz="2400" dirty="0" err="1" smtClean="0"/>
              <a:t>terlalu</a:t>
            </a:r>
            <a:r>
              <a:rPr lang="en-US" sz="2400" dirty="0" smtClean="0"/>
              <a:t> </a:t>
            </a:r>
            <a:r>
              <a:rPr lang="en-US" sz="2400" dirty="0" err="1" smtClean="0"/>
              <a:t>bising</a:t>
            </a:r>
            <a:r>
              <a:rPr lang="en-US" sz="2400" dirty="0" smtClean="0"/>
              <a:t> </a:t>
            </a:r>
          </a:p>
          <a:p>
            <a:pPr marL="480060">
              <a:buClr>
                <a:schemeClr val="tx1">
                  <a:shade val="95000"/>
                </a:schemeClr>
              </a:buClr>
              <a:defRPr/>
            </a:pPr>
            <a:r>
              <a:rPr lang="en-US" sz="2400" dirty="0" err="1" smtClean="0"/>
              <a:t>Manusia</a:t>
            </a:r>
            <a:r>
              <a:rPr lang="en-US" sz="2400" dirty="0" smtClean="0"/>
              <a:t> </a:t>
            </a:r>
            <a:r>
              <a:rPr lang="en-US" sz="2400" dirty="0" err="1" smtClean="0"/>
              <a:t>bisa</a:t>
            </a:r>
            <a:r>
              <a:rPr lang="en-US" sz="2400" dirty="0" smtClean="0"/>
              <a:t> </a:t>
            </a:r>
            <a:r>
              <a:rPr lang="en-US" sz="2400" dirty="0" err="1" smtClean="0"/>
              <a:t>tetap</a:t>
            </a:r>
            <a:r>
              <a:rPr lang="en-US" sz="2400" dirty="0" smtClean="0"/>
              <a:t> </a:t>
            </a:r>
            <a:r>
              <a:rPr lang="en-US" sz="2400" dirty="0" err="1" smtClean="0"/>
              <a:t>diam</a:t>
            </a:r>
            <a:r>
              <a:rPr lang="en-US" sz="2400" dirty="0" smtClean="0"/>
              <a:t> </a:t>
            </a:r>
            <a:r>
              <a:rPr lang="en-US" sz="2400" dirty="0" err="1" smtClean="0"/>
              <a:t>pada</a:t>
            </a:r>
            <a:r>
              <a:rPr lang="en-US" sz="2400" dirty="0" smtClean="0"/>
              <a:t> </a:t>
            </a:r>
            <a:r>
              <a:rPr lang="en-US" sz="2400" dirty="0" err="1" smtClean="0"/>
              <a:t>suatu</a:t>
            </a:r>
            <a:r>
              <a:rPr lang="en-US" sz="2400" dirty="0" smtClean="0"/>
              <a:t> </a:t>
            </a:r>
            <a:r>
              <a:rPr lang="en-US" sz="2400" dirty="0" err="1" smtClean="0"/>
              <a:t>posisi</a:t>
            </a:r>
            <a:r>
              <a:rPr lang="en-US" sz="2400" dirty="0" smtClean="0"/>
              <a:t> </a:t>
            </a:r>
            <a:r>
              <a:rPr lang="en-US" sz="2400" dirty="0" err="1" smtClean="0"/>
              <a:t>tertentu</a:t>
            </a:r>
            <a:r>
              <a:rPr lang="en-US" sz="2400" dirty="0" smtClean="0"/>
              <a:t> </a:t>
            </a:r>
            <a:r>
              <a:rPr lang="en-US" sz="2400" dirty="0" err="1" smtClean="0"/>
              <a:t>dalam</a:t>
            </a:r>
            <a:r>
              <a:rPr lang="en-US" sz="2400" dirty="0" smtClean="0"/>
              <a:t> </a:t>
            </a:r>
            <a:r>
              <a:rPr lang="en-US" sz="2400" dirty="0" err="1" smtClean="0"/>
              <a:t>melakukan</a:t>
            </a:r>
            <a:r>
              <a:rPr lang="en-US" sz="2400" dirty="0" smtClean="0"/>
              <a:t> </a:t>
            </a:r>
            <a:r>
              <a:rPr lang="en-US" sz="2400" dirty="0" err="1" smtClean="0"/>
              <a:t>tugasnya</a:t>
            </a:r>
            <a:r>
              <a:rPr lang="en-US" sz="2400" dirty="0" smtClean="0"/>
              <a:t>.</a:t>
            </a:r>
          </a:p>
          <a:p>
            <a:pPr marL="548640" indent="-411480" fontAlgn="auto">
              <a:spcAft>
                <a:spcPts val="0"/>
              </a:spcAft>
              <a:buClr>
                <a:schemeClr val="tx1">
                  <a:shade val="95000"/>
                </a:schemeClr>
              </a:buClr>
              <a:buFont typeface="Wingdings 2"/>
              <a:buChar char=""/>
              <a:defRPr/>
            </a:pPr>
            <a:endParaRPr 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7410" name="Title 1"/>
          <p:cNvSpPr>
            <a:spLocks noGrp="1"/>
          </p:cNvSpPr>
          <p:nvPr>
            <p:ph type="title"/>
          </p:nvPr>
        </p:nvSpPr>
        <p:spPr>
          <a:xfrm>
            <a:off x="1571604" y="214290"/>
            <a:ext cx="7000924" cy="1143000"/>
          </a:xfrm>
        </p:spPr>
        <p:txBody>
          <a:bodyPr/>
          <a:lstStyle/>
          <a:p>
            <a:pPr algn="l"/>
            <a:r>
              <a:rPr lang="id-ID" sz="3200" b="1" dirty="0" err="1" smtClean="0"/>
              <a:t>B</a:t>
            </a:r>
            <a:r>
              <a:rPr lang="en-US" sz="3200" b="1" dirty="0" err="1" smtClean="0"/>
              <a:t>erbagai</a:t>
            </a:r>
            <a:r>
              <a:rPr lang="en-US" sz="3200" b="1" dirty="0" smtClean="0"/>
              <a:t> </a:t>
            </a:r>
            <a:r>
              <a:rPr lang="en-US" sz="3200" b="1" dirty="0" err="1" smtClean="0"/>
              <a:t>Aplikasi</a:t>
            </a:r>
            <a:r>
              <a:rPr lang="en-US" sz="3200" b="1" dirty="0" smtClean="0"/>
              <a:t> </a:t>
            </a:r>
            <a:r>
              <a:rPr lang="en-US" sz="3200" b="1" dirty="0" err="1" smtClean="0"/>
              <a:t>dalam</a:t>
            </a:r>
            <a:r>
              <a:rPr lang="id-ID" sz="3200" b="1" dirty="0" smtClean="0"/>
              <a:t> </a:t>
            </a:r>
            <a:r>
              <a:rPr lang="en-US" sz="3200" b="1" dirty="0" smtClean="0"/>
              <a:t>multimedia</a:t>
            </a:r>
          </a:p>
        </p:txBody>
      </p:sp>
      <p:sp>
        <p:nvSpPr>
          <p:cNvPr id="3" name="Content Placeholder 2"/>
          <p:cNvSpPr>
            <a:spLocks noGrp="1"/>
          </p:cNvSpPr>
          <p:nvPr>
            <p:ph idx="1"/>
          </p:nvPr>
        </p:nvSpPr>
        <p:spPr>
          <a:xfrm>
            <a:off x="457200" y="1357298"/>
            <a:ext cx="8229600" cy="4525963"/>
          </a:xfrm>
        </p:spPr>
        <p:txBody>
          <a:bodyPr rtlCol="0">
            <a:normAutofit fontScale="92500" lnSpcReduction="20000"/>
          </a:bodyPr>
          <a:lstStyle/>
          <a:p>
            <a:pPr marL="548640" indent="-411480" fontAlgn="auto">
              <a:spcAft>
                <a:spcPts val="0"/>
              </a:spcAft>
              <a:buClr>
                <a:schemeClr val="tx1">
                  <a:shade val="95000"/>
                </a:schemeClr>
              </a:buClr>
              <a:buFont typeface="Arial" pitchFamily="34" charset="0"/>
              <a:buNone/>
              <a:defRPr/>
            </a:pPr>
            <a:r>
              <a:rPr lang="en-US" b="1" dirty="0" err="1" smtClean="0"/>
              <a:t>Aplikasi</a:t>
            </a:r>
            <a:r>
              <a:rPr lang="en-US" b="1" dirty="0" smtClean="0"/>
              <a:t> multimedia </a:t>
            </a:r>
            <a:r>
              <a:rPr lang="en-US" b="1" dirty="0" err="1" smtClean="0"/>
              <a:t>dalam</a:t>
            </a:r>
            <a:r>
              <a:rPr lang="en-US" b="1" dirty="0" smtClean="0"/>
              <a:t> </a:t>
            </a:r>
            <a:r>
              <a:rPr lang="en-US" b="1" dirty="0" err="1" smtClean="0"/>
              <a:t>Bisnis</a:t>
            </a:r>
            <a:r>
              <a:rPr lang="en-US" b="1" dirty="0" smtClean="0"/>
              <a:t> </a:t>
            </a:r>
            <a:r>
              <a:rPr lang="en-US" b="1" dirty="0" err="1" smtClean="0"/>
              <a:t>meliputi</a:t>
            </a:r>
            <a:r>
              <a:rPr lang="en-US" b="1" dirty="0" smtClean="0"/>
              <a:t>:</a:t>
            </a:r>
          </a:p>
          <a:p>
            <a:pPr marL="854075" lvl="1" indent="-457200">
              <a:buFont typeface="Arial" pitchFamily="34" charset="0"/>
              <a:buChar char="•"/>
              <a:defRPr/>
            </a:pPr>
            <a:r>
              <a:rPr lang="en-US" dirty="0" err="1" smtClean="0"/>
              <a:t>Presentasi</a:t>
            </a:r>
            <a:r>
              <a:rPr lang="en-US" dirty="0" smtClean="0"/>
              <a:t> , company profile</a:t>
            </a:r>
          </a:p>
          <a:p>
            <a:pPr marL="854075" lvl="1" indent="-457200">
              <a:buFont typeface="Arial" pitchFamily="34" charset="0"/>
              <a:buChar char="•"/>
              <a:defRPr/>
            </a:pPr>
            <a:r>
              <a:rPr lang="en-US" dirty="0" err="1" smtClean="0"/>
              <a:t>Pemasaran</a:t>
            </a:r>
            <a:r>
              <a:rPr lang="en-US" dirty="0" smtClean="0"/>
              <a:t> (</a:t>
            </a:r>
            <a:r>
              <a:rPr lang="en-US" i="1" dirty="0" smtClean="0"/>
              <a:t>Telemarketing</a:t>
            </a:r>
            <a:r>
              <a:rPr lang="en-US" dirty="0" smtClean="0"/>
              <a:t>)</a:t>
            </a:r>
          </a:p>
          <a:p>
            <a:pPr marL="854075" lvl="1" indent="-457200">
              <a:buFont typeface="Arial" pitchFamily="34" charset="0"/>
              <a:buChar char="•"/>
              <a:defRPr/>
            </a:pPr>
            <a:r>
              <a:rPr lang="en-US" dirty="0" err="1" smtClean="0"/>
              <a:t>Periklanan</a:t>
            </a:r>
            <a:r>
              <a:rPr lang="en-US" dirty="0" smtClean="0"/>
              <a:t> </a:t>
            </a:r>
          </a:p>
          <a:p>
            <a:pPr marL="854075" lvl="1" indent="-457200">
              <a:buFont typeface="Arial" pitchFamily="34" charset="0"/>
              <a:buChar char="•"/>
              <a:defRPr/>
            </a:pPr>
            <a:r>
              <a:rPr lang="en-US" dirty="0" smtClean="0"/>
              <a:t>Demo </a:t>
            </a:r>
            <a:r>
              <a:rPr lang="en-US" dirty="0" err="1" smtClean="0"/>
              <a:t>produk</a:t>
            </a:r>
            <a:r>
              <a:rPr lang="en-US" dirty="0" smtClean="0"/>
              <a:t> </a:t>
            </a:r>
          </a:p>
          <a:p>
            <a:pPr marL="854075" lvl="1" indent="-457200">
              <a:buFont typeface="Arial" pitchFamily="34" charset="0"/>
              <a:buChar char="•"/>
              <a:defRPr/>
            </a:pPr>
            <a:r>
              <a:rPr lang="en-US" dirty="0" err="1" smtClean="0"/>
              <a:t>Katalog</a:t>
            </a:r>
            <a:r>
              <a:rPr lang="en-US" dirty="0" smtClean="0"/>
              <a:t> </a:t>
            </a:r>
            <a:r>
              <a:rPr lang="en-US" dirty="0" err="1" smtClean="0"/>
              <a:t>dll</a:t>
            </a:r>
            <a:endParaRPr lang="en-US" dirty="0" smtClean="0"/>
          </a:p>
          <a:p>
            <a:pPr marL="548640" indent="-411480" fontAlgn="auto">
              <a:spcAft>
                <a:spcPts val="0"/>
              </a:spcAft>
              <a:buClr>
                <a:schemeClr val="tx1">
                  <a:shade val="95000"/>
                </a:schemeClr>
              </a:buClr>
              <a:buFont typeface="Arial" pitchFamily="34" charset="0"/>
              <a:buNone/>
              <a:defRPr/>
            </a:pPr>
            <a:r>
              <a:rPr lang="en-US" b="1" dirty="0" err="1" smtClean="0"/>
              <a:t>Aplikasi</a:t>
            </a:r>
            <a:r>
              <a:rPr lang="en-US" b="1" dirty="0" smtClean="0"/>
              <a:t> Multimedia </a:t>
            </a:r>
            <a:r>
              <a:rPr lang="en-US" b="1" dirty="0" err="1" smtClean="0"/>
              <a:t>dalam</a:t>
            </a:r>
            <a:r>
              <a:rPr lang="en-US" b="1" dirty="0" smtClean="0"/>
              <a:t> </a:t>
            </a:r>
            <a:r>
              <a:rPr lang="en-US" b="1" dirty="0" err="1" smtClean="0"/>
              <a:t>Pendidikan</a:t>
            </a:r>
            <a:r>
              <a:rPr lang="en-US" b="1" dirty="0" smtClean="0"/>
              <a:t> </a:t>
            </a:r>
            <a:r>
              <a:rPr lang="en-US" b="1" dirty="0" err="1" smtClean="0"/>
              <a:t>meliputi</a:t>
            </a:r>
            <a:r>
              <a:rPr lang="id-ID" b="1" dirty="0" smtClean="0"/>
              <a:t>:</a:t>
            </a:r>
            <a:endParaRPr lang="en-US" b="1" dirty="0" smtClean="0"/>
          </a:p>
          <a:p>
            <a:pPr marL="577850" indent="-180975" fontAlgn="auto">
              <a:spcAft>
                <a:spcPts val="0"/>
              </a:spcAft>
              <a:buClr>
                <a:schemeClr val="tx1">
                  <a:shade val="95000"/>
                </a:schemeClr>
              </a:buClr>
              <a:buFont typeface="Arial" pitchFamily="34" charset="0"/>
              <a:buChar char="•"/>
              <a:defRPr/>
            </a:pPr>
            <a:r>
              <a:rPr lang="en-US" dirty="0" smtClean="0"/>
              <a:t>Tutorial</a:t>
            </a:r>
          </a:p>
          <a:p>
            <a:pPr marL="577850" indent="-180975" fontAlgn="auto">
              <a:spcAft>
                <a:spcPts val="0"/>
              </a:spcAft>
              <a:buClr>
                <a:schemeClr val="tx1">
                  <a:shade val="95000"/>
                </a:schemeClr>
              </a:buClr>
              <a:buFont typeface="Arial" pitchFamily="34" charset="0"/>
              <a:buChar char="•"/>
              <a:defRPr/>
            </a:pPr>
            <a:r>
              <a:rPr lang="en-US" dirty="0" err="1" smtClean="0"/>
              <a:t>Simulasi</a:t>
            </a:r>
            <a:r>
              <a:rPr lang="en-US" dirty="0" smtClean="0"/>
              <a:t> </a:t>
            </a:r>
            <a:r>
              <a:rPr lang="en-US" dirty="0" err="1" smtClean="0"/>
              <a:t>dan</a:t>
            </a:r>
            <a:r>
              <a:rPr lang="en-US" dirty="0" smtClean="0"/>
              <a:t> </a:t>
            </a:r>
            <a:r>
              <a:rPr lang="en-US" dirty="0" err="1" smtClean="0"/>
              <a:t>pelatihan</a:t>
            </a:r>
            <a:r>
              <a:rPr lang="en-US" dirty="0" smtClean="0"/>
              <a:t> </a:t>
            </a:r>
          </a:p>
          <a:p>
            <a:pPr marL="577850" indent="-180975" fontAlgn="auto">
              <a:spcAft>
                <a:spcPts val="0"/>
              </a:spcAft>
              <a:buClr>
                <a:schemeClr val="tx1">
                  <a:shade val="95000"/>
                </a:schemeClr>
              </a:buClr>
              <a:buFont typeface="Arial" pitchFamily="34" charset="0"/>
              <a:buChar char="•"/>
              <a:defRPr/>
            </a:pPr>
            <a:r>
              <a:rPr lang="en-US" i="1" dirty="0" smtClean="0"/>
              <a:t>E-Learning</a:t>
            </a:r>
            <a:r>
              <a:rPr lang="en-US" dirty="0" smtClean="0"/>
              <a:t> </a:t>
            </a:r>
            <a:r>
              <a:rPr lang="en-US" dirty="0" err="1" smtClean="0"/>
              <a:t>dll</a:t>
            </a:r>
            <a:r>
              <a:rPr lang="en-US" dirty="0" smtClean="0"/>
              <a:t> </a:t>
            </a:r>
          </a:p>
          <a:p>
            <a:pPr marL="548640" indent="-411480" fontAlgn="auto">
              <a:spcAft>
                <a:spcPts val="0"/>
              </a:spcAft>
              <a:buClr>
                <a:schemeClr val="tx1">
                  <a:shade val="95000"/>
                </a:schemeClr>
              </a:buClr>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Grp="1" noChangeAspect="1"/>
          </p:cNvPicPr>
          <p:nvPr>
            <p:ph idx="1"/>
          </p:nvPr>
        </p:nvPicPr>
        <p:blipFill>
          <a:blip r:embed="rId2"/>
          <a:stretch>
            <a:fillRect/>
          </a:stretch>
        </p:blipFill>
        <p:spPr>
          <a:xfrm>
            <a:off x="-13338" y="0"/>
            <a:ext cx="9157338" cy="6858000"/>
          </a:xfrm>
        </p:spPr>
      </p:pic>
      <p:sp>
        <p:nvSpPr>
          <p:cNvPr id="2" name="Title 1"/>
          <p:cNvSpPr>
            <a:spLocks noGrp="1"/>
          </p:cNvSpPr>
          <p:nvPr>
            <p:ph type="title"/>
          </p:nvPr>
        </p:nvSpPr>
        <p:spPr>
          <a:xfrm>
            <a:off x="357158" y="500042"/>
            <a:ext cx="8229600" cy="1143000"/>
          </a:xfrm>
        </p:spPr>
        <p:txBody>
          <a:bodyPr>
            <a:noAutofit/>
          </a:bodyPr>
          <a:lstStyle/>
          <a:p>
            <a:pPr lvl="0"/>
            <a:r>
              <a:rPr lang="id-ID" sz="4800" b="1" u="sng" dirty="0" smtClean="0">
                <a:effectLst>
                  <a:outerShdw blurRad="38100" dist="38100" dir="2700000" algn="tl">
                    <a:srgbClr val="000000">
                      <a:alpha val="43137"/>
                    </a:srgbClr>
                  </a:outerShdw>
                </a:effectLst>
              </a:rPr>
              <a:t>D</a:t>
            </a:r>
            <a:r>
              <a:rPr lang="en-US" sz="4800" b="1" u="sng" dirty="0" err="1" smtClean="0">
                <a:effectLst>
                  <a:outerShdw blurRad="38100" dist="38100" dir="2700000" algn="tl">
                    <a:srgbClr val="000000">
                      <a:alpha val="43137"/>
                    </a:srgbClr>
                  </a:outerShdw>
                </a:effectLst>
              </a:rPr>
              <a:t>efinisi</a:t>
            </a:r>
            <a:r>
              <a:rPr lang="en-US" sz="4800" b="1" u="sng" dirty="0" smtClean="0">
                <a:effectLst>
                  <a:outerShdw blurRad="38100" dist="38100" dir="2700000" algn="tl">
                    <a:srgbClr val="000000">
                      <a:alpha val="43137"/>
                    </a:srgbClr>
                  </a:outerShdw>
                </a:effectLst>
              </a:rPr>
              <a:t> multimedia</a:t>
            </a:r>
            <a:r>
              <a:rPr lang="id-ID" sz="4800" b="1" u="sng" dirty="0" smtClean="0">
                <a:effectLst>
                  <a:outerShdw blurRad="38100" dist="38100" dir="2700000" algn="tl">
                    <a:srgbClr val="000000">
                      <a:alpha val="43137"/>
                    </a:srgbClr>
                  </a:outerShdw>
                </a:effectLst>
              </a:rPr>
              <a:t> ?</a:t>
            </a:r>
            <a:br>
              <a:rPr lang="id-ID" sz="4800" b="1" u="sng" dirty="0" smtClean="0">
                <a:effectLst>
                  <a:outerShdw blurRad="38100" dist="38100" dir="2700000" algn="tl">
                    <a:srgbClr val="000000">
                      <a:alpha val="43137"/>
                    </a:srgbClr>
                  </a:outerShdw>
                </a:effectLst>
              </a:rPr>
            </a:br>
            <a:endParaRPr lang="id-ID" sz="4800" b="1" u="sng" dirty="0">
              <a:effectLst>
                <a:outerShdw blurRad="38100" dist="38100" dir="2700000" algn="tl">
                  <a:srgbClr val="000000">
                    <a:alpha val="43137"/>
                  </a:srgbClr>
                </a:outerShdw>
              </a:effectLst>
            </a:endParaRPr>
          </a:p>
        </p:txBody>
      </p:sp>
      <p:sp>
        <p:nvSpPr>
          <p:cNvPr id="6" name="TextBox 5"/>
          <p:cNvSpPr txBox="1"/>
          <p:nvPr/>
        </p:nvSpPr>
        <p:spPr>
          <a:xfrm>
            <a:off x="971600" y="1700808"/>
            <a:ext cx="7168310" cy="2677656"/>
          </a:xfrm>
          <a:prstGeom prst="rect">
            <a:avLst/>
          </a:prstGeom>
          <a:noFill/>
        </p:spPr>
        <p:txBody>
          <a:bodyPr wrap="square" rtlCol="0">
            <a:spAutoFit/>
          </a:bodyPr>
          <a:lstStyle/>
          <a:p>
            <a:pPr algn="just"/>
            <a:r>
              <a:rPr lang="id-ID" sz="2400" b="1" dirty="0"/>
              <a:t>Multimedia berasal dari kata </a:t>
            </a:r>
            <a:r>
              <a:rPr lang="id-ID" sz="2400" b="1" i="1" dirty="0" smtClean="0"/>
              <a:t>multi</a:t>
            </a:r>
            <a:r>
              <a:rPr lang="id-ID" sz="2400" b="1" dirty="0" smtClean="0"/>
              <a:t> dan </a:t>
            </a:r>
            <a:r>
              <a:rPr lang="id-ID" sz="2400" b="1" i="1" dirty="0" smtClean="0"/>
              <a:t>medium</a:t>
            </a:r>
            <a:r>
              <a:rPr lang="id-ID" sz="2400" b="1" dirty="0" smtClean="0"/>
              <a:t>.</a:t>
            </a:r>
          </a:p>
          <a:p>
            <a:pPr algn="just"/>
            <a:endParaRPr lang="id-ID" sz="2400" b="1" dirty="0" smtClean="0"/>
          </a:p>
          <a:p>
            <a:pPr algn="just"/>
            <a:r>
              <a:rPr lang="id-ID" sz="2400" b="1" u="sng" dirty="0" smtClean="0"/>
              <a:t>Multi</a:t>
            </a:r>
            <a:r>
              <a:rPr lang="id-ID" sz="2400" b="1" dirty="0" smtClean="0"/>
              <a:t> </a:t>
            </a:r>
            <a:r>
              <a:rPr lang="id-ID" sz="2400" b="1" dirty="0"/>
              <a:t>yang berarti banyak atau lebih </a:t>
            </a:r>
            <a:r>
              <a:rPr lang="id-ID" sz="2400" b="1" dirty="0" smtClean="0"/>
              <a:t>dari satu.</a:t>
            </a:r>
          </a:p>
          <a:p>
            <a:pPr algn="just"/>
            <a:endParaRPr lang="id-ID" sz="2400" b="1" dirty="0" smtClean="0"/>
          </a:p>
          <a:p>
            <a:r>
              <a:rPr lang="id-ID" sz="2400" b="1" u="sng" dirty="0"/>
              <a:t>M</a:t>
            </a:r>
            <a:r>
              <a:rPr lang="id-ID" sz="2400" b="1" u="sng" dirty="0" smtClean="0"/>
              <a:t>edium</a:t>
            </a:r>
            <a:r>
              <a:rPr lang="id-ID" sz="2400" b="1" dirty="0" smtClean="0"/>
              <a:t> yang berarti </a:t>
            </a:r>
            <a:r>
              <a:rPr lang="id-ID" sz="2400" b="1" dirty="0"/>
              <a:t>perantara atau suatu perantara yang digunakan untuk </a:t>
            </a:r>
            <a:r>
              <a:rPr lang="id-ID" sz="2400" b="1" dirty="0" smtClean="0"/>
              <a:t>menghantar </a:t>
            </a:r>
            <a:r>
              <a:rPr lang="fi-FI" sz="2400" b="1" dirty="0" smtClean="0"/>
              <a:t>atau </a:t>
            </a:r>
            <a:r>
              <a:rPr lang="fi-FI" sz="2400" b="1" dirty="0"/>
              <a:t>menyampaikan sesuatu </a:t>
            </a:r>
            <a:r>
              <a:rPr lang="fi-FI" sz="2400" b="1"/>
              <a:t>seperti </a:t>
            </a:r>
            <a:r>
              <a:rPr lang="fi-FI" sz="2400" b="1" smtClean="0"/>
              <a:t>komunikasi massa</a:t>
            </a:r>
            <a:r>
              <a:rPr lang="id-ID" sz="2400" b="1" dirty="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3" name="Content Placeholder 2"/>
          <p:cNvSpPr>
            <a:spLocks noGrp="1"/>
          </p:cNvSpPr>
          <p:nvPr>
            <p:ph idx="1"/>
          </p:nvPr>
        </p:nvSpPr>
        <p:spPr>
          <a:xfrm>
            <a:off x="428596" y="500042"/>
            <a:ext cx="8229600" cy="5429288"/>
          </a:xfrm>
        </p:spPr>
        <p:txBody>
          <a:bodyPr rtlCol="0">
            <a:noAutofit/>
          </a:bodyPr>
          <a:lstStyle/>
          <a:p>
            <a:pPr marL="548640" indent="-411480" fontAlgn="auto">
              <a:spcAft>
                <a:spcPts val="0"/>
              </a:spcAft>
              <a:buClr>
                <a:schemeClr val="tx1">
                  <a:shade val="95000"/>
                </a:schemeClr>
              </a:buClr>
              <a:buFont typeface="Arial" pitchFamily="34" charset="0"/>
              <a:buNone/>
              <a:defRPr/>
            </a:pPr>
            <a:r>
              <a:rPr lang="en-US" sz="2800" b="1" dirty="0" err="1" smtClean="0"/>
              <a:t>Aplikasi</a:t>
            </a:r>
            <a:r>
              <a:rPr lang="en-US" sz="2800" b="1" dirty="0" smtClean="0"/>
              <a:t> Multimedia </a:t>
            </a:r>
            <a:r>
              <a:rPr lang="en-US" sz="2800" b="1" dirty="0" err="1" smtClean="0"/>
              <a:t>dalam</a:t>
            </a:r>
            <a:r>
              <a:rPr lang="en-US" sz="2800" b="1" dirty="0" smtClean="0"/>
              <a:t> </a:t>
            </a:r>
            <a:r>
              <a:rPr lang="en-US" sz="2800" b="1" dirty="0" err="1" smtClean="0"/>
              <a:t>Hiburan</a:t>
            </a:r>
            <a:r>
              <a:rPr lang="en-US" sz="2800" b="1" dirty="0" smtClean="0"/>
              <a:t> </a:t>
            </a:r>
            <a:r>
              <a:rPr lang="en-US" sz="2800" b="1" dirty="0" err="1" smtClean="0"/>
              <a:t>meliputi</a:t>
            </a:r>
            <a:r>
              <a:rPr lang="id-ID" sz="2800" b="1" dirty="0" smtClean="0"/>
              <a:t>:</a:t>
            </a:r>
            <a:endParaRPr lang="en-US" sz="2800" b="1" dirty="0" smtClean="0"/>
          </a:p>
          <a:p>
            <a:pPr marL="577850" indent="-180975" fontAlgn="auto">
              <a:spcAft>
                <a:spcPts val="0"/>
              </a:spcAft>
              <a:buClr>
                <a:schemeClr val="tx1">
                  <a:shade val="95000"/>
                </a:schemeClr>
              </a:buClr>
              <a:buFont typeface="Arial" pitchFamily="34" charset="0"/>
              <a:buChar char="•"/>
              <a:defRPr/>
            </a:pPr>
            <a:r>
              <a:rPr lang="en-US" sz="2800" dirty="0" smtClean="0"/>
              <a:t>Games;</a:t>
            </a:r>
            <a:r>
              <a:rPr lang="en-US" sz="2800" i="1" dirty="0" smtClean="0"/>
              <a:t> virtual game, virtual driving</a:t>
            </a:r>
            <a:endParaRPr lang="en-US" sz="2800" dirty="0" smtClean="0"/>
          </a:p>
          <a:p>
            <a:pPr marL="577850" indent="-180975" fontAlgn="auto">
              <a:spcAft>
                <a:spcPts val="0"/>
              </a:spcAft>
              <a:buClr>
                <a:schemeClr val="tx1">
                  <a:shade val="95000"/>
                </a:schemeClr>
              </a:buClr>
              <a:buFont typeface="Arial" pitchFamily="34" charset="0"/>
              <a:buChar char="•"/>
              <a:defRPr/>
            </a:pPr>
            <a:r>
              <a:rPr lang="en-US" sz="2800" dirty="0" smtClean="0"/>
              <a:t>Film : </a:t>
            </a:r>
            <a:r>
              <a:rPr lang="en-US" sz="2800" dirty="0" err="1" smtClean="0"/>
              <a:t>animasi</a:t>
            </a:r>
            <a:endParaRPr lang="en-US" sz="2800" dirty="0" smtClean="0"/>
          </a:p>
          <a:p>
            <a:pPr marL="577850" indent="-180975" fontAlgn="auto">
              <a:spcAft>
                <a:spcPts val="0"/>
              </a:spcAft>
              <a:buClr>
                <a:schemeClr val="tx1">
                  <a:shade val="95000"/>
                </a:schemeClr>
              </a:buClr>
              <a:buFont typeface="Arial" pitchFamily="34" charset="0"/>
              <a:buChar char="•"/>
              <a:defRPr/>
            </a:pPr>
            <a:r>
              <a:rPr lang="en-US" sz="2800" dirty="0" err="1" smtClean="0"/>
              <a:t>Olah</a:t>
            </a:r>
            <a:r>
              <a:rPr lang="en-US" sz="2800" dirty="0" smtClean="0"/>
              <a:t> raga </a:t>
            </a:r>
            <a:r>
              <a:rPr lang="en-US" sz="2800" dirty="0" err="1" smtClean="0"/>
              <a:t>dan</a:t>
            </a:r>
            <a:r>
              <a:rPr lang="en-US" sz="2800" dirty="0" smtClean="0"/>
              <a:t> </a:t>
            </a:r>
            <a:r>
              <a:rPr lang="en-US" sz="2800" dirty="0" err="1" smtClean="0"/>
              <a:t>hobi</a:t>
            </a:r>
            <a:endParaRPr lang="en-US" sz="2800" dirty="0" smtClean="0"/>
          </a:p>
          <a:p>
            <a:pPr marL="577850" indent="-180975" fontAlgn="auto">
              <a:spcAft>
                <a:spcPts val="0"/>
              </a:spcAft>
              <a:buClr>
                <a:schemeClr val="tx1">
                  <a:shade val="95000"/>
                </a:schemeClr>
              </a:buClr>
              <a:buFont typeface="Arial" pitchFamily="34" charset="0"/>
              <a:buChar char="•"/>
              <a:defRPr/>
            </a:pPr>
            <a:r>
              <a:rPr lang="en-US" sz="2800" i="1" dirty="0" smtClean="0"/>
              <a:t>Video-on-demand</a:t>
            </a:r>
            <a:r>
              <a:rPr lang="en-US" sz="2800" dirty="0" smtClean="0"/>
              <a:t> (VOD) : </a:t>
            </a:r>
            <a:r>
              <a:rPr lang="en-US" sz="2800" dirty="0" err="1" smtClean="0"/>
              <a:t>Pengguna</a:t>
            </a:r>
            <a:r>
              <a:rPr lang="en-US" sz="2800" dirty="0" smtClean="0"/>
              <a:t> </a:t>
            </a:r>
            <a:r>
              <a:rPr lang="en-US" sz="2800" dirty="0" err="1" smtClean="0"/>
              <a:t>bebas</a:t>
            </a:r>
            <a:r>
              <a:rPr lang="en-US" sz="2800" dirty="0" smtClean="0"/>
              <a:t> </a:t>
            </a:r>
            <a:r>
              <a:rPr lang="en-US" sz="2800" dirty="0" err="1" smtClean="0"/>
              <a:t>mengakses</a:t>
            </a:r>
            <a:r>
              <a:rPr lang="en-US" sz="2800" dirty="0" smtClean="0"/>
              <a:t> data multimedia yang </a:t>
            </a:r>
            <a:r>
              <a:rPr lang="en-US" sz="2800" dirty="0" err="1" smtClean="0"/>
              <a:t>tersedia</a:t>
            </a:r>
            <a:r>
              <a:rPr lang="en-US" sz="2800" dirty="0" smtClean="0"/>
              <a:t> </a:t>
            </a:r>
            <a:r>
              <a:rPr lang="en-US" sz="2800" dirty="0" err="1" smtClean="0"/>
              <a:t>pada</a:t>
            </a:r>
            <a:r>
              <a:rPr lang="en-US" sz="2800" dirty="0" smtClean="0"/>
              <a:t> media server (</a:t>
            </a:r>
            <a:r>
              <a:rPr lang="en-US" sz="2800" dirty="0" err="1" smtClean="0"/>
              <a:t>dokumen</a:t>
            </a:r>
            <a:r>
              <a:rPr lang="en-US" sz="2800" dirty="0" smtClean="0"/>
              <a:t> </a:t>
            </a:r>
            <a:r>
              <a:rPr lang="en-US" sz="2800" dirty="0" err="1" smtClean="0"/>
              <a:t>berita</a:t>
            </a:r>
            <a:r>
              <a:rPr lang="en-US" sz="2800" dirty="0" smtClean="0"/>
              <a:t>, </a:t>
            </a:r>
            <a:r>
              <a:rPr lang="en-US" sz="2800" dirty="0" err="1" smtClean="0"/>
              <a:t>entertaintment</a:t>
            </a:r>
            <a:r>
              <a:rPr lang="en-US" sz="2800" dirty="0" smtClean="0"/>
              <a:t>, film, </a:t>
            </a:r>
            <a:r>
              <a:rPr lang="en-US" sz="2800" dirty="0" err="1" smtClean="0"/>
              <a:t>musik</a:t>
            </a:r>
            <a:r>
              <a:rPr lang="en-US" sz="2800" dirty="0" smtClean="0"/>
              <a:t>, </a:t>
            </a:r>
            <a:r>
              <a:rPr lang="en-US" sz="2800" dirty="0" err="1" smtClean="0"/>
              <a:t>dll</a:t>
            </a:r>
            <a:r>
              <a:rPr lang="en-US" sz="2800" dirty="0" smtClean="0"/>
              <a:t>)</a:t>
            </a:r>
          </a:p>
          <a:p>
            <a:pPr marL="548640" indent="-411480" fontAlgn="auto">
              <a:spcAft>
                <a:spcPts val="0"/>
              </a:spcAft>
              <a:buClr>
                <a:schemeClr val="tx1">
                  <a:shade val="95000"/>
                </a:schemeClr>
              </a:buClr>
              <a:buFont typeface="Arial" pitchFamily="34" charset="0"/>
              <a:buNone/>
              <a:defRPr/>
            </a:pPr>
            <a:r>
              <a:rPr lang="en-US" sz="2800" b="1" dirty="0" err="1" smtClean="0"/>
              <a:t>Aplikasi</a:t>
            </a:r>
            <a:r>
              <a:rPr lang="en-US" sz="2800" b="1" dirty="0" smtClean="0"/>
              <a:t> </a:t>
            </a:r>
            <a:r>
              <a:rPr lang="en-US" sz="2800" b="1" dirty="0" err="1" smtClean="0"/>
              <a:t>kepentingan</a:t>
            </a:r>
            <a:r>
              <a:rPr lang="en-US" sz="2800" b="1" dirty="0" smtClean="0"/>
              <a:t> </a:t>
            </a:r>
            <a:r>
              <a:rPr lang="en-US" sz="2800" b="1" dirty="0" err="1" smtClean="0"/>
              <a:t>publik</a:t>
            </a:r>
            <a:r>
              <a:rPr lang="en-US" sz="2800" b="1" dirty="0" smtClean="0"/>
              <a:t> </a:t>
            </a:r>
            <a:r>
              <a:rPr lang="en-US" sz="2800" b="1" dirty="0" err="1" smtClean="0"/>
              <a:t>atau</a:t>
            </a:r>
            <a:r>
              <a:rPr lang="en-US" sz="2800" b="1" dirty="0" smtClean="0"/>
              <a:t> </a:t>
            </a:r>
            <a:r>
              <a:rPr lang="en-US" sz="2800" b="1" dirty="0" err="1" smtClean="0"/>
              <a:t>institusi</a:t>
            </a:r>
            <a:r>
              <a:rPr lang="id-ID" sz="2800" b="1" dirty="0" smtClean="0"/>
              <a:t> :</a:t>
            </a:r>
            <a:endParaRPr lang="en-US" sz="2800" b="1" dirty="0" smtClean="0"/>
          </a:p>
          <a:p>
            <a:pPr marL="577850" indent="-180975" fontAlgn="auto">
              <a:spcAft>
                <a:spcPts val="0"/>
              </a:spcAft>
              <a:buClr>
                <a:schemeClr val="tx1">
                  <a:shade val="95000"/>
                </a:schemeClr>
              </a:buClr>
              <a:buFont typeface="Arial" pitchFamily="34" charset="0"/>
              <a:buChar char="•"/>
              <a:defRPr/>
            </a:pPr>
            <a:r>
              <a:rPr lang="en-US" sz="2800" dirty="0" err="1" smtClean="0"/>
              <a:t>Militer</a:t>
            </a:r>
            <a:endParaRPr lang="en-US" sz="2800" dirty="0" smtClean="0"/>
          </a:p>
          <a:p>
            <a:pPr marL="577850" indent="-180975" fontAlgn="auto">
              <a:spcAft>
                <a:spcPts val="0"/>
              </a:spcAft>
              <a:buClr>
                <a:schemeClr val="tx1">
                  <a:shade val="95000"/>
                </a:schemeClr>
              </a:buClr>
              <a:buFont typeface="Arial" pitchFamily="34" charset="0"/>
              <a:buChar char="•"/>
              <a:defRPr/>
            </a:pPr>
            <a:r>
              <a:rPr lang="en-US" sz="2800" dirty="0" err="1" smtClean="0"/>
              <a:t>Pariwisata</a:t>
            </a:r>
            <a:endParaRPr lang="en-US" sz="2800" dirty="0" smtClean="0"/>
          </a:p>
          <a:p>
            <a:pPr marL="577850" indent="-180975" fontAlgn="auto">
              <a:spcAft>
                <a:spcPts val="0"/>
              </a:spcAft>
              <a:buClr>
                <a:schemeClr val="tx1">
                  <a:shade val="95000"/>
                </a:schemeClr>
              </a:buClr>
              <a:buFont typeface="Arial" pitchFamily="34" charset="0"/>
              <a:buChar char="•"/>
              <a:defRPr/>
            </a:pPr>
            <a:r>
              <a:rPr lang="en-US" sz="2800" dirty="0" err="1" smtClean="0"/>
              <a:t>Kesehatan</a:t>
            </a:r>
            <a:r>
              <a:rPr lang="en-US" sz="2800" dirty="0" smtClean="0"/>
              <a:t> </a:t>
            </a:r>
            <a:r>
              <a:rPr lang="en-US" sz="2800" dirty="0" err="1" smtClean="0"/>
              <a:t>seperti</a:t>
            </a:r>
            <a:r>
              <a:rPr lang="en-US" sz="2800" dirty="0" smtClean="0"/>
              <a:t> </a:t>
            </a:r>
            <a:r>
              <a:rPr lang="en-US" sz="2800" dirty="0" err="1" smtClean="0"/>
              <a:t>animasi</a:t>
            </a:r>
            <a:r>
              <a:rPr lang="en-US" sz="2800" dirty="0" smtClean="0"/>
              <a:t> </a:t>
            </a:r>
            <a:r>
              <a:rPr lang="en-US" sz="2800" dirty="0" err="1" smtClean="0"/>
              <a:t>penunjuk</a:t>
            </a:r>
            <a:r>
              <a:rPr lang="en-US" sz="2800" dirty="0" smtClean="0"/>
              <a:t> </a:t>
            </a:r>
            <a:r>
              <a:rPr lang="en-US" sz="2800" dirty="0" err="1" smtClean="0"/>
              <a:t>kesehatan</a:t>
            </a:r>
            <a:r>
              <a:rPr lang="en-US" sz="2800" dirty="0" smtClean="0"/>
              <a:t> </a:t>
            </a:r>
            <a:r>
              <a:rPr lang="en-US" sz="2800" dirty="0" err="1" smtClean="0"/>
              <a:t>dll</a:t>
            </a:r>
            <a:endParaRPr lang="en-US" sz="2800" dirty="0" smtClean="0"/>
          </a:p>
          <a:p>
            <a:pPr marL="548640" indent="-411480" fontAlgn="auto">
              <a:spcAft>
                <a:spcPts val="0"/>
              </a:spcAft>
              <a:buClr>
                <a:schemeClr val="tx1">
                  <a:shade val="95000"/>
                </a:schemeClr>
              </a:buClr>
              <a:buFont typeface="Wingdings 2"/>
              <a:buChar char=""/>
              <a:defRPr/>
            </a:pP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9458" name="Title 1"/>
          <p:cNvSpPr>
            <a:spLocks noGrp="1"/>
          </p:cNvSpPr>
          <p:nvPr>
            <p:ph type="title"/>
          </p:nvPr>
        </p:nvSpPr>
        <p:spPr/>
        <p:txBody>
          <a:bodyPr/>
          <a:lstStyle/>
          <a:p>
            <a:r>
              <a:rPr lang="id-ID" dirty="0" smtClean="0"/>
              <a:t>Masa Depan Multimedia</a:t>
            </a:r>
          </a:p>
        </p:txBody>
      </p:sp>
      <p:sp>
        <p:nvSpPr>
          <p:cNvPr id="3" name="Content Placeholder 2"/>
          <p:cNvSpPr>
            <a:spLocks noGrp="1"/>
          </p:cNvSpPr>
          <p:nvPr>
            <p:ph idx="1"/>
          </p:nvPr>
        </p:nvSpPr>
        <p:spPr/>
        <p:txBody>
          <a:bodyPr rtlCol="0">
            <a:normAutofit/>
          </a:bodyPr>
          <a:lstStyle/>
          <a:p>
            <a:pPr marL="0" indent="0" fontAlgn="auto">
              <a:spcAft>
                <a:spcPts val="0"/>
              </a:spcAft>
              <a:buClr>
                <a:schemeClr val="tx1">
                  <a:shade val="95000"/>
                </a:schemeClr>
              </a:buClr>
              <a:buFont typeface="Wingdings 2"/>
              <a:buNone/>
              <a:defRPr/>
            </a:pPr>
            <a:r>
              <a:rPr lang="en-US" dirty="0" err="1" smtClean="0"/>
              <a:t>Untuk</a:t>
            </a:r>
            <a:r>
              <a:rPr lang="en-US" dirty="0" smtClean="0"/>
              <a:t> </a:t>
            </a:r>
            <a:r>
              <a:rPr lang="en-US" dirty="0" err="1" smtClean="0"/>
              <a:t>kedepannya</a:t>
            </a:r>
            <a:r>
              <a:rPr lang="en-US" dirty="0" smtClean="0"/>
              <a:t> </a:t>
            </a:r>
            <a:r>
              <a:rPr lang="en-US" dirty="0" err="1" smtClean="0"/>
              <a:t>implementasi</a:t>
            </a:r>
            <a:r>
              <a:rPr lang="en-US" dirty="0" smtClean="0"/>
              <a:t> </a:t>
            </a:r>
            <a:r>
              <a:rPr lang="en-US" dirty="0" err="1" smtClean="0"/>
              <a:t>teknologi</a:t>
            </a:r>
            <a:r>
              <a:rPr lang="en-US" dirty="0" smtClean="0"/>
              <a:t> multimedia </a:t>
            </a:r>
            <a:r>
              <a:rPr lang="en-US" dirty="0" err="1" smtClean="0"/>
              <a:t>tergantung</a:t>
            </a:r>
            <a:r>
              <a:rPr lang="en-US" dirty="0" smtClean="0"/>
              <a:t> </a:t>
            </a:r>
            <a:r>
              <a:rPr lang="en-US" dirty="0" err="1" smtClean="0"/>
              <a:t>pada</a:t>
            </a:r>
            <a:r>
              <a:rPr lang="en-US" dirty="0" smtClean="0"/>
              <a:t> </a:t>
            </a:r>
            <a:r>
              <a:rPr lang="en-US" dirty="0" err="1" smtClean="0"/>
              <a:t>teknologi</a:t>
            </a:r>
            <a:r>
              <a:rPr lang="en-US" dirty="0" smtClean="0"/>
              <a:t> </a:t>
            </a:r>
            <a:r>
              <a:rPr lang="en-US" dirty="0" err="1" smtClean="0"/>
              <a:t>seperti</a:t>
            </a:r>
            <a:r>
              <a:rPr lang="en-US" dirty="0" smtClean="0"/>
              <a:t> :</a:t>
            </a:r>
          </a:p>
          <a:p>
            <a:pPr marL="548640" indent="-411480" fontAlgn="auto">
              <a:spcAft>
                <a:spcPts val="0"/>
              </a:spcAft>
              <a:buClr>
                <a:schemeClr val="tx1">
                  <a:shade val="95000"/>
                </a:schemeClr>
              </a:buClr>
              <a:buFont typeface="Arial" pitchFamily="34" charset="0"/>
              <a:buChar char="•"/>
              <a:defRPr/>
            </a:pPr>
            <a:r>
              <a:rPr lang="en-US" dirty="0" err="1" smtClean="0"/>
              <a:t>Sistem</a:t>
            </a:r>
            <a:r>
              <a:rPr lang="en-US" dirty="0" smtClean="0"/>
              <a:t> </a:t>
            </a:r>
            <a:r>
              <a:rPr lang="en-US" dirty="0" err="1" smtClean="0"/>
              <a:t>perancangan</a:t>
            </a:r>
            <a:r>
              <a:rPr lang="en-US" dirty="0" smtClean="0"/>
              <a:t> </a:t>
            </a:r>
            <a:r>
              <a:rPr lang="en-US" dirty="0" err="1" smtClean="0"/>
              <a:t>grafis</a:t>
            </a:r>
            <a:r>
              <a:rPr lang="en-US" dirty="0" smtClean="0"/>
              <a:t> </a:t>
            </a:r>
            <a:r>
              <a:rPr lang="en-US" dirty="0" err="1" smtClean="0"/>
              <a:t>komputer</a:t>
            </a:r>
            <a:r>
              <a:rPr lang="en-US" dirty="0" smtClean="0"/>
              <a:t> </a:t>
            </a:r>
          </a:p>
          <a:p>
            <a:pPr marL="548640" indent="-411480" fontAlgn="auto">
              <a:spcAft>
                <a:spcPts val="0"/>
              </a:spcAft>
              <a:buClr>
                <a:schemeClr val="tx1">
                  <a:shade val="95000"/>
                </a:schemeClr>
              </a:buClr>
              <a:buFont typeface="Arial" pitchFamily="34" charset="0"/>
              <a:buChar char="•"/>
              <a:defRPr/>
            </a:pPr>
            <a:r>
              <a:rPr lang="en-US" dirty="0" err="1" smtClean="0"/>
              <a:t>Sistem</a:t>
            </a:r>
            <a:r>
              <a:rPr lang="en-US" dirty="0" smtClean="0"/>
              <a:t> </a:t>
            </a:r>
            <a:r>
              <a:rPr lang="en-US" dirty="0" err="1" smtClean="0"/>
              <a:t>operasi</a:t>
            </a:r>
            <a:r>
              <a:rPr lang="en-US" dirty="0" smtClean="0"/>
              <a:t> </a:t>
            </a:r>
            <a:r>
              <a:rPr lang="en-US" dirty="0" err="1" smtClean="0"/>
              <a:t>dan</a:t>
            </a:r>
            <a:r>
              <a:rPr lang="en-US" dirty="0" smtClean="0"/>
              <a:t> </a:t>
            </a:r>
            <a:r>
              <a:rPr lang="en-US" dirty="0" err="1" smtClean="0"/>
              <a:t>teknik</a:t>
            </a:r>
            <a:r>
              <a:rPr lang="en-US" dirty="0" smtClean="0"/>
              <a:t> </a:t>
            </a:r>
            <a:r>
              <a:rPr lang="en-US" dirty="0" err="1" smtClean="0"/>
              <a:t>implementasi</a:t>
            </a:r>
            <a:r>
              <a:rPr lang="en-US" dirty="0" smtClean="0"/>
              <a:t> </a:t>
            </a:r>
          </a:p>
          <a:p>
            <a:pPr marL="548640" indent="-411480" fontAlgn="auto">
              <a:spcAft>
                <a:spcPts val="0"/>
              </a:spcAft>
              <a:buClr>
                <a:schemeClr val="tx1">
                  <a:shade val="95000"/>
                </a:schemeClr>
              </a:buClr>
              <a:buFont typeface="Arial" pitchFamily="34" charset="0"/>
              <a:buChar char="•"/>
              <a:defRPr/>
            </a:pPr>
            <a:r>
              <a:rPr lang="en-US" dirty="0" err="1" smtClean="0"/>
              <a:t>Sistem</a:t>
            </a:r>
            <a:r>
              <a:rPr lang="en-US" dirty="0" smtClean="0"/>
              <a:t> </a:t>
            </a:r>
            <a:r>
              <a:rPr lang="en-US" dirty="0" err="1" smtClean="0"/>
              <a:t>Jaringan</a:t>
            </a:r>
            <a:r>
              <a:rPr lang="en-US" dirty="0" smtClean="0"/>
              <a:t> (</a:t>
            </a:r>
            <a:r>
              <a:rPr lang="en-US" i="1" dirty="0" smtClean="0"/>
              <a:t>network</a:t>
            </a:r>
            <a:r>
              <a:rPr lang="en-US" dirty="0" smtClean="0"/>
              <a:t>)</a:t>
            </a:r>
          </a:p>
          <a:p>
            <a:pPr marL="548640" indent="-411480" fontAlgn="auto">
              <a:spcAft>
                <a:spcPts val="0"/>
              </a:spcAft>
              <a:buClr>
                <a:schemeClr val="tx1">
                  <a:shade val="95000"/>
                </a:schemeClr>
              </a:buClr>
              <a:buFont typeface="Arial" pitchFamily="34" charset="0"/>
              <a:buChar char="•"/>
              <a:defRPr/>
            </a:pPr>
            <a:r>
              <a:rPr lang="en-US" smtClean="0"/>
              <a:t>HCI </a:t>
            </a:r>
            <a:r>
              <a:rPr lang="en-US" i="1" dirty="0" smtClean="0"/>
              <a:t>(Human Computer Interaction</a:t>
            </a:r>
            <a:r>
              <a:rPr lang="en-US" dirty="0" smtClean="0"/>
              <a:t>)</a:t>
            </a:r>
          </a:p>
          <a:p>
            <a:pPr marL="548640" indent="-411480" fontAlgn="auto">
              <a:spcAft>
                <a:spcPts val="0"/>
              </a:spcAft>
              <a:buClr>
                <a:schemeClr val="tx1">
                  <a:shade val="95000"/>
                </a:schemeClr>
              </a:buClr>
              <a:buFont typeface="Wingdings 2"/>
              <a:buNone/>
              <a:defRPr/>
            </a:pPr>
            <a:endParaRPr lang="en-US" dirty="0" smtClean="0"/>
          </a:p>
          <a:p>
            <a:pPr marL="548640" indent="-411480" fontAlgn="auto">
              <a:spcAft>
                <a:spcPts val="0"/>
              </a:spcAft>
              <a:buClr>
                <a:schemeClr val="tx1">
                  <a:shade val="95000"/>
                </a:schemeClr>
              </a:buClr>
              <a:buFont typeface="Wingdings 2"/>
              <a:buChar char=""/>
              <a:defRPr/>
            </a:pPr>
            <a:endParaRPr lang="id-ID"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3" name="Content Placeholder 2"/>
          <p:cNvSpPr>
            <a:spLocks noGrp="1"/>
          </p:cNvSpPr>
          <p:nvPr>
            <p:ph idx="1"/>
          </p:nvPr>
        </p:nvSpPr>
        <p:spPr>
          <a:xfrm>
            <a:off x="457200" y="571480"/>
            <a:ext cx="8229600" cy="5554683"/>
          </a:xfrm>
        </p:spPr>
        <p:txBody>
          <a:bodyPr rtlCol="0">
            <a:normAutofit/>
          </a:bodyPr>
          <a:lstStyle/>
          <a:p>
            <a:pPr marL="0" indent="0" fontAlgn="auto">
              <a:spcAft>
                <a:spcPts val="0"/>
              </a:spcAft>
              <a:buClr>
                <a:schemeClr val="tx1">
                  <a:shade val="95000"/>
                </a:schemeClr>
              </a:buClr>
              <a:buFont typeface="Wingdings 2"/>
              <a:buNone/>
              <a:defRPr/>
            </a:pPr>
            <a:r>
              <a:rPr lang="id-ID" dirty="0" smtClean="0"/>
              <a:t>B</a:t>
            </a:r>
            <a:r>
              <a:rPr lang="en-US" dirty="0" err="1" smtClean="0"/>
              <a:t>eberapa</a:t>
            </a:r>
            <a:r>
              <a:rPr lang="en-US" dirty="0" smtClean="0"/>
              <a:t> </a:t>
            </a:r>
            <a:r>
              <a:rPr lang="en-US" dirty="0" err="1" smtClean="0"/>
              <a:t>teknologi</a:t>
            </a:r>
            <a:r>
              <a:rPr lang="en-US" dirty="0" smtClean="0"/>
              <a:t> multimedia yang </a:t>
            </a:r>
            <a:r>
              <a:rPr lang="en-US" dirty="0" err="1" smtClean="0"/>
              <a:t>terus</a:t>
            </a:r>
            <a:r>
              <a:rPr lang="en-US" dirty="0" smtClean="0"/>
              <a:t> </a:t>
            </a:r>
            <a:r>
              <a:rPr lang="en-US" dirty="0" err="1" smtClean="0"/>
              <a:t>berkembang</a:t>
            </a:r>
            <a:r>
              <a:rPr lang="en-US" dirty="0" smtClean="0"/>
              <a:t> </a:t>
            </a:r>
            <a:r>
              <a:rPr lang="en-US" dirty="0" err="1" smtClean="0"/>
              <a:t>pesat</a:t>
            </a:r>
            <a:r>
              <a:rPr lang="en-US" dirty="0" smtClean="0"/>
              <a:t>:</a:t>
            </a:r>
          </a:p>
          <a:p>
            <a:pPr marL="349250" indent="-349250" fontAlgn="auto">
              <a:spcAft>
                <a:spcPts val="0"/>
              </a:spcAft>
              <a:buClr>
                <a:schemeClr val="tx1">
                  <a:shade val="95000"/>
                </a:schemeClr>
              </a:buClr>
              <a:buFont typeface="Arial" pitchFamily="34" charset="0"/>
              <a:buChar char="•"/>
              <a:defRPr/>
            </a:pPr>
            <a:r>
              <a:rPr lang="en-US" b="1" dirty="0" smtClean="0"/>
              <a:t>Video</a:t>
            </a:r>
          </a:p>
          <a:p>
            <a:pPr marL="349250" indent="-349250" fontAlgn="auto">
              <a:spcAft>
                <a:spcPts val="0"/>
              </a:spcAft>
              <a:buClr>
                <a:schemeClr val="tx1">
                  <a:shade val="95000"/>
                </a:schemeClr>
              </a:buClr>
              <a:buFont typeface="Arial" pitchFamily="34" charset="0"/>
              <a:buChar char="•"/>
              <a:defRPr/>
            </a:pPr>
            <a:r>
              <a:rPr lang="en-US" b="1" dirty="0" smtClean="0"/>
              <a:t>Digital video</a:t>
            </a:r>
          </a:p>
          <a:p>
            <a:pPr marL="349250" indent="-349250" fontAlgn="auto">
              <a:spcAft>
                <a:spcPts val="0"/>
              </a:spcAft>
              <a:buClr>
                <a:schemeClr val="tx1">
                  <a:shade val="95000"/>
                </a:schemeClr>
              </a:buClr>
              <a:buFont typeface="Arial" pitchFamily="34" charset="0"/>
              <a:buChar char="•"/>
              <a:defRPr/>
            </a:pPr>
            <a:r>
              <a:rPr lang="en-US" b="1" smtClean="0"/>
              <a:t>ASF </a:t>
            </a:r>
            <a:r>
              <a:rPr lang="en-US" b="1" dirty="0" smtClean="0"/>
              <a:t>(</a:t>
            </a:r>
            <a:r>
              <a:rPr lang="en-US" b="1" smtClean="0"/>
              <a:t>Advanced Streaming Format</a:t>
            </a:r>
            <a:r>
              <a:rPr lang="en-US" b="1" dirty="0" smtClean="0"/>
              <a:t>)</a:t>
            </a:r>
            <a:endParaRPr lang="en-US" dirty="0" smtClean="0"/>
          </a:p>
          <a:p>
            <a:pPr marL="349250" indent="-349250" fontAlgn="auto">
              <a:spcAft>
                <a:spcPts val="0"/>
              </a:spcAft>
              <a:buClr>
                <a:schemeClr val="tx1">
                  <a:shade val="95000"/>
                </a:schemeClr>
              </a:buClr>
              <a:buFont typeface="Arial" pitchFamily="34" charset="0"/>
              <a:buChar char="•"/>
              <a:defRPr/>
            </a:pPr>
            <a:r>
              <a:rPr lang="en-US" b="1" dirty="0" smtClean="0"/>
              <a:t>MPEG (Motion Picture Expert Group)</a:t>
            </a:r>
            <a:endParaRPr lang="en-US" dirty="0" smtClean="0"/>
          </a:p>
          <a:p>
            <a:pPr marL="349250" indent="-349250" fontAlgn="auto">
              <a:spcAft>
                <a:spcPts val="0"/>
              </a:spcAft>
              <a:buClr>
                <a:schemeClr val="tx1">
                  <a:shade val="95000"/>
                </a:schemeClr>
              </a:buClr>
              <a:buFont typeface="Arial" pitchFamily="34" charset="0"/>
              <a:buChar char="•"/>
              <a:defRPr/>
            </a:pPr>
            <a:r>
              <a:rPr lang="en-US" b="1" dirty="0" err="1" smtClean="0"/>
              <a:t>DivX</a:t>
            </a:r>
            <a:endParaRPr lang="en-US" b="1" dirty="0" smtClean="0"/>
          </a:p>
          <a:p>
            <a:pPr marL="349250" indent="-349250" fontAlgn="auto">
              <a:spcAft>
                <a:spcPts val="0"/>
              </a:spcAft>
              <a:buClr>
                <a:schemeClr val="tx1">
                  <a:shade val="95000"/>
                </a:schemeClr>
              </a:buClr>
              <a:buFont typeface="Arial" pitchFamily="34" charset="0"/>
              <a:buChar char="•"/>
              <a:defRPr/>
            </a:pPr>
            <a:r>
              <a:rPr lang="en-US" b="1" dirty="0" err="1" smtClean="0"/>
              <a:t>dsb</a:t>
            </a:r>
            <a:endParaRPr lang="id-ID"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21506" name="Title 1"/>
          <p:cNvSpPr>
            <a:spLocks noGrp="1"/>
          </p:cNvSpPr>
          <p:nvPr>
            <p:ph type="title"/>
          </p:nvPr>
        </p:nvSpPr>
        <p:spPr/>
        <p:txBody>
          <a:bodyPr/>
          <a:lstStyle/>
          <a:p>
            <a:r>
              <a:rPr lang="id-ID" smtClean="0"/>
              <a:t>Karir Multimedia</a:t>
            </a:r>
          </a:p>
        </p:txBody>
      </p:sp>
      <p:sp>
        <p:nvSpPr>
          <p:cNvPr id="3" name="Content Placeholder 2"/>
          <p:cNvSpPr>
            <a:spLocks noGrp="1"/>
          </p:cNvSpPr>
          <p:nvPr>
            <p:ph idx="1"/>
          </p:nvPr>
        </p:nvSpPr>
        <p:spPr>
          <a:xfrm>
            <a:off x="285720" y="1357298"/>
            <a:ext cx="8229600" cy="4525963"/>
          </a:xfrm>
        </p:spPr>
        <p:txBody>
          <a:bodyPr rtlCol="0">
            <a:noAutofit/>
          </a:bodyPr>
          <a:lstStyle/>
          <a:p>
            <a:pPr marL="396875" indent="-396875" algn="just" fontAlgn="auto">
              <a:spcAft>
                <a:spcPts val="0"/>
              </a:spcAft>
              <a:buClr>
                <a:schemeClr val="tx1">
                  <a:shade val="95000"/>
                </a:schemeClr>
              </a:buClr>
              <a:buFont typeface="Arial" pitchFamily="34" charset="0"/>
              <a:buChar char="•"/>
              <a:defRPr/>
            </a:pPr>
            <a:r>
              <a:rPr lang="en-US" sz="2500" dirty="0" err="1" smtClean="0"/>
              <a:t>Bidang</a:t>
            </a:r>
            <a:r>
              <a:rPr lang="en-US" sz="2500" dirty="0" smtClean="0"/>
              <a:t> </a:t>
            </a:r>
            <a:r>
              <a:rPr lang="en-US" sz="2500" dirty="0" err="1" smtClean="0"/>
              <a:t>teknologi</a:t>
            </a:r>
            <a:r>
              <a:rPr lang="en-US" sz="2500" dirty="0" smtClean="0"/>
              <a:t> multimedia </a:t>
            </a:r>
            <a:r>
              <a:rPr lang="en-US" sz="2500" dirty="0" err="1" smtClean="0"/>
              <a:t>merupakan</a:t>
            </a:r>
            <a:r>
              <a:rPr lang="en-US" sz="2500" dirty="0" smtClean="0"/>
              <a:t> </a:t>
            </a:r>
            <a:r>
              <a:rPr lang="en-US" sz="2500" dirty="0" err="1" smtClean="0"/>
              <a:t>profesi</a:t>
            </a:r>
            <a:r>
              <a:rPr lang="en-US" sz="2500" dirty="0" smtClean="0"/>
              <a:t> </a:t>
            </a:r>
            <a:r>
              <a:rPr lang="en-US" sz="2500" dirty="0" err="1" smtClean="0"/>
              <a:t>baru</a:t>
            </a:r>
            <a:r>
              <a:rPr lang="en-US" sz="2500" dirty="0" smtClean="0"/>
              <a:t> yang </a:t>
            </a:r>
            <a:r>
              <a:rPr lang="en-US" sz="2500" dirty="0" err="1" smtClean="0"/>
              <a:t>sedang</a:t>
            </a:r>
            <a:r>
              <a:rPr lang="en-US" sz="2500" dirty="0" smtClean="0"/>
              <a:t> </a:t>
            </a:r>
            <a:r>
              <a:rPr lang="en-US" sz="2500" dirty="0" err="1" smtClean="0"/>
              <a:t>dibutuhkan</a:t>
            </a:r>
            <a:r>
              <a:rPr lang="en-US" sz="2500" dirty="0" smtClean="0"/>
              <a:t> </a:t>
            </a:r>
            <a:r>
              <a:rPr lang="en-US" sz="2500" dirty="0" err="1" smtClean="0"/>
              <a:t>pada</a:t>
            </a:r>
            <a:r>
              <a:rPr lang="en-US" sz="2500" dirty="0" smtClean="0"/>
              <a:t> </a:t>
            </a:r>
            <a:r>
              <a:rPr lang="en-US" sz="2500" dirty="0" err="1" smtClean="0"/>
              <a:t>saat</a:t>
            </a:r>
            <a:r>
              <a:rPr lang="en-US" sz="2500" dirty="0" smtClean="0"/>
              <a:t> </a:t>
            </a:r>
            <a:r>
              <a:rPr lang="en-US" sz="2500" dirty="0" err="1" smtClean="0"/>
              <a:t>sekarang</a:t>
            </a:r>
            <a:r>
              <a:rPr lang="en-US" sz="2500" dirty="0" smtClean="0"/>
              <a:t> </a:t>
            </a:r>
            <a:r>
              <a:rPr lang="en-US" sz="2500" dirty="0" err="1" smtClean="0"/>
              <a:t>dan</a:t>
            </a:r>
            <a:r>
              <a:rPr lang="en-US" sz="2500" dirty="0" smtClean="0"/>
              <a:t> yang </a:t>
            </a:r>
            <a:r>
              <a:rPr lang="en-US" sz="2500" dirty="0" err="1" smtClean="0"/>
              <a:t>akan</a:t>
            </a:r>
            <a:r>
              <a:rPr lang="en-US" sz="2500" dirty="0" smtClean="0"/>
              <a:t> </a:t>
            </a:r>
            <a:r>
              <a:rPr lang="en-US" sz="2500" dirty="0" err="1" smtClean="0"/>
              <a:t>datang</a:t>
            </a:r>
            <a:r>
              <a:rPr lang="en-US" sz="2500" dirty="0" smtClean="0"/>
              <a:t>. </a:t>
            </a:r>
            <a:r>
              <a:rPr lang="en-US" sz="2500" dirty="0" err="1" smtClean="0"/>
              <a:t>Imajinasi</a:t>
            </a:r>
            <a:r>
              <a:rPr lang="en-US" sz="2500" dirty="0" smtClean="0"/>
              <a:t> yang </a:t>
            </a:r>
            <a:r>
              <a:rPr lang="en-US" sz="2500" dirty="0" err="1" smtClean="0"/>
              <a:t>kuat</a:t>
            </a:r>
            <a:r>
              <a:rPr lang="en-US" sz="2500" dirty="0" smtClean="0"/>
              <a:t> </a:t>
            </a:r>
            <a:r>
              <a:rPr lang="en-US" sz="2500" dirty="0" err="1" smtClean="0"/>
              <a:t>diperlukan</a:t>
            </a:r>
            <a:r>
              <a:rPr lang="en-US" sz="2500" dirty="0" smtClean="0"/>
              <a:t> </a:t>
            </a:r>
            <a:r>
              <a:rPr lang="en-US" sz="2500" dirty="0" err="1" smtClean="0"/>
              <a:t>di</a:t>
            </a:r>
            <a:r>
              <a:rPr lang="en-US" sz="2500" dirty="0" smtClean="0"/>
              <a:t> </a:t>
            </a:r>
            <a:r>
              <a:rPr lang="en-US" sz="2500" dirty="0" err="1" smtClean="0"/>
              <a:t>bidang</a:t>
            </a:r>
            <a:r>
              <a:rPr lang="en-US" sz="2500" dirty="0" smtClean="0"/>
              <a:t> </a:t>
            </a:r>
            <a:r>
              <a:rPr lang="en-US" sz="2500" dirty="0" err="1" smtClean="0"/>
              <a:t>ini</a:t>
            </a:r>
            <a:r>
              <a:rPr lang="en-US" sz="2500" dirty="0" smtClean="0"/>
              <a:t> </a:t>
            </a:r>
            <a:r>
              <a:rPr lang="en-US" sz="2500" dirty="0" err="1" smtClean="0"/>
              <a:t>untuk</a:t>
            </a:r>
            <a:r>
              <a:rPr lang="en-US" sz="2500" dirty="0" smtClean="0"/>
              <a:t> </a:t>
            </a:r>
            <a:r>
              <a:rPr lang="en-US" sz="2500" dirty="0" err="1" smtClean="0"/>
              <a:t>dapat</a:t>
            </a:r>
            <a:r>
              <a:rPr lang="en-US" sz="2500" dirty="0" smtClean="0"/>
              <a:t> </a:t>
            </a:r>
            <a:r>
              <a:rPr lang="en-US" sz="2500" dirty="0" err="1" smtClean="0"/>
              <a:t>membayangkan</a:t>
            </a:r>
            <a:r>
              <a:rPr lang="en-US" sz="2500" dirty="0" smtClean="0"/>
              <a:t>, </a:t>
            </a:r>
            <a:r>
              <a:rPr lang="en-US" sz="2500" dirty="0" err="1" smtClean="0"/>
              <a:t>melihat</a:t>
            </a:r>
            <a:r>
              <a:rPr lang="en-US" sz="2500" dirty="0" smtClean="0"/>
              <a:t> </a:t>
            </a:r>
            <a:r>
              <a:rPr lang="en-US" sz="2500" dirty="0" err="1" smtClean="0"/>
              <a:t>potensi</a:t>
            </a:r>
            <a:r>
              <a:rPr lang="en-US" sz="2500" dirty="0" smtClean="0"/>
              <a:t>, </a:t>
            </a:r>
            <a:r>
              <a:rPr lang="en-US" sz="2500" dirty="0" err="1" smtClean="0"/>
              <a:t>menciptakan</a:t>
            </a:r>
            <a:r>
              <a:rPr lang="en-US" sz="2500" dirty="0" smtClean="0"/>
              <a:t> </a:t>
            </a:r>
            <a:r>
              <a:rPr lang="en-US" sz="2500" dirty="0" err="1" smtClean="0"/>
              <a:t>apa</a:t>
            </a:r>
            <a:r>
              <a:rPr lang="en-US" sz="2500" dirty="0" smtClean="0"/>
              <a:t> yang </a:t>
            </a:r>
            <a:r>
              <a:rPr lang="en-US" sz="2500" dirty="0" err="1" smtClean="0"/>
              <a:t>tidak</a:t>
            </a:r>
            <a:r>
              <a:rPr lang="en-US" sz="2500" dirty="0" smtClean="0"/>
              <a:t> </a:t>
            </a:r>
            <a:r>
              <a:rPr lang="en-US" sz="2500" dirty="0" err="1" smtClean="0"/>
              <a:t>terbayangkan</a:t>
            </a:r>
            <a:r>
              <a:rPr lang="en-US" sz="2500" dirty="0" smtClean="0"/>
              <a:t> </a:t>
            </a:r>
            <a:r>
              <a:rPr lang="en-US" sz="2500" dirty="0" err="1" smtClean="0"/>
              <a:t>oleh</a:t>
            </a:r>
            <a:r>
              <a:rPr lang="en-US" sz="2500" dirty="0" smtClean="0"/>
              <a:t> </a:t>
            </a:r>
            <a:r>
              <a:rPr lang="en-US" sz="2500" dirty="0" err="1" smtClean="0"/>
              <a:t>kebanyakan</a:t>
            </a:r>
            <a:r>
              <a:rPr lang="en-US" sz="2500" dirty="0" smtClean="0"/>
              <a:t> </a:t>
            </a:r>
            <a:r>
              <a:rPr lang="en-US" sz="2500" dirty="0" err="1" smtClean="0"/>
              <a:t>orang</a:t>
            </a:r>
            <a:r>
              <a:rPr lang="en-US" sz="2500" dirty="0" smtClean="0"/>
              <a:t> </a:t>
            </a:r>
            <a:r>
              <a:rPr lang="en-US" sz="2500" dirty="0" err="1" smtClean="0"/>
              <a:t>saat</a:t>
            </a:r>
            <a:r>
              <a:rPr lang="en-US" sz="2500" dirty="0" smtClean="0"/>
              <a:t> </a:t>
            </a:r>
            <a:r>
              <a:rPr lang="en-US" sz="2500" dirty="0" err="1" smtClean="0"/>
              <a:t>ini</a:t>
            </a:r>
            <a:r>
              <a:rPr lang="en-US" sz="2500" dirty="0" smtClean="0"/>
              <a:t>. </a:t>
            </a:r>
          </a:p>
          <a:p>
            <a:pPr marL="396875" indent="-396875" algn="just" fontAlgn="auto">
              <a:spcAft>
                <a:spcPts val="0"/>
              </a:spcAft>
              <a:buClr>
                <a:schemeClr val="tx1">
                  <a:shade val="95000"/>
                </a:schemeClr>
              </a:buClr>
              <a:buFont typeface="Arial" pitchFamily="34" charset="0"/>
              <a:buChar char="•"/>
              <a:defRPr/>
            </a:pPr>
            <a:r>
              <a:rPr lang="en-US" sz="2500" dirty="0" err="1" smtClean="0"/>
              <a:t>Berikut</a:t>
            </a:r>
            <a:r>
              <a:rPr lang="en-US" sz="2500" dirty="0" smtClean="0"/>
              <a:t> </a:t>
            </a:r>
            <a:r>
              <a:rPr lang="en-US" sz="2500" dirty="0" err="1" smtClean="0"/>
              <a:t>ini</a:t>
            </a:r>
            <a:r>
              <a:rPr lang="en-US" sz="2500" dirty="0" smtClean="0"/>
              <a:t> </a:t>
            </a:r>
            <a:r>
              <a:rPr lang="en-US" sz="2500" dirty="0" err="1" smtClean="0"/>
              <a:t>adalah</a:t>
            </a:r>
            <a:r>
              <a:rPr lang="en-US" sz="2500" dirty="0" smtClean="0"/>
              <a:t> </a:t>
            </a:r>
            <a:r>
              <a:rPr lang="en-US" sz="2500" dirty="0" err="1" smtClean="0"/>
              <a:t>profesi</a:t>
            </a:r>
            <a:r>
              <a:rPr lang="en-US" sz="2500" dirty="0" smtClean="0"/>
              <a:t> yang </a:t>
            </a:r>
            <a:r>
              <a:rPr lang="en-US" sz="2500" dirty="0" err="1" smtClean="0"/>
              <a:t>membutuhkan</a:t>
            </a:r>
            <a:r>
              <a:rPr lang="en-US" sz="2500" dirty="0" smtClean="0"/>
              <a:t> </a:t>
            </a:r>
            <a:r>
              <a:rPr lang="en-US" sz="2500" dirty="0" err="1" smtClean="0"/>
              <a:t>teknologi</a:t>
            </a:r>
            <a:r>
              <a:rPr lang="en-US" sz="2500" dirty="0" smtClean="0"/>
              <a:t> multimedia : </a:t>
            </a:r>
            <a:r>
              <a:rPr lang="en-US" sz="2500" dirty="0" err="1" smtClean="0"/>
              <a:t>Pemasaran</a:t>
            </a:r>
            <a:r>
              <a:rPr lang="en-US" sz="2500" dirty="0" smtClean="0"/>
              <a:t>, </a:t>
            </a:r>
            <a:r>
              <a:rPr lang="en-US" sz="2500" dirty="0" err="1" smtClean="0"/>
              <a:t>animasi</a:t>
            </a:r>
            <a:r>
              <a:rPr lang="en-US" sz="2500" dirty="0" smtClean="0"/>
              <a:t>, </a:t>
            </a:r>
            <a:r>
              <a:rPr lang="en-US" sz="2500" dirty="0" err="1" smtClean="0"/>
              <a:t>desain</a:t>
            </a:r>
            <a:r>
              <a:rPr lang="en-US" sz="2500" dirty="0" smtClean="0"/>
              <a:t> </a:t>
            </a:r>
            <a:r>
              <a:rPr lang="en-US" sz="2500" dirty="0" err="1" smtClean="0"/>
              <a:t>grafis</a:t>
            </a:r>
            <a:r>
              <a:rPr lang="en-US" sz="2500" dirty="0" smtClean="0"/>
              <a:t>, </a:t>
            </a:r>
            <a:r>
              <a:rPr lang="en-US" sz="2500" i="1" dirty="0" smtClean="0"/>
              <a:t>electronic publishing</a:t>
            </a:r>
            <a:r>
              <a:rPr lang="en-US" sz="2500" dirty="0" smtClean="0"/>
              <a:t>, </a:t>
            </a:r>
            <a:r>
              <a:rPr lang="en-US" sz="2500" i="1" dirty="0" smtClean="0"/>
              <a:t>editor</a:t>
            </a:r>
            <a:r>
              <a:rPr lang="en-US" sz="2500" dirty="0" smtClean="0"/>
              <a:t>, </a:t>
            </a:r>
            <a:r>
              <a:rPr lang="en-US" sz="2500" dirty="0" err="1" smtClean="0"/>
              <a:t>desain</a:t>
            </a:r>
            <a:r>
              <a:rPr lang="en-US" sz="2500" dirty="0" smtClean="0"/>
              <a:t> </a:t>
            </a:r>
            <a:r>
              <a:rPr lang="en-US" sz="2500" i="1" dirty="0" smtClean="0"/>
              <a:t>game</a:t>
            </a:r>
            <a:r>
              <a:rPr lang="en-US" sz="2500" dirty="0" smtClean="0"/>
              <a:t>, </a:t>
            </a:r>
            <a:r>
              <a:rPr lang="en-US" sz="2500" i="1" dirty="0" smtClean="0"/>
              <a:t>public relations</a:t>
            </a:r>
            <a:r>
              <a:rPr lang="en-US" sz="2500" dirty="0" smtClean="0"/>
              <a:t>, </a:t>
            </a:r>
            <a:r>
              <a:rPr lang="en-US" sz="2500" dirty="0" err="1" smtClean="0"/>
              <a:t>spesial</a:t>
            </a:r>
            <a:r>
              <a:rPr lang="en-US" sz="2500" dirty="0" smtClean="0"/>
              <a:t> </a:t>
            </a:r>
            <a:r>
              <a:rPr lang="en-US" sz="2500" dirty="0" err="1" smtClean="0"/>
              <a:t>efek</a:t>
            </a:r>
            <a:r>
              <a:rPr lang="en-US" sz="2500" dirty="0" smtClean="0"/>
              <a:t>, </a:t>
            </a:r>
            <a:r>
              <a:rPr lang="en-US" sz="2500" dirty="0" err="1" smtClean="0"/>
              <a:t>produksi</a:t>
            </a:r>
            <a:r>
              <a:rPr lang="en-US" sz="2500" dirty="0" smtClean="0"/>
              <a:t> video, </a:t>
            </a:r>
            <a:r>
              <a:rPr lang="en-US" sz="2500" dirty="0" err="1" smtClean="0"/>
              <a:t>dan</a:t>
            </a:r>
            <a:r>
              <a:rPr lang="en-US" sz="2500" dirty="0" smtClean="0"/>
              <a:t> </a:t>
            </a:r>
            <a:r>
              <a:rPr lang="en-US" sz="2500" i="1" dirty="0" smtClean="0"/>
              <a:t>web master</a:t>
            </a:r>
            <a:r>
              <a:rPr lang="en-US" sz="2500" dirty="0" smtClean="0"/>
              <a:t>.</a:t>
            </a:r>
          </a:p>
          <a:p>
            <a:pPr marL="548640" indent="-411480" fontAlgn="auto">
              <a:spcAft>
                <a:spcPts val="0"/>
              </a:spcAft>
              <a:buClr>
                <a:schemeClr val="tx1">
                  <a:shade val="95000"/>
                </a:schemeClr>
              </a:buClr>
              <a:buFont typeface="Wingdings 2"/>
              <a:buChar char=""/>
              <a:defRPr/>
            </a:pPr>
            <a:endParaRPr lang="id-ID" sz="25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331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err="1" smtClean="0"/>
              <a:t>Aplikasi-aplikasi</a:t>
            </a:r>
            <a:r>
              <a:rPr lang="en-US" dirty="0" smtClean="0"/>
              <a:t> (</a:t>
            </a:r>
            <a:r>
              <a:rPr lang="en-US" dirty="0" err="1" smtClean="0"/>
              <a:t>produk</a:t>
            </a:r>
            <a:r>
              <a:rPr lang="en-US" dirty="0" smtClean="0"/>
              <a:t>) Multimedia </a:t>
            </a:r>
          </a:p>
        </p:txBody>
      </p:sp>
      <p:sp>
        <p:nvSpPr>
          <p:cNvPr id="19459" name="Rectangle 3"/>
          <p:cNvSpPr>
            <a:spLocks noGrp="1" noChangeArrowheads="1"/>
          </p:cNvSpPr>
          <p:nvPr>
            <p:ph idx="1"/>
          </p:nvPr>
        </p:nvSpPr>
        <p:spPr/>
        <p:txBody>
          <a:bodyPr/>
          <a:lstStyle/>
          <a:p>
            <a:pPr eaLnBrk="1" hangingPunct="1"/>
            <a:r>
              <a:rPr lang="en-US" dirty="0" err="1" smtClean="0"/>
              <a:t>Bisnis</a:t>
            </a:r>
            <a:r>
              <a:rPr lang="en-US" dirty="0" smtClean="0"/>
              <a:t> </a:t>
            </a:r>
            <a:r>
              <a:rPr lang="id-ID" dirty="0" smtClean="0"/>
              <a:t>-&gt;</a:t>
            </a:r>
            <a:r>
              <a:rPr lang="en-US" dirty="0" smtClean="0"/>
              <a:t> </a:t>
            </a:r>
            <a:r>
              <a:rPr lang="en-US" dirty="0" err="1" smtClean="0"/>
              <a:t>iklan</a:t>
            </a:r>
            <a:r>
              <a:rPr lang="en-US" dirty="0" smtClean="0"/>
              <a:t> </a:t>
            </a:r>
            <a:r>
              <a:rPr lang="en-US" dirty="0" err="1" smtClean="0"/>
              <a:t>di</a:t>
            </a:r>
            <a:r>
              <a:rPr lang="en-US" dirty="0" smtClean="0"/>
              <a:t> media </a:t>
            </a:r>
            <a:r>
              <a:rPr lang="en-US" dirty="0" err="1" smtClean="0"/>
              <a:t>cetak</a:t>
            </a:r>
            <a:r>
              <a:rPr lang="en-US" dirty="0" smtClean="0"/>
              <a:t> </a:t>
            </a:r>
            <a:r>
              <a:rPr lang="en-US" dirty="0" err="1" smtClean="0"/>
              <a:t>atau</a:t>
            </a:r>
            <a:r>
              <a:rPr lang="en-US" dirty="0" smtClean="0"/>
              <a:t> </a:t>
            </a:r>
            <a:r>
              <a:rPr lang="en-US" dirty="0" err="1" smtClean="0"/>
              <a:t>televisi</a:t>
            </a:r>
            <a:r>
              <a:rPr lang="en-US" dirty="0" smtClean="0"/>
              <a:t>, demo </a:t>
            </a:r>
            <a:r>
              <a:rPr lang="en-US" dirty="0" err="1" smtClean="0"/>
              <a:t>produk</a:t>
            </a:r>
            <a:r>
              <a:rPr lang="en-US" dirty="0" smtClean="0"/>
              <a:t>, database, </a:t>
            </a:r>
            <a:r>
              <a:rPr lang="en-US" dirty="0" err="1" smtClean="0"/>
              <a:t>katalog</a:t>
            </a:r>
            <a:r>
              <a:rPr lang="en-US" dirty="0" smtClean="0"/>
              <a:t>, </a:t>
            </a:r>
            <a:r>
              <a:rPr lang="en-US" dirty="0" err="1" smtClean="0"/>
              <a:t>brosur</a:t>
            </a:r>
            <a:r>
              <a:rPr lang="en-US" dirty="0" smtClean="0"/>
              <a:t>, </a:t>
            </a:r>
            <a:r>
              <a:rPr lang="en-US" dirty="0" err="1" smtClean="0"/>
              <a:t>dan</a:t>
            </a:r>
            <a:r>
              <a:rPr lang="en-US" dirty="0" smtClean="0"/>
              <a:t> lain-lain.</a:t>
            </a:r>
          </a:p>
          <a:p>
            <a:pPr eaLnBrk="1" hangingPunct="1"/>
            <a:r>
              <a:rPr lang="en-US" dirty="0" err="1" smtClean="0"/>
              <a:t>Sekolah</a:t>
            </a:r>
            <a:r>
              <a:rPr lang="id-ID" dirty="0" smtClean="0"/>
              <a:t> </a:t>
            </a:r>
            <a:r>
              <a:rPr lang="en-US" dirty="0" smtClean="0"/>
              <a:t>-</a:t>
            </a:r>
            <a:r>
              <a:rPr lang="id-ID" dirty="0" smtClean="0"/>
              <a:t>&gt;</a:t>
            </a:r>
            <a:r>
              <a:rPr lang="en-US" dirty="0" smtClean="0"/>
              <a:t> Software </a:t>
            </a:r>
            <a:r>
              <a:rPr lang="en-US" dirty="0" err="1" smtClean="0"/>
              <a:t>Edukasi</a:t>
            </a:r>
            <a:r>
              <a:rPr lang="en-US" dirty="0" smtClean="0"/>
              <a:t> </a:t>
            </a:r>
            <a:r>
              <a:rPr lang="en-US" dirty="0" err="1" smtClean="0"/>
              <a:t>dapat</a:t>
            </a:r>
            <a:r>
              <a:rPr lang="en-US" dirty="0" smtClean="0"/>
              <a:t> </a:t>
            </a:r>
            <a:r>
              <a:rPr lang="en-US" dirty="0" err="1" smtClean="0"/>
              <a:t>dikembangkan</a:t>
            </a:r>
            <a:r>
              <a:rPr lang="en-US" dirty="0" smtClean="0"/>
              <a:t> </a:t>
            </a:r>
            <a:r>
              <a:rPr lang="en-US" dirty="0" err="1" smtClean="0"/>
              <a:t>untuk</a:t>
            </a:r>
            <a:r>
              <a:rPr lang="en-US" dirty="0" smtClean="0"/>
              <a:t> </a:t>
            </a:r>
            <a:r>
              <a:rPr lang="en-US" dirty="0" err="1" smtClean="0"/>
              <a:t>meningkatkan</a:t>
            </a:r>
            <a:r>
              <a:rPr lang="en-US" dirty="0" smtClean="0"/>
              <a:t> </a:t>
            </a:r>
            <a:r>
              <a:rPr lang="en-US" dirty="0" err="1" smtClean="0"/>
              <a:t>kemampuan</a:t>
            </a:r>
            <a:r>
              <a:rPr lang="en-US" dirty="0" smtClean="0"/>
              <a:t> </a:t>
            </a:r>
            <a:r>
              <a:rPr lang="en-US" dirty="0" err="1" smtClean="0"/>
              <a:t>belajar</a:t>
            </a:r>
            <a:r>
              <a:rPr lang="en-US" dirty="0" smtClean="0"/>
              <a:t> </a:t>
            </a:r>
            <a:r>
              <a:rPr lang="en-US" dirty="0" err="1" smtClean="0"/>
              <a:t>para</a:t>
            </a:r>
            <a:r>
              <a:rPr lang="en-US" dirty="0" smtClean="0"/>
              <a:t> </a:t>
            </a:r>
            <a:r>
              <a:rPr lang="en-US" dirty="0" err="1" smtClean="0"/>
              <a:t>siswa</a:t>
            </a:r>
            <a:r>
              <a:rPr lang="en-US" dirty="0" smtClean="0"/>
              <a: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4338"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err="1" smtClean="0"/>
              <a:t>Aplikasi-aplikasi</a:t>
            </a:r>
            <a:r>
              <a:rPr lang="en-US" dirty="0" smtClean="0"/>
              <a:t> (</a:t>
            </a:r>
            <a:r>
              <a:rPr lang="en-US" dirty="0" err="1" smtClean="0"/>
              <a:t>produk</a:t>
            </a:r>
            <a:r>
              <a:rPr lang="en-US" dirty="0" smtClean="0"/>
              <a:t>) Multimedia </a:t>
            </a:r>
          </a:p>
        </p:txBody>
      </p:sp>
      <p:sp>
        <p:nvSpPr>
          <p:cNvPr id="20483" name="Rectangle 3"/>
          <p:cNvSpPr>
            <a:spLocks noGrp="1" noChangeArrowheads="1"/>
          </p:cNvSpPr>
          <p:nvPr>
            <p:ph idx="1"/>
          </p:nvPr>
        </p:nvSpPr>
        <p:spPr/>
        <p:txBody>
          <a:bodyPr/>
          <a:lstStyle/>
          <a:p>
            <a:pPr eaLnBrk="1" hangingPunct="1"/>
            <a:r>
              <a:rPr lang="en-US" dirty="0" err="1" smtClean="0"/>
              <a:t>Rumah</a:t>
            </a:r>
            <a:r>
              <a:rPr lang="id-ID" dirty="0" smtClean="0"/>
              <a:t> </a:t>
            </a:r>
            <a:r>
              <a:rPr lang="en-US" dirty="0" smtClean="0"/>
              <a:t>-</a:t>
            </a:r>
            <a:r>
              <a:rPr lang="id-ID" dirty="0" smtClean="0"/>
              <a:t>&gt; </a:t>
            </a:r>
            <a:r>
              <a:rPr lang="en-US" dirty="0" err="1" smtClean="0"/>
              <a:t>kebanyakan</a:t>
            </a:r>
            <a:r>
              <a:rPr lang="en-US" dirty="0" smtClean="0"/>
              <a:t> </a:t>
            </a:r>
            <a:r>
              <a:rPr lang="en-US" dirty="0" err="1" smtClean="0"/>
              <a:t>dari</a:t>
            </a:r>
            <a:r>
              <a:rPr lang="en-US" dirty="0" smtClean="0"/>
              <a:t> </a:t>
            </a:r>
            <a:r>
              <a:rPr lang="en-US" dirty="0" err="1" smtClean="0"/>
              <a:t>produk</a:t>
            </a:r>
            <a:r>
              <a:rPr lang="en-US" dirty="0" smtClean="0"/>
              <a:t> multimedia </a:t>
            </a:r>
            <a:r>
              <a:rPr lang="en-US" dirty="0" err="1" smtClean="0"/>
              <a:t>sampai</a:t>
            </a:r>
            <a:r>
              <a:rPr lang="en-US" dirty="0" smtClean="0"/>
              <a:t> </a:t>
            </a:r>
            <a:r>
              <a:rPr lang="en-US" dirty="0" err="1" smtClean="0"/>
              <a:t>ke</a:t>
            </a:r>
            <a:r>
              <a:rPr lang="en-US" dirty="0" smtClean="0"/>
              <a:t> </a:t>
            </a:r>
            <a:r>
              <a:rPr lang="en-US" dirty="0" err="1" smtClean="0"/>
              <a:t>lingkungan</a:t>
            </a:r>
            <a:r>
              <a:rPr lang="en-US" dirty="0" smtClean="0"/>
              <a:t> </a:t>
            </a:r>
            <a:r>
              <a:rPr lang="en-US" dirty="0" err="1" smtClean="0"/>
              <a:t>rumah</a:t>
            </a:r>
            <a:r>
              <a:rPr lang="en-US" dirty="0" smtClean="0"/>
              <a:t> </a:t>
            </a:r>
            <a:r>
              <a:rPr lang="en-US" dirty="0" err="1" smtClean="0"/>
              <a:t>melalui</a:t>
            </a:r>
            <a:r>
              <a:rPr lang="en-US" dirty="0" smtClean="0"/>
              <a:t> media </a:t>
            </a:r>
            <a:r>
              <a:rPr lang="en-US" dirty="0" err="1" smtClean="0"/>
              <a:t>televisi</a:t>
            </a:r>
            <a:r>
              <a:rPr lang="en-US" dirty="0" smtClean="0"/>
              <a:t>.</a:t>
            </a:r>
          </a:p>
          <a:p>
            <a:pPr eaLnBrk="1" hangingPunct="1"/>
            <a:r>
              <a:rPr lang="en-US" dirty="0" err="1" smtClean="0"/>
              <a:t>Masyarakat</a:t>
            </a:r>
            <a:r>
              <a:rPr lang="en-US" dirty="0" smtClean="0"/>
              <a:t> </a:t>
            </a:r>
            <a:r>
              <a:rPr lang="en-US" dirty="0" err="1" smtClean="0"/>
              <a:t>umum</a:t>
            </a:r>
            <a:r>
              <a:rPr lang="id-ID" dirty="0" smtClean="0"/>
              <a:t> </a:t>
            </a:r>
            <a:r>
              <a:rPr lang="en-US" dirty="0" smtClean="0"/>
              <a:t>-</a:t>
            </a:r>
            <a:r>
              <a:rPr lang="id-ID" dirty="0" smtClean="0"/>
              <a:t>&gt;</a:t>
            </a:r>
            <a:r>
              <a:rPr lang="en-US" dirty="0" smtClean="0"/>
              <a:t> stand-alone terminals </a:t>
            </a:r>
            <a:r>
              <a:rPr lang="en-US" dirty="0" err="1" smtClean="0"/>
              <a:t>atau</a:t>
            </a:r>
            <a:r>
              <a:rPr lang="en-US" dirty="0" smtClean="0"/>
              <a:t> kiosks (</a:t>
            </a:r>
            <a:r>
              <a:rPr lang="en-US" dirty="0" err="1" smtClean="0"/>
              <a:t>kios</a:t>
            </a:r>
            <a:r>
              <a:rPr lang="en-US" dirty="0" smtClean="0"/>
              <a:t> </a:t>
            </a:r>
            <a:r>
              <a:rPr lang="en-US" dirty="0" err="1" smtClean="0"/>
              <a:t>interaktif</a:t>
            </a:r>
            <a:r>
              <a:rPr lang="en-US" dirty="0" smtClean="0"/>
              <a:t>) yang </a:t>
            </a:r>
            <a:r>
              <a:rPr lang="en-US" dirty="0" err="1" smtClean="0"/>
              <a:t>menyediakan</a:t>
            </a:r>
            <a:r>
              <a:rPr lang="en-US" dirty="0" smtClean="0"/>
              <a:t> </a:t>
            </a:r>
            <a:r>
              <a:rPr lang="en-US" dirty="0" err="1" smtClean="0"/>
              <a:t>informasi</a:t>
            </a:r>
            <a:r>
              <a:rPr lang="en-US" dirty="0" smtClean="0"/>
              <a:t> </a:t>
            </a:r>
            <a:r>
              <a:rPr lang="en-US" dirty="0" err="1" smtClean="0"/>
              <a:t>dan</a:t>
            </a:r>
            <a:r>
              <a:rPr lang="en-US" dirty="0" smtClean="0"/>
              <a:t> </a:t>
            </a:r>
            <a:r>
              <a:rPr lang="en-US" dirty="0" err="1" smtClean="0"/>
              <a:t>bantuan</a:t>
            </a:r>
            <a:r>
              <a:rPr lang="en-US" dirty="0" smtClean="0"/>
              <a:t> lain.</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5362" name="Rectangle 2"/>
          <p:cNvSpPr>
            <a:spLocks noGrp="1" noChangeArrowheads="1"/>
          </p:cNvSpPr>
          <p:nvPr>
            <p:ph type="title"/>
          </p:nvPr>
        </p:nvSpPr>
        <p:spPr/>
        <p:txBody>
          <a:bodyPr/>
          <a:lstStyle/>
          <a:p>
            <a:pPr eaLnBrk="1" fontAlgn="auto" hangingPunct="1">
              <a:spcAft>
                <a:spcPts val="0"/>
              </a:spcAft>
              <a:defRPr/>
            </a:pPr>
            <a:r>
              <a:rPr lang="en-US" dirty="0" smtClean="0"/>
              <a:t>Virtual Reality (VR) (1)</a:t>
            </a:r>
          </a:p>
        </p:txBody>
      </p:sp>
      <p:sp>
        <p:nvSpPr>
          <p:cNvPr id="21507" name="Rectangle 3"/>
          <p:cNvSpPr>
            <a:spLocks noGrp="1" noChangeArrowheads="1"/>
          </p:cNvSpPr>
          <p:nvPr>
            <p:ph idx="1"/>
          </p:nvPr>
        </p:nvSpPr>
        <p:spPr/>
        <p:txBody>
          <a:bodyPr/>
          <a:lstStyle/>
          <a:p>
            <a:pPr eaLnBrk="1" hangingPunct="1"/>
            <a:r>
              <a:rPr lang="en-US" smtClean="0"/>
              <a:t>Virtual reality adalah teknologi yang memungkinkan seseorang melakukan suatu simulasi terhadap suatu objek nyata dengan menggunakan komputer yang mampu membangkitkan suasana 3D sehingga membuat sang pemakai seolah-olah terlibat secara fisik</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6386" name="Rectangle 2"/>
          <p:cNvSpPr>
            <a:spLocks noGrp="1" noChangeArrowheads="1"/>
          </p:cNvSpPr>
          <p:nvPr>
            <p:ph type="title"/>
          </p:nvPr>
        </p:nvSpPr>
        <p:spPr/>
        <p:txBody>
          <a:bodyPr/>
          <a:lstStyle/>
          <a:p>
            <a:pPr eaLnBrk="1" fontAlgn="auto" hangingPunct="1">
              <a:spcAft>
                <a:spcPts val="0"/>
              </a:spcAft>
              <a:defRPr/>
            </a:pPr>
            <a:r>
              <a:rPr lang="en-US" dirty="0" smtClean="0"/>
              <a:t>Virtual Reality (VR)(2)</a:t>
            </a:r>
          </a:p>
        </p:txBody>
      </p:sp>
      <p:sp>
        <p:nvSpPr>
          <p:cNvPr id="22531" name="Rectangle 3"/>
          <p:cNvSpPr>
            <a:spLocks noGrp="1" noChangeArrowheads="1"/>
          </p:cNvSpPr>
          <p:nvPr>
            <p:ph idx="1"/>
          </p:nvPr>
        </p:nvSpPr>
        <p:spPr/>
        <p:txBody>
          <a:bodyPr>
            <a:normAutofit lnSpcReduction="10000"/>
          </a:bodyPr>
          <a:lstStyle/>
          <a:p>
            <a:pPr eaLnBrk="1" hangingPunct="1"/>
            <a:r>
              <a:rPr lang="en-US" sz="2800" smtClean="0"/>
              <a:t>Sistem seperti ini berguna untuk</a:t>
            </a:r>
          </a:p>
          <a:p>
            <a:pPr lvl="1" eaLnBrk="1" hangingPunct="1"/>
            <a:r>
              <a:rPr lang="en-US" sz="2400" smtClean="0"/>
              <a:t>Perancang obat</a:t>
            </a:r>
          </a:p>
          <a:p>
            <a:pPr lvl="1" eaLnBrk="1" hangingPunct="1"/>
            <a:r>
              <a:rPr lang="en-US" sz="2400" smtClean="0"/>
              <a:t>Arsitek</a:t>
            </a:r>
          </a:p>
          <a:p>
            <a:pPr lvl="1" eaLnBrk="1" hangingPunct="1"/>
            <a:r>
              <a:rPr lang="en-US" sz="2400" smtClean="0"/>
              <a:t>Insinyur</a:t>
            </a:r>
          </a:p>
          <a:p>
            <a:pPr lvl="1" eaLnBrk="1" hangingPunct="1"/>
            <a:r>
              <a:rPr lang="en-US" sz="2400" smtClean="0"/>
              <a:t>Pekerja medis</a:t>
            </a:r>
          </a:p>
          <a:p>
            <a:pPr lvl="1" eaLnBrk="1" hangingPunct="1"/>
            <a:r>
              <a:rPr lang="en-US" sz="2400" smtClean="0"/>
              <a:t>Orang awak</a:t>
            </a:r>
          </a:p>
          <a:p>
            <a:pPr eaLnBrk="1" hangingPunct="1"/>
            <a:r>
              <a:rPr lang="en-US" sz="2800" smtClean="0"/>
              <a:t>Untuk melakukan aktifitas dunia nyata</a:t>
            </a:r>
          </a:p>
          <a:p>
            <a:pPr eaLnBrk="1" hangingPunct="1"/>
            <a:r>
              <a:rPr lang="en-US" sz="2800" smtClean="0"/>
              <a:t>Contohnya: </a:t>
            </a:r>
          </a:p>
          <a:p>
            <a:pPr lvl="1" eaLnBrk="1" hangingPunct="1"/>
            <a:r>
              <a:rPr lang="en-US" sz="2400" smtClean="0"/>
              <a:t>Pilot dapat menggunakan sistem </a:t>
            </a:r>
            <a:r>
              <a:rPr lang="en-US" sz="2400" i="1" smtClean="0"/>
              <a:t>Virtual Reality</a:t>
            </a:r>
            <a:r>
              <a:rPr lang="en-US" sz="2400" smtClean="0"/>
              <a:t> untuk melakukan simulasi penerbangan sebelum melakukan penerbangan yang sesungguhnya</a:t>
            </a:r>
            <a:endParaRPr lang="en-US" sz="2400" i="1" smtClean="0"/>
          </a:p>
          <a:p>
            <a:pPr lvl="1" eaLnBrk="1" hangingPunct="1">
              <a:buFont typeface="Wingdings" pitchFamily="2" charset="2"/>
              <a:buNone/>
            </a:pPr>
            <a:endParaRPr lang="en-US" smtClean="0"/>
          </a:p>
          <a:p>
            <a:pPr lvl="1" eaLnBrk="1" hangingPunct="1">
              <a:buFont typeface="Wingdings" pitchFamily="2" charset="2"/>
              <a:buNone/>
            </a:pPr>
            <a:endParaRPr lang="en-US"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2" name="Title 1"/>
          <p:cNvSpPr>
            <a:spLocks noGrp="1"/>
          </p:cNvSpPr>
          <p:nvPr>
            <p:ph type="title"/>
          </p:nvPr>
        </p:nvSpPr>
        <p:spPr/>
        <p:txBody>
          <a:bodyPr/>
          <a:lstStyle/>
          <a:p>
            <a:pPr>
              <a:defRPr/>
            </a:pPr>
            <a:r>
              <a:rPr lang="en-US" dirty="0" err="1" smtClean="0"/>
              <a:t>Piranti</a:t>
            </a:r>
            <a:r>
              <a:rPr lang="en-US" dirty="0" smtClean="0"/>
              <a:t> Virtual Reality (VR)(1)</a:t>
            </a:r>
            <a:endParaRPr lang="en-US" dirty="0"/>
          </a:p>
        </p:txBody>
      </p:sp>
      <p:sp>
        <p:nvSpPr>
          <p:cNvPr id="23555" name="Content Placeholder 2"/>
          <p:cNvSpPr>
            <a:spLocks noGrp="1"/>
          </p:cNvSpPr>
          <p:nvPr>
            <p:ph idx="1"/>
          </p:nvPr>
        </p:nvSpPr>
        <p:spPr/>
        <p:txBody>
          <a:bodyPr/>
          <a:lstStyle/>
          <a:p>
            <a:r>
              <a:rPr lang="en-US" smtClean="0"/>
              <a:t>Ada 3 alat yang digunakan</a:t>
            </a:r>
          </a:p>
          <a:p>
            <a:pPr lvl="1"/>
            <a:r>
              <a:rPr lang="en-US" sz="2400" smtClean="0"/>
              <a:t>Glove: peranti masukan yang dapat menangkap gerakan tangan dan mengirimkan informasi gerakan ke sistem </a:t>
            </a:r>
            <a:r>
              <a:rPr lang="en-US" sz="2400" i="1" smtClean="0"/>
              <a:t>Virtual Reality</a:t>
            </a:r>
            <a:endParaRPr lang="en-US" sz="2400" smtClean="0"/>
          </a:p>
          <a:p>
            <a:pPr lvl="1"/>
            <a:r>
              <a:rPr lang="en-US" sz="2400" smtClean="0"/>
              <a:t>Headset: peranti yang berfungsi untuk memonitor gerakan kepala dan memberikan pandang semu kepada pemakai sehingga seolah-olah berada di dunia nyata</a:t>
            </a:r>
          </a:p>
          <a:p>
            <a:pPr lvl="1"/>
            <a:r>
              <a:rPr lang="en-US" sz="2400" smtClean="0"/>
              <a:t>Walker: peralatan yang memantau gerakan kaki. Peralatan ini dapat mengatur kaki pemakai agar merasakan beban seperti kalau melangkah, misalnya melangkah di rawa-rawa atau tempat berlumpur</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2" name="Title 1"/>
          <p:cNvSpPr>
            <a:spLocks noGrp="1"/>
          </p:cNvSpPr>
          <p:nvPr>
            <p:ph type="title"/>
          </p:nvPr>
        </p:nvSpPr>
        <p:spPr>
          <a:xfrm>
            <a:off x="457200" y="-71462"/>
            <a:ext cx="8229600" cy="1143000"/>
          </a:xfrm>
        </p:spPr>
        <p:txBody>
          <a:bodyPr/>
          <a:lstStyle/>
          <a:p>
            <a:pPr>
              <a:defRPr/>
            </a:pPr>
            <a:r>
              <a:rPr lang="en-US" dirty="0" err="1" smtClean="0"/>
              <a:t>Aplikasi</a:t>
            </a:r>
            <a:r>
              <a:rPr lang="en-US" dirty="0" smtClean="0"/>
              <a:t> </a:t>
            </a:r>
            <a:r>
              <a:rPr lang="en-US" i="1" dirty="0" smtClean="0"/>
              <a:t>Virtual Reality</a:t>
            </a:r>
            <a:endParaRPr lang="en-US" dirty="0"/>
          </a:p>
        </p:txBody>
      </p:sp>
      <p:graphicFrame>
        <p:nvGraphicFramePr>
          <p:cNvPr id="4" name="Content Placeholder 3"/>
          <p:cNvGraphicFramePr>
            <a:graphicFrameLocks noGrp="1"/>
          </p:cNvGraphicFramePr>
          <p:nvPr>
            <p:ph idx="1"/>
          </p:nvPr>
        </p:nvGraphicFramePr>
        <p:xfrm>
          <a:off x="457200" y="928669"/>
          <a:ext cx="8229600" cy="5904525"/>
        </p:xfrm>
        <a:graphic>
          <a:graphicData uri="http://schemas.openxmlformats.org/drawingml/2006/table">
            <a:tbl>
              <a:tblPr firstRow="1" bandRow="1">
                <a:tableStyleId>{073A0DAA-6AF3-43AB-8588-CEC1D06C72B9}</a:tableStyleId>
              </a:tblPr>
              <a:tblGrid>
                <a:gridCol w="2828916"/>
                <a:gridCol w="5400684"/>
              </a:tblGrid>
              <a:tr h="420053">
                <a:tc>
                  <a:txBody>
                    <a:bodyPr/>
                    <a:lstStyle/>
                    <a:p>
                      <a:r>
                        <a:rPr lang="en-US" sz="1200" dirty="0" err="1" smtClean="0"/>
                        <a:t>Industri</a:t>
                      </a:r>
                      <a:endParaRPr lang="en-US" sz="1200" dirty="0"/>
                    </a:p>
                  </a:txBody>
                  <a:tcPr/>
                </a:tc>
                <a:tc>
                  <a:txBody>
                    <a:bodyPr/>
                    <a:lstStyle/>
                    <a:p>
                      <a:r>
                        <a:rPr lang="en-US" sz="1200" dirty="0" err="1" smtClean="0"/>
                        <a:t>Aplikasi</a:t>
                      </a:r>
                      <a:endParaRPr lang="en-US" sz="1200" dirty="0"/>
                    </a:p>
                  </a:txBody>
                  <a:tcPr/>
                </a:tc>
              </a:tr>
              <a:tr h="1441355">
                <a:tc>
                  <a:txBody>
                    <a:bodyPr/>
                    <a:lstStyle/>
                    <a:p>
                      <a:r>
                        <a:rPr lang="en-US" sz="1400" b="1" dirty="0" err="1" smtClean="0"/>
                        <a:t>Manufaktur</a:t>
                      </a:r>
                      <a:endParaRPr lang="en-US" sz="1400" b="1" dirty="0"/>
                    </a:p>
                  </a:txBody>
                  <a:tcPr/>
                </a:tc>
                <a:tc>
                  <a:txBody>
                    <a:bodyPr/>
                    <a:lstStyle/>
                    <a:p>
                      <a:pPr>
                        <a:buFont typeface="Arial" pitchFamily="34" charset="0"/>
                        <a:buChar char="•"/>
                      </a:pPr>
                      <a:r>
                        <a:rPr lang="en-US" sz="1400" b="1" dirty="0" err="1" smtClean="0"/>
                        <a:t>Pelatihan</a:t>
                      </a:r>
                      <a:endParaRPr lang="en-US" sz="1400" b="1" dirty="0" smtClean="0"/>
                    </a:p>
                    <a:p>
                      <a:pPr>
                        <a:buFont typeface="Arial" pitchFamily="34" charset="0"/>
                        <a:buChar char="•"/>
                      </a:pPr>
                      <a:r>
                        <a:rPr lang="en-US" sz="1400" b="1" dirty="0" err="1" smtClean="0"/>
                        <a:t>Pengujian</a:t>
                      </a:r>
                      <a:r>
                        <a:rPr lang="en-US" sz="1400" b="1" dirty="0" smtClean="0"/>
                        <a:t> </a:t>
                      </a:r>
                      <a:r>
                        <a:rPr lang="en-US" sz="1400" b="1" dirty="0" err="1" smtClean="0"/>
                        <a:t>Rancangan</a:t>
                      </a:r>
                      <a:endParaRPr lang="en-US" sz="1400" b="1" dirty="0" smtClean="0"/>
                    </a:p>
                    <a:p>
                      <a:pPr>
                        <a:buFont typeface="Arial" pitchFamily="34" charset="0"/>
                        <a:buChar char="•"/>
                      </a:pPr>
                      <a:r>
                        <a:rPr lang="en-US" sz="1400" b="1" dirty="0" err="1" smtClean="0"/>
                        <a:t>Prototipe</a:t>
                      </a:r>
                      <a:r>
                        <a:rPr lang="en-US" sz="1400" b="1" dirty="0" smtClean="0"/>
                        <a:t> </a:t>
                      </a:r>
                      <a:r>
                        <a:rPr lang="en-US" sz="1400" b="1" dirty="0" err="1" smtClean="0"/>
                        <a:t>Semu</a:t>
                      </a:r>
                      <a:endParaRPr lang="en-US" sz="1400" b="1" dirty="0" smtClean="0"/>
                    </a:p>
                    <a:p>
                      <a:pPr>
                        <a:buFont typeface="Arial" pitchFamily="34" charset="0"/>
                        <a:buChar char="•"/>
                      </a:pPr>
                      <a:r>
                        <a:rPr lang="en-US" sz="1400" b="1" dirty="0" err="1" smtClean="0"/>
                        <a:t>Analisis</a:t>
                      </a:r>
                      <a:r>
                        <a:rPr lang="en-US" sz="1400" b="1" dirty="0" smtClean="0"/>
                        <a:t> Engineering</a:t>
                      </a:r>
                    </a:p>
                    <a:p>
                      <a:pPr>
                        <a:buFont typeface="Arial" pitchFamily="34" charset="0"/>
                        <a:buChar char="•"/>
                      </a:pPr>
                      <a:r>
                        <a:rPr lang="en-US" sz="1400" b="1" dirty="0" err="1" smtClean="0"/>
                        <a:t>Analisis</a:t>
                      </a:r>
                      <a:r>
                        <a:rPr lang="en-US" sz="1400" b="1" dirty="0" smtClean="0"/>
                        <a:t> Ergonomic</a:t>
                      </a:r>
                    </a:p>
                    <a:p>
                      <a:pPr>
                        <a:buFont typeface="Arial" pitchFamily="34" charset="0"/>
                        <a:buChar char="•"/>
                      </a:pPr>
                      <a:r>
                        <a:rPr lang="en-US" sz="1400" b="1" dirty="0" err="1" smtClean="0"/>
                        <a:t>Simulasi</a:t>
                      </a:r>
                      <a:r>
                        <a:rPr lang="en-US" sz="1400" b="1" dirty="0" smtClean="0"/>
                        <a:t> </a:t>
                      </a:r>
                      <a:r>
                        <a:rPr lang="en-US" sz="1400" b="1" dirty="0" err="1" smtClean="0"/>
                        <a:t>semu</a:t>
                      </a:r>
                      <a:r>
                        <a:rPr lang="en-US" sz="1400" b="1" baseline="0" dirty="0" smtClean="0"/>
                        <a:t> </a:t>
                      </a:r>
                      <a:r>
                        <a:rPr lang="en-US" sz="1400" b="1" baseline="0" dirty="0" err="1" smtClean="0"/>
                        <a:t>pada</a:t>
                      </a:r>
                      <a:r>
                        <a:rPr lang="en-US" sz="1400" b="1" baseline="0" dirty="0" smtClean="0"/>
                        <a:t> </a:t>
                      </a:r>
                      <a:r>
                        <a:rPr lang="en-US" sz="1400" b="1" baseline="0" dirty="0" err="1" smtClean="0"/>
                        <a:t>perakitan</a:t>
                      </a:r>
                      <a:r>
                        <a:rPr lang="en-US" sz="1400" b="1" baseline="0" dirty="0" smtClean="0"/>
                        <a:t>, </a:t>
                      </a:r>
                      <a:r>
                        <a:rPr lang="en-US" sz="1400" b="1" baseline="0" dirty="0" err="1" smtClean="0"/>
                        <a:t>produksi</a:t>
                      </a:r>
                      <a:r>
                        <a:rPr lang="en-US" sz="1400" b="1" baseline="0" dirty="0" smtClean="0"/>
                        <a:t>, </a:t>
                      </a:r>
                      <a:r>
                        <a:rPr lang="en-US" sz="1400" b="1" baseline="0" dirty="0" err="1" smtClean="0"/>
                        <a:t>dan</a:t>
                      </a:r>
                      <a:r>
                        <a:rPr lang="en-US" sz="1400" b="1" baseline="0" dirty="0" smtClean="0"/>
                        <a:t> </a:t>
                      </a:r>
                      <a:r>
                        <a:rPr lang="en-US" sz="1400" b="1" baseline="0" dirty="0" err="1" smtClean="0"/>
                        <a:t>pemeliharaan</a:t>
                      </a:r>
                      <a:endParaRPr lang="en-US" sz="1400" b="1" dirty="0"/>
                    </a:p>
                  </a:txBody>
                  <a:tcPr/>
                </a:tc>
              </a:tr>
              <a:tr h="420053">
                <a:tc>
                  <a:txBody>
                    <a:bodyPr/>
                    <a:lstStyle/>
                    <a:p>
                      <a:r>
                        <a:rPr lang="en-US" sz="1400" b="1" dirty="0" err="1" smtClean="0"/>
                        <a:t>Arsitektur</a:t>
                      </a:r>
                      <a:endParaRPr lang="en-US" sz="1400" b="1" dirty="0"/>
                    </a:p>
                  </a:txBody>
                  <a:tcPr/>
                </a:tc>
                <a:tc>
                  <a:txBody>
                    <a:bodyPr/>
                    <a:lstStyle/>
                    <a:p>
                      <a:pPr>
                        <a:buFont typeface="Arial" pitchFamily="34" charset="0"/>
                        <a:buChar char="•"/>
                      </a:pPr>
                      <a:r>
                        <a:rPr lang="en-US" sz="1400" b="1" dirty="0" err="1" smtClean="0"/>
                        <a:t>Perancangan</a:t>
                      </a:r>
                      <a:r>
                        <a:rPr lang="en-US" sz="1400" b="1" dirty="0" smtClean="0"/>
                        <a:t> </a:t>
                      </a:r>
                      <a:r>
                        <a:rPr lang="en-US" sz="1400" b="1" dirty="0" err="1" smtClean="0"/>
                        <a:t>gedung</a:t>
                      </a:r>
                      <a:r>
                        <a:rPr lang="en-US" sz="1400" b="1" dirty="0" smtClean="0"/>
                        <a:t> </a:t>
                      </a:r>
                      <a:r>
                        <a:rPr lang="en-US" sz="1400" b="1" dirty="0" err="1" smtClean="0"/>
                        <a:t>dan</a:t>
                      </a:r>
                      <a:r>
                        <a:rPr lang="en-US" sz="1400" b="1" dirty="0" smtClean="0"/>
                        <a:t> </a:t>
                      </a:r>
                      <a:r>
                        <a:rPr lang="en-US" sz="1400" b="1" dirty="0" err="1" smtClean="0"/>
                        <a:t>struktur</a:t>
                      </a:r>
                      <a:r>
                        <a:rPr lang="en-US" sz="1400" b="1" dirty="0" smtClean="0"/>
                        <a:t> yang lain</a:t>
                      </a:r>
                      <a:endParaRPr lang="en-US" sz="1400" b="1" dirty="0"/>
                    </a:p>
                  </a:txBody>
                  <a:tcPr/>
                </a:tc>
              </a:tr>
              <a:tr h="420053">
                <a:tc>
                  <a:txBody>
                    <a:bodyPr/>
                    <a:lstStyle/>
                    <a:p>
                      <a:r>
                        <a:rPr lang="en-US" sz="1400" b="1" dirty="0" err="1" smtClean="0"/>
                        <a:t>Militer</a:t>
                      </a:r>
                      <a:endParaRPr lang="en-US" sz="1400" b="1" dirty="0"/>
                    </a:p>
                  </a:txBody>
                  <a:tcPr/>
                </a:tc>
                <a:tc>
                  <a:txBody>
                    <a:bodyPr/>
                    <a:lstStyle/>
                    <a:p>
                      <a:r>
                        <a:rPr lang="en-US" sz="1400" b="1" dirty="0" err="1" smtClean="0"/>
                        <a:t>Pelatihan</a:t>
                      </a:r>
                      <a:r>
                        <a:rPr lang="en-US" sz="1400" b="1" baseline="0" dirty="0" smtClean="0"/>
                        <a:t> (Pilot, </a:t>
                      </a:r>
                      <a:r>
                        <a:rPr lang="en-US" sz="1400" b="1" baseline="0" dirty="0" err="1" smtClean="0"/>
                        <a:t>Astronot</a:t>
                      </a:r>
                      <a:r>
                        <a:rPr lang="en-US" sz="1400" b="1" baseline="0" dirty="0" smtClean="0"/>
                        <a:t>, </a:t>
                      </a:r>
                      <a:r>
                        <a:rPr lang="en-US" sz="1400" b="1" baseline="0" dirty="0" err="1" smtClean="0"/>
                        <a:t>pengemudi</a:t>
                      </a:r>
                      <a:r>
                        <a:rPr lang="en-US" sz="1400" b="1" baseline="0" dirty="0" smtClean="0"/>
                        <a:t>)</a:t>
                      </a:r>
                      <a:endParaRPr lang="en-US" sz="1400" b="1" dirty="0"/>
                    </a:p>
                  </a:txBody>
                  <a:tcPr/>
                </a:tc>
              </a:tr>
              <a:tr h="768723">
                <a:tc>
                  <a:txBody>
                    <a:bodyPr/>
                    <a:lstStyle/>
                    <a:p>
                      <a:r>
                        <a:rPr lang="en-US" sz="1400" b="1" dirty="0" err="1" smtClean="0"/>
                        <a:t>Kedokteran</a:t>
                      </a:r>
                      <a:endParaRPr lang="en-US" sz="1400" b="1" dirty="0"/>
                    </a:p>
                  </a:txBody>
                  <a:tcPr/>
                </a:tc>
                <a:tc>
                  <a:txBody>
                    <a:bodyPr/>
                    <a:lstStyle/>
                    <a:p>
                      <a:pPr>
                        <a:buFont typeface="Arial" pitchFamily="34" charset="0"/>
                        <a:buChar char="•"/>
                      </a:pPr>
                      <a:r>
                        <a:rPr lang="en-US" sz="1400" b="1" dirty="0" err="1" smtClean="0"/>
                        <a:t>Pelatihan</a:t>
                      </a:r>
                      <a:r>
                        <a:rPr lang="en-US" sz="1400" b="1" dirty="0" smtClean="0"/>
                        <a:t> </a:t>
                      </a:r>
                      <a:r>
                        <a:rPr lang="en-US" sz="1400" b="1" dirty="0" err="1" smtClean="0"/>
                        <a:t>pembedahan</a:t>
                      </a:r>
                      <a:r>
                        <a:rPr lang="en-US" sz="1400" b="1" dirty="0" smtClean="0"/>
                        <a:t> (</a:t>
                      </a:r>
                      <a:r>
                        <a:rPr lang="en-US" sz="1400" b="1" dirty="0" err="1" smtClean="0"/>
                        <a:t>melalui</a:t>
                      </a:r>
                      <a:r>
                        <a:rPr lang="en-US" sz="1400" b="1" dirty="0" smtClean="0"/>
                        <a:t> </a:t>
                      </a:r>
                      <a:r>
                        <a:rPr lang="en-US" sz="1400" b="1" dirty="0" err="1" smtClean="0"/>
                        <a:t>simulasi</a:t>
                      </a:r>
                      <a:r>
                        <a:rPr lang="en-US" sz="1400" b="1" dirty="0" smtClean="0"/>
                        <a:t>)</a:t>
                      </a:r>
                    </a:p>
                    <a:p>
                      <a:pPr>
                        <a:buFont typeface="Arial" pitchFamily="34" charset="0"/>
                        <a:buChar char="•"/>
                      </a:pPr>
                      <a:r>
                        <a:rPr lang="en-US" sz="1400" b="1" dirty="0" err="1" smtClean="0"/>
                        <a:t>Perencanaan</a:t>
                      </a:r>
                      <a:r>
                        <a:rPr lang="en-US" sz="1400" b="1" dirty="0" smtClean="0"/>
                        <a:t> </a:t>
                      </a:r>
                      <a:r>
                        <a:rPr lang="en-US" sz="1400" b="1" dirty="0" err="1" smtClean="0"/>
                        <a:t>pembedahan</a:t>
                      </a:r>
                      <a:endParaRPr lang="en-US" sz="1400" b="1" dirty="0" smtClean="0"/>
                    </a:p>
                    <a:p>
                      <a:pPr>
                        <a:buFont typeface="Arial" pitchFamily="34" charset="0"/>
                        <a:buChar char="•"/>
                      </a:pPr>
                      <a:r>
                        <a:rPr lang="en-US" sz="1400" b="1" dirty="0" err="1" smtClean="0"/>
                        <a:t>Terapi</a:t>
                      </a:r>
                      <a:r>
                        <a:rPr lang="en-US" sz="1400" b="1" dirty="0" smtClean="0"/>
                        <a:t> </a:t>
                      </a:r>
                      <a:r>
                        <a:rPr lang="en-US" sz="1400" b="1" dirty="0" err="1" smtClean="0"/>
                        <a:t>fisik</a:t>
                      </a:r>
                      <a:endParaRPr lang="en-US" sz="1400" b="1" dirty="0" smtClean="0"/>
                    </a:p>
                  </a:txBody>
                  <a:tcPr/>
                </a:tc>
              </a:tr>
              <a:tr h="992933">
                <a:tc>
                  <a:txBody>
                    <a:bodyPr/>
                    <a:lstStyle/>
                    <a:p>
                      <a:r>
                        <a:rPr lang="en-US" sz="1400" b="1" dirty="0" err="1" smtClean="0"/>
                        <a:t>Penelitian</a:t>
                      </a:r>
                      <a:r>
                        <a:rPr lang="en-US" sz="1400" b="1" dirty="0" smtClean="0"/>
                        <a:t>/</a:t>
                      </a:r>
                      <a:r>
                        <a:rPr lang="en-US" sz="1400" b="1" dirty="0" err="1" smtClean="0"/>
                        <a:t>pendidikan</a:t>
                      </a:r>
                      <a:endParaRPr lang="en-US" sz="1400" b="1" dirty="0"/>
                    </a:p>
                  </a:txBody>
                  <a:tcPr/>
                </a:tc>
                <a:tc>
                  <a:txBody>
                    <a:bodyPr/>
                    <a:lstStyle/>
                    <a:p>
                      <a:pPr>
                        <a:buFont typeface="Arial" pitchFamily="34" charset="0"/>
                        <a:buChar char="•"/>
                      </a:pPr>
                      <a:r>
                        <a:rPr lang="en-US" sz="1400" b="1" dirty="0" err="1" smtClean="0"/>
                        <a:t>Laboratorium</a:t>
                      </a:r>
                      <a:r>
                        <a:rPr lang="en-US" sz="1400" b="1" dirty="0" smtClean="0"/>
                        <a:t> </a:t>
                      </a:r>
                      <a:r>
                        <a:rPr lang="en-US" sz="1400" b="1" dirty="0" err="1" smtClean="0"/>
                        <a:t>fisika</a:t>
                      </a:r>
                      <a:r>
                        <a:rPr lang="en-US" sz="1400" b="1" dirty="0" smtClean="0"/>
                        <a:t> virtual</a:t>
                      </a:r>
                    </a:p>
                    <a:p>
                      <a:pPr>
                        <a:buFont typeface="Arial" pitchFamily="34" charset="0"/>
                        <a:buChar char="•"/>
                      </a:pPr>
                      <a:r>
                        <a:rPr lang="en-US" sz="1400" b="1" dirty="0" err="1" smtClean="0"/>
                        <a:t>Studi</a:t>
                      </a:r>
                      <a:r>
                        <a:rPr lang="en-US" sz="1400" b="1" dirty="0" smtClean="0"/>
                        <a:t> </a:t>
                      </a:r>
                      <a:r>
                        <a:rPr lang="en-US" sz="1400" b="1" dirty="0" err="1" smtClean="0"/>
                        <a:t>tentang</a:t>
                      </a:r>
                      <a:r>
                        <a:rPr lang="en-US" sz="1400" b="1" dirty="0" smtClean="0"/>
                        <a:t> </a:t>
                      </a:r>
                      <a:r>
                        <a:rPr lang="en-US" sz="1400" b="1" dirty="0" err="1" smtClean="0"/>
                        <a:t>topan</a:t>
                      </a:r>
                      <a:endParaRPr lang="en-US" sz="1400" b="1" dirty="0" smtClean="0"/>
                    </a:p>
                    <a:p>
                      <a:pPr>
                        <a:buFont typeface="Arial" pitchFamily="34" charset="0"/>
                        <a:buChar char="•"/>
                      </a:pPr>
                      <a:r>
                        <a:rPr lang="en-US" sz="1400" b="1" dirty="0" err="1" smtClean="0"/>
                        <a:t>Konfgurasi</a:t>
                      </a:r>
                      <a:r>
                        <a:rPr lang="en-US" sz="1400" b="1" baseline="0" dirty="0" smtClean="0"/>
                        <a:t> </a:t>
                      </a:r>
                      <a:r>
                        <a:rPr lang="en-US" sz="1400" b="1" baseline="0" dirty="0" err="1" smtClean="0"/>
                        <a:t>galaksi</a:t>
                      </a:r>
                      <a:endParaRPr lang="en-US" sz="1400" b="1" baseline="0" dirty="0" smtClean="0"/>
                    </a:p>
                    <a:p>
                      <a:pPr>
                        <a:buFont typeface="Arial" pitchFamily="34" charset="0"/>
                        <a:buChar char="•"/>
                      </a:pPr>
                      <a:r>
                        <a:rPr lang="en-US" sz="1400" b="1" baseline="0" dirty="0" err="1" smtClean="0"/>
                        <a:t>Pengujian</a:t>
                      </a:r>
                      <a:r>
                        <a:rPr lang="en-US" sz="1400" b="1" baseline="0" dirty="0" smtClean="0"/>
                        <a:t> </a:t>
                      </a:r>
                      <a:r>
                        <a:rPr lang="en-US" sz="1400" b="1" baseline="0" dirty="0" err="1" smtClean="0"/>
                        <a:t>matematika</a:t>
                      </a:r>
                      <a:r>
                        <a:rPr lang="en-US" sz="1400" b="1" baseline="0" dirty="0" smtClean="0"/>
                        <a:t> </a:t>
                      </a:r>
                      <a:r>
                        <a:rPr lang="en-US" sz="1400" b="1" baseline="0" dirty="0" err="1" smtClean="0"/>
                        <a:t>kompleks</a:t>
                      </a:r>
                      <a:endParaRPr lang="en-US" sz="1400" b="1" baseline="0" dirty="0" smtClean="0"/>
                    </a:p>
                  </a:txBody>
                  <a:tcPr/>
                </a:tc>
              </a:tr>
              <a:tr h="1441355">
                <a:tc>
                  <a:txBody>
                    <a:bodyPr/>
                    <a:lstStyle/>
                    <a:p>
                      <a:r>
                        <a:rPr lang="en-US" sz="1400" b="1" dirty="0" err="1" smtClean="0"/>
                        <a:t>Hiburan</a:t>
                      </a:r>
                      <a:endParaRPr lang="en-US" sz="1400" b="1" dirty="0"/>
                    </a:p>
                  </a:txBody>
                  <a:tcPr/>
                </a:tc>
                <a:tc>
                  <a:txBody>
                    <a:bodyPr/>
                    <a:lstStyle/>
                    <a:p>
                      <a:pPr>
                        <a:buFont typeface="Arial" pitchFamily="34" charset="0"/>
                        <a:buChar char="•"/>
                      </a:pPr>
                      <a:r>
                        <a:rPr lang="en-US" sz="1400" b="1" dirty="0" smtClean="0"/>
                        <a:t>Museum virtual</a:t>
                      </a:r>
                    </a:p>
                    <a:p>
                      <a:pPr>
                        <a:buFont typeface="Arial" pitchFamily="34" charset="0"/>
                        <a:buChar char="•"/>
                      </a:pPr>
                      <a:r>
                        <a:rPr lang="en-US" sz="1400" b="1" dirty="0" err="1" smtClean="0"/>
                        <a:t>Permainan</a:t>
                      </a:r>
                      <a:r>
                        <a:rPr lang="en-US" sz="1400" b="1" dirty="0" smtClean="0"/>
                        <a:t> </a:t>
                      </a:r>
                      <a:r>
                        <a:rPr lang="en-US" sz="1400" b="1" dirty="0" err="1" smtClean="0"/>
                        <a:t>balap</a:t>
                      </a:r>
                      <a:r>
                        <a:rPr lang="en-US" sz="1400" b="1" dirty="0" smtClean="0"/>
                        <a:t> </a:t>
                      </a:r>
                      <a:r>
                        <a:rPr lang="en-US" sz="1400" b="1" dirty="0" err="1" smtClean="0"/>
                        <a:t>mobil</a:t>
                      </a:r>
                      <a:r>
                        <a:rPr lang="en-US" sz="1400" b="1" dirty="0" smtClean="0"/>
                        <a:t> 3D</a:t>
                      </a:r>
                    </a:p>
                    <a:p>
                      <a:pPr>
                        <a:buFont typeface="Arial" pitchFamily="34" charset="0"/>
                        <a:buChar char="•"/>
                      </a:pPr>
                      <a:r>
                        <a:rPr lang="en-US" sz="1400" b="1" dirty="0" err="1" smtClean="0"/>
                        <a:t>Simulasi</a:t>
                      </a:r>
                      <a:r>
                        <a:rPr lang="en-US" sz="1400" b="1" dirty="0" smtClean="0"/>
                        <a:t> </a:t>
                      </a:r>
                      <a:r>
                        <a:rPr lang="en-US" sz="1400" b="1" dirty="0" err="1" smtClean="0"/>
                        <a:t>pertempuran</a:t>
                      </a:r>
                      <a:r>
                        <a:rPr lang="en-US" sz="1400" b="1" dirty="0" smtClean="0"/>
                        <a:t> </a:t>
                      </a:r>
                      <a:r>
                        <a:rPr lang="en-US" sz="1400" b="1" dirty="0" err="1" smtClean="0"/>
                        <a:t>udara</a:t>
                      </a:r>
                      <a:endParaRPr lang="en-US" sz="1400" b="1" dirty="0" smtClean="0"/>
                    </a:p>
                    <a:p>
                      <a:pPr>
                        <a:buFont typeface="Arial" pitchFamily="34" charset="0"/>
                        <a:buChar char="•"/>
                      </a:pPr>
                      <a:r>
                        <a:rPr lang="en-US" sz="1400" b="1" dirty="0" smtClean="0"/>
                        <a:t>Arcade</a:t>
                      </a:r>
                    </a:p>
                    <a:p>
                      <a:pPr>
                        <a:buFont typeface="Arial" pitchFamily="34" charset="0"/>
                        <a:buChar char="•"/>
                      </a:pPr>
                      <a:r>
                        <a:rPr lang="en-US" sz="1400" b="1" dirty="0" smtClean="0"/>
                        <a:t>Taman virtual</a:t>
                      </a:r>
                    </a:p>
                    <a:p>
                      <a:pPr>
                        <a:buFont typeface="Arial" pitchFamily="34" charset="0"/>
                        <a:buChar char="•"/>
                      </a:pPr>
                      <a:r>
                        <a:rPr lang="en-US" sz="1400" b="1" dirty="0" err="1" smtClean="0"/>
                        <a:t>Simulasi</a:t>
                      </a:r>
                      <a:r>
                        <a:rPr lang="en-US" sz="1400" b="1" dirty="0" smtClean="0"/>
                        <a:t> ski</a:t>
                      </a:r>
                      <a:endParaRPr lang="en-US" sz="1400" b="1" dirty="0"/>
                    </a:p>
                  </a:txBody>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3" name="Content Placeholder 2"/>
          <p:cNvSpPr>
            <a:spLocks noGrp="1"/>
          </p:cNvSpPr>
          <p:nvPr>
            <p:ph idx="1"/>
          </p:nvPr>
        </p:nvSpPr>
        <p:spPr>
          <a:xfrm>
            <a:off x="611560" y="1196752"/>
            <a:ext cx="7381484" cy="4392488"/>
          </a:xfrm>
        </p:spPr>
        <p:txBody>
          <a:bodyPr rtlCol="0">
            <a:noAutofit/>
          </a:bodyPr>
          <a:lstStyle/>
          <a:p>
            <a:pPr marL="548640" indent="-411480" fontAlgn="auto">
              <a:spcAft>
                <a:spcPts val="0"/>
              </a:spcAft>
              <a:buClr>
                <a:schemeClr val="tx1">
                  <a:shade val="95000"/>
                </a:schemeClr>
              </a:buClr>
              <a:buFont typeface="Wingdings 2"/>
              <a:buChar char=""/>
              <a:defRPr/>
            </a:pPr>
            <a:r>
              <a:rPr lang="id-ID" sz="1800" b="1" dirty="0" smtClean="0"/>
              <a:t>Dalam industri elektronika, multimedia adalah kombinasi dari komputer dan video (Rosch, 1996). </a:t>
            </a:r>
          </a:p>
          <a:p>
            <a:pPr marL="548640" indent="-411480" fontAlgn="auto">
              <a:spcAft>
                <a:spcPts val="0"/>
              </a:spcAft>
              <a:buClr>
                <a:schemeClr val="tx1">
                  <a:shade val="95000"/>
                </a:schemeClr>
              </a:buClr>
              <a:buFont typeface="Wingdings 2"/>
              <a:buChar char=""/>
              <a:defRPr/>
            </a:pPr>
            <a:r>
              <a:rPr lang="id-ID" sz="1800" b="1" dirty="0" smtClean="0"/>
              <a:t>Multimedia secara umum merupakan kombinasi tiga elemen yaitu, suara, gambar dan teks (Mc Cormick, 1996).</a:t>
            </a:r>
          </a:p>
          <a:p>
            <a:pPr marL="548640" indent="-411480" fontAlgn="auto">
              <a:spcAft>
                <a:spcPts val="0"/>
              </a:spcAft>
              <a:buClr>
                <a:schemeClr val="tx1">
                  <a:shade val="95000"/>
                </a:schemeClr>
              </a:buClr>
              <a:buFont typeface="Wingdings 2"/>
              <a:buChar char=""/>
              <a:defRPr/>
            </a:pPr>
            <a:r>
              <a:rPr lang="id-ID" sz="1800" b="1" dirty="0" smtClean="0"/>
              <a:t>Multimedia adalah kombinasi dari paling sedikit dua media input atau output dari data, media ini dapat berupa audio (suara,musik), animasi, video, teks, grafik dan gambar (Turban dkk, 2002).</a:t>
            </a:r>
          </a:p>
          <a:p>
            <a:pPr marL="548640" indent="-411480" fontAlgn="auto">
              <a:spcAft>
                <a:spcPts val="0"/>
              </a:spcAft>
              <a:buClr>
                <a:schemeClr val="tx1">
                  <a:shade val="95000"/>
                </a:schemeClr>
              </a:buClr>
              <a:buFont typeface="Wingdings 2"/>
              <a:buChar char=""/>
              <a:defRPr/>
            </a:pPr>
            <a:r>
              <a:rPr lang="id-ID" sz="1800" b="1" dirty="0" smtClean="0"/>
              <a:t>Multimedia merupakan alat yang menciptakan presentasi yang dinamis dan interaktif yang mengkombinasikan teks, grafik, animasi, audio dan gambar video (Robin dan Linda, 2001).</a:t>
            </a:r>
          </a:p>
          <a:p>
            <a:pPr marL="548640" indent="-411480" fontAlgn="auto">
              <a:spcAft>
                <a:spcPts val="0"/>
              </a:spcAft>
              <a:buClr>
                <a:schemeClr val="tx1">
                  <a:shade val="95000"/>
                </a:schemeClr>
              </a:buClr>
              <a:buFont typeface="Wingdings 2"/>
              <a:buChar char=""/>
              <a:defRPr/>
            </a:pPr>
            <a:r>
              <a:rPr lang="id-ID" sz="1800" b="1"/>
              <a:t>Bila disimpulkan pengertian multimedia adalah sebuah bidang yang berkaitan erat dengan integrasi oleh komputer terhadap text, grafik, gambar, video, animasi, audio dan media yang lain dimana segala macam informasi dapat direpresentasikan, disimpan, dikirim dan diproses secara digital.</a:t>
            </a:r>
            <a:endParaRPr lang="id-ID" sz="1800" b="1" dirty="0"/>
          </a:p>
        </p:txBody>
      </p:sp>
      <p:sp>
        <p:nvSpPr>
          <p:cNvPr id="6" name="Title 1"/>
          <p:cNvSpPr txBox="1">
            <a:spLocks/>
          </p:cNvSpPr>
          <p:nvPr/>
        </p:nvSpPr>
        <p:spPr>
          <a:xfrm>
            <a:off x="357158" y="500042"/>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
            </a:r>
            <a:r>
              <a:rPr kumimoji="0" lang="en-US" sz="4800" b="1" i="0" u="sng"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j-lt"/>
                <a:ea typeface="+mj-ea"/>
                <a:cs typeface="+mj-cs"/>
              </a:rPr>
              <a:t>efinisi</a:t>
            </a:r>
            <a:r>
              <a:rPr kumimoji="0" lang="en-US"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 multimedia</a:t>
            </a:r>
            <a:r>
              <a:rPr kumimoji="0" lang="id-ID"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 ?</a:t>
            </a:r>
            <a:br>
              <a:rPr kumimoji="0" lang="id-ID"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br>
            <a:endParaRPr kumimoji="0" lang="id-ID" sz="48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3315" name="Rectangle 3"/>
          <p:cNvSpPr>
            <a:spLocks noGrp="1" noChangeArrowheads="1"/>
          </p:cNvSpPr>
          <p:nvPr>
            <p:ph idx="1"/>
          </p:nvPr>
        </p:nvSpPr>
        <p:spPr>
          <a:xfrm>
            <a:off x="457200" y="1357299"/>
            <a:ext cx="8129558" cy="2719774"/>
          </a:xfrm>
        </p:spPr>
        <p:txBody>
          <a:bodyPr>
            <a:normAutofit/>
          </a:bodyPr>
          <a:lstStyle/>
          <a:p>
            <a:pPr eaLnBrk="1" hangingPunct="1"/>
            <a:r>
              <a:rPr lang="en-US" sz="2800" b="1" dirty="0" err="1" smtClean="0"/>
              <a:t>Projek</a:t>
            </a:r>
            <a:r>
              <a:rPr lang="en-US" sz="2800" b="1" dirty="0" smtClean="0"/>
              <a:t> multimedia </a:t>
            </a:r>
            <a:r>
              <a:rPr lang="en-US" sz="2800" b="1" dirty="0" err="1" smtClean="0"/>
              <a:t>bisa</a:t>
            </a:r>
            <a:r>
              <a:rPr lang="en-US" sz="2800" b="1" dirty="0" smtClean="0"/>
              <a:t> </a:t>
            </a:r>
            <a:r>
              <a:rPr lang="en-US" sz="2800" b="1" smtClean="0"/>
              <a:t>Linear dan Interaktif.</a:t>
            </a:r>
            <a:endParaRPr lang="en-US" sz="2800" b="1" dirty="0" smtClean="0"/>
          </a:p>
          <a:p>
            <a:pPr eaLnBrk="1" hangingPunct="1"/>
            <a:r>
              <a:rPr lang="en-US" sz="2800" b="1" dirty="0" err="1" smtClean="0"/>
              <a:t>Projek</a:t>
            </a:r>
            <a:r>
              <a:rPr lang="en-US" sz="2800" b="1" dirty="0" smtClean="0"/>
              <a:t> yang </a:t>
            </a:r>
            <a:r>
              <a:rPr lang="en-US" sz="2800" b="1" dirty="0" err="1" smtClean="0"/>
              <a:t>tidak</a:t>
            </a:r>
            <a:r>
              <a:rPr lang="en-US" sz="2800" b="1" dirty="0" smtClean="0"/>
              <a:t> </a:t>
            </a:r>
            <a:r>
              <a:rPr lang="en-US" sz="2800" b="1" dirty="0" err="1" smtClean="0"/>
              <a:t>interaktif</a:t>
            </a:r>
            <a:r>
              <a:rPr lang="en-US" sz="2800" b="1" dirty="0" smtClean="0"/>
              <a:t> </a:t>
            </a:r>
            <a:r>
              <a:rPr lang="en-US" sz="2800" b="1" dirty="0" err="1" smtClean="0"/>
              <a:t>disebut</a:t>
            </a:r>
            <a:r>
              <a:rPr lang="en-US" sz="2800" b="1" dirty="0" smtClean="0"/>
              <a:t> Linear.</a:t>
            </a:r>
          </a:p>
          <a:p>
            <a:pPr eaLnBrk="1" hangingPunct="1"/>
            <a:r>
              <a:rPr lang="en-US" sz="2800" b="1" dirty="0" err="1" smtClean="0"/>
              <a:t>Projek</a:t>
            </a:r>
            <a:r>
              <a:rPr lang="en-US" sz="2800" b="1" dirty="0" smtClean="0"/>
              <a:t> yang </a:t>
            </a:r>
            <a:r>
              <a:rPr lang="en-US" sz="2800" b="1" dirty="0" err="1" smtClean="0"/>
              <a:t>mana</a:t>
            </a:r>
            <a:r>
              <a:rPr lang="en-US" sz="2800" b="1" dirty="0" smtClean="0"/>
              <a:t> </a:t>
            </a:r>
            <a:r>
              <a:rPr lang="en-US" sz="2800" b="1" dirty="0" err="1" smtClean="0"/>
              <a:t>pengguna</a:t>
            </a:r>
            <a:r>
              <a:rPr lang="en-US" sz="2800" b="1" dirty="0" smtClean="0"/>
              <a:t> </a:t>
            </a:r>
            <a:r>
              <a:rPr lang="en-US" sz="2800" b="1" dirty="0" err="1" smtClean="0"/>
              <a:t>diberi</a:t>
            </a:r>
            <a:r>
              <a:rPr lang="en-US" sz="2800" b="1" dirty="0" smtClean="0"/>
              <a:t> control </a:t>
            </a:r>
            <a:r>
              <a:rPr lang="en-US" sz="2800" b="1" dirty="0" err="1" smtClean="0"/>
              <a:t>dalam</a:t>
            </a:r>
            <a:r>
              <a:rPr lang="en-US" sz="2800" b="1" dirty="0" smtClean="0"/>
              <a:t> </a:t>
            </a:r>
            <a:r>
              <a:rPr lang="en-US" sz="2800" b="1" dirty="0" err="1" smtClean="0"/>
              <a:t>navigasi</a:t>
            </a:r>
            <a:r>
              <a:rPr lang="en-US" sz="2800" b="1" dirty="0" smtClean="0"/>
              <a:t> </a:t>
            </a:r>
            <a:r>
              <a:rPr lang="en-US" sz="2800" b="1" err="1" smtClean="0"/>
              <a:t>disebut</a:t>
            </a:r>
            <a:r>
              <a:rPr lang="en-US" sz="2800" b="1" smtClean="0"/>
              <a:t> Interaktif </a:t>
            </a:r>
            <a:r>
              <a:rPr lang="en-US" sz="2800" b="1" dirty="0" err="1" smtClean="0"/>
              <a:t>dan</a:t>
            </a:r>
            <a:r>
              <a:rPr lang="en-US" sz="2800" b="1" dirty="0" smtClean="0"/>
              <a:t> </a:t>
            </a:r>
            <a:r>
              <a:rPr lang="en-US" sz="2800" b="1" dirty="0" err="1" smtClean="0"/>
              <a:t>projek</a:t>
            </a:r>
            <a:r>
              <a:rPr lang="en-US" sz="2800" b="1" dirty="0" smtClean="0"/>
              <a:t> yang user-interactive.</a:t>
            </a:r>
          </a:p>
        </p:txBody>
      </p:sp>
      <p:sp>
        <p:nvSpPr>
          <p:cNvPr id="6" name="Title 1"/>
          <p:cNvSpPr txBox="1">
            <a:spLocks/>
          </p:cNvSpPr>
          <p:nvPr/>
        </p:nvSpPr>
        <p:spPr>
          <a:xfrm>
            <a:off x="357158" y="500042"/>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
            </a:r>
            <a:r>
              <a:rPr kumimoji="0" lang="en-US" sz="4800" b="1" i="0" u="sng"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j-lt"/>
                <a:ea typeface="+mj-ea"/>
                <a:cs typeface="+mj-cs"/>
              </a:rPr>
              <a:t>efinisi</a:t>
            </a:r>
            <a:r>
              <a:rPr kumimoji="0" lang="en-US"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 multimedia</a:t>
            </a:r>
            <a:r>
              <a:rPr kumimoji="0" lang="id-ID"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 ?</a:t>
            </a:r>
            <a:br>
              <a:rPr kumimoji="0" lang="id-ID"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br>
            <a:endParaRPr kumimoji="0" lang="id-ID" sz="48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5363" name="Rectangle 3"/>
          <p:cNvSpPr>
            <a:spLocks noGrp="1" noChangeArrowheads="1"/>
          </p:cNvSpPr>
          <p:nvPr>
            <p:ph idx="1"/>
          </p:nvPr>
        </p:nvSpPr>
        <p:spPr/>
        <p:txBody>
          <a:bodyPr/>
          <a:lstStyle/>
          <a:p>
            <a:pPr eaLnBrk="1" hangingPunct="1">
              <a:buFont typeface="Wingdings" pitchFamily="2" charset="2"/>
              <a:buNone/>
            </a:pPr>
            <a:r>
              <a:rPr lang="en-US" b="1" dirty="0" smtClean="0"/>
              <a:t>Media </a:t>
            </a:r>
            <a:r>
              <a:rPr lang="en-US" b="1" dirty="0" err="1" smtClean="0"/>
              <a:t>utama</a:t>
            </a:r>
            <a:r>
              <a:rPr lang="en-US" b="1" dirty="0" smtClean="0"/>
              <a:t> </a:t>
            </a:r>
            <a:r>
              <a:rPr lang="en-US" b="1" dirty="0" err="1" smtClean="0"/>
              <a:t>dalam</a:t>
            </a:r>
            <a:r>
              <a:rPr lang="en-US" b="1" dirty="0" smtClean="0"/>
              <a:t> </a:t>
            </a:r>
            <a:r>
              <a:rPr lang="en-US" b="1" dirty="0" err="1" smtClean="0"/>
              <a:t>menampilkan</a:t>
            </a:r>
            <a:r>
              <a:rPr lang="en-US" b="1" dirty="0" smtClean="0"/>
              <a:t> </a:t>
            </a:r>
            <a:r>
              <a:rPr lang="en-US" b="1" dirty="0" err="1" smtClean="0"/>
              <a:t>produk</a:t>
            </a:r>
            <a:r>
              <a:rPr lang="en-US" b="1" dirty="0" smtClean="0"/>
              <a:t> multimedia </a:t>
            </a:r>
            <a:r>
              <a:rPr lang="en-US" b="1" dirty="0" err="1" smtClean="0"/>
              <a:t>adalah</a:t>
            </a:r>
            <a:r>
              <a:rPr lang="en-US" b="1" dirty="0" smtClean="0"/>
              <a:t>: </a:t>
            </a:r>
          </a:p>
          <a:p>
            <a:pPr lvl="1" eaLnBrk="1" hangingPunct="1"/>
            <a:r>
              <a:rPr lang="en-US" sz="2400" b="1" dirty="0" smtClean="0"/>
              <a:t>Compact disc read-only (CD-ROM).</a:t>
            </a:r>
          </a:p>
          <a:p>
            <a:pPr lvl="1" eaLnBrk="1" hangingPunct="1"/>
            <a:r>
              <a:rPr lang="en-US" sz="2400" b="1" dirty="0" smtClean="0"/>
              <a:t>Digital Versatile Disc (</a:t>
            </a:r>
            <a:r>
              <a:rPr lang="en-US" sz="2400" b="1" smtClean="0"/>
              <a:t>DVD).</a:t>
            </a:r>
          </a:p>
          <a:p>
            <a:pPr lvl="1"/>
            <a:r>
              <a:rPr lang="en-US" sz="2000" b="1" i="1" smtClean="0"/>
              <a:t>Selanjutnya ada HD-DVD dan Blu-ray </a:t>
            </a:r>
            <a:r>
              <a:rPr lang="en-US" sz="2000" b="1" i="1"/>
              <a:t>Disc (BD)</a:t>
            </a:r>
            <a:endParaRPr lang="en-US" sz="2000" b="1" i="1" dirty="0"/>
          </a:p>
        </p:txBody>
      </p:sp>
      <p:sp>
        <p:nvSpPr>
          <p:cNvPr id="6" name="Title 1"/>
          <p:cNvSpPr txBox="1">
            <a:spLocks/>
          </p:cNvSpPr>
          <p:nvPr/>
        </p:nvSpPr>
        <p:spPr>
          <a:xfrm>
            <a:off x="357158" y="500042"/>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
            </a:r>
            <a:r>
              <a:rPr kumimoji="0" lang="en-US" sz="4800" b="1" i="0" u="sng"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j-lt"/>
                <a:ea typeface="+mj-ea"/>
                <a:cs typeface="+mj-cs"/>
              </a:rPr>
              <a:t>efinisi</a:t>
            </a:r>
            <a:r>
              <a:rPr kumimoji="0" lang="en-US"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 multimedia</a:t>
            </a:r>
            <a:r>
              <a:rPr kumimoji="0" lang="id-ID"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 ?</a:t>
            </a:r>
            <a:br>
              <a:rPr kumimoji="0" lang="id-ID" sz="48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br>
            <a:endParaRPr kumimoji="0" lang="id-ID" sz="48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0242" name="Rectangle 2"/>
          <p:cNvSpPr>
            <a:spLocks noGrp="1" noChangeArrowheads="1"/>
          </p:cNvSpPr>
          <p:nvPr>
            <p:ph type="title"/>
          </p:nvPr>
        </p:nvSpPr>
        <p:spPr/>
        <p:txBody>
          <a:bodyPr>
            <a:normAutofit fontScale="90000"/>
          </a:bodyPr>
          <a:lstStyle/>
          <a:p>
            <a:pPr eaLnBrk="1" fontAlgn="auto" hangingPunct="1">
              <a:spcAft>
                <a:spcPts val="0"/>
              </a:spcAft>
              <a:defRPr/>
            </a:pPr>
            <a:r>
              <a:rPr lang="en-US" b="1" dirty="0" smtClean="0"/>
              <a:t>Compact Disc Read-Only</a:t>
            </a:r>
            <a:br>
              <a:rPr lang="en-US" b="1" dirty="0" smtClean="0"/>
            </a:br>
            <a:r>
              <a:rPr lang="en-US" b="1" dirty="0" smtClean="0"/>
              <a:t>(CD-ROM)</a:t>
            </a:r>
          </a:p>
        </p:txBody>
      </p:sp>
      <p:sp>
        <p:nvSpPr>
          <p:cNvPr id="16387" name="Rectangle 3"/>
          <p:cNvSpPr>
            <a:spLocks noGrp="1" noChangeArrowheads="1"/>
          </p:cNvSpPr>
          <p:nvPr>
            <p:ph idx="1"/>
          </p:nvPr>
        </p:nvSpPr>
        <p:spPr/>
        <p:txBody>
          <a:bodyPr/>
          <a:lstStyle/>
          <a:p>
            <a:pPr eaLnBrk="1" hangingPunct="1"/>
            <a:r>
              <a:rPr lang="en-US" b="1" dirty="0" smtClean="0"/>
              <a:t>CD-ROM </a:t>
            </a:r>
            <a:r>
              <a:rPr lang="en-US" b="1" dirty="0" err="1" smtClean="0"/>
              <a:t>adalah</a:t>
            </a:r>
            <a:r>
              <a:rPr lang="en-US" b="1" dirty="0" smtClean="0"/>
              <a:t> media </a:t>
            </a:r>
            <a:r>
              <a:rPr lang="en-US" b="1" dirty="0" err="1" smtClean="0"/>
              <a:t>distribusi</a:t>
            </a:r>
            <a:r>
              <a:rPr lang="en-US" b="1" dirty="0" smtClean="0"/>
              <a:t> yang paling </a:t>
            </a:r>
            <a:r>
              <a:rPr lang="en-US" b="1" dirty="0" err="1" smtClean="0"/>
              <a:t>efektif</a:t>
            </a:r>
            <a:r>
              <a:rPr lang="en-US" b="1" dirty="0" smtClean="0"/>
              <a:t> </a:t>
            </a:r>
            <a:r>
              <a:rPr lang="en-US" b="1" dirty="0" err="1" smtClean="0"/>
              <a:t>untuk</a:t>
            </a:r>
            <a:r>
              <a:rPr lang="en-US" b="1" dirty="0" smtClean="0"/>
              <a:t> </a:t>
            </a:r>
            <a:r>
              <a:rPr lang="en-US" b="1" dirty="0" err="1" smtClean="0"/>
              <a:t>produk</a:t>
            </a:r>
            <a:r>
              <a:rPr lang="en-US" b="1" dirty="0" smtClean="0"/>
              <a:t> multimedia.</a:t>
            </a:r>
          </a:p>
          <a:p>
            <a:pPr eaLnBrk="1" hangingPunct="1"/>
            <a:r>
              <a:rPr lang="en-US" b="1" dirty="0" smtClean="0"/>
              <a:t>CD-ROM </a:t>
            </a:r>
            <a:r>
              <a:rPr lang="en-US" b="1" dirty="0" err="1" smtClean="0"/>
              <a:t>dalam</a:t>
            </a:r>
            <a:r>
              <a:rPr lang="en-US" b="1" dirty="0" smtClean="0"/>
              <a:t> </a:t>
            </a:r>
            <a:r>
              <a:rPr lang="en-US" b="1" dirty="0" err="1" smtClean="0"/>
              <a:t>menyimpan</a:t>
            </a:r>
            <a:r>
              <a:rPr lang="en-US" b="1" dirty="0" smtClean="0"/>
              <a:t> video </a:t>
            </a:r>
            <a:r>
              <a:rPr lang="en-US" b="1" dirty="0" err="1" smtClean="0"/>
              <a:t>atau</a:t>
            </a:r>
            <a:r>
              <a:rPr lang="en-US" b="1" dirty="0" smtClean="0"/>
              <a:t> </a:t>
            </a:r>
            <a:r>
              <a:rPr lang="en-US" b="1" dirty="0" err="1" smtClean="0"/>
              <a:t>suara</a:t>
            </a:r>
            <a:r>
              <a:rPr lang="en-US" b="1" dirty="0" smtClean="0"/>
              <a:t> </a:t>
            </a:r>
            <a:r>
              <a:rPr lang="en-US" b="1" dirty="0" err="1" smtClean="0"/>
              <a:t>hingga</a:t>
            </a:r>
            <a:r>
              <a:rPr lang="en-US" b="1" dirty="0" smtClean="0"/>
              <a:t> 80 </a:t>
            </a:r>
            <a:r>
              <a:rPr lang="en-US" b="1" dirty="0" err="1" smtClean="0"/>
              <a:t>menit</a:t>
            </a:r>
            <a:r>
              <a:rPr lang="en-US" b="1" dirty="0" smtClean="0"/>
              <a:t>.</a:t>
            </a:r>
          </a:p>
          <a:p>
            <a:pPr eaLnBrk="1" hangingPunct="1"/>
            <a:r>
              <a:rPr lang="id-ID" b="1" dirty="0" smtClean="0"/>
              <a:t>D</a:t>
            </a:r>
            <a:r>
              <a:rPr lang="en-US" b="1" dirty="0" err="1" smtClean="0"/>
              <a:t>igunakan</a:t>
            </a:r>
            <a:r>
              <a:rPr lang="en-US" b="1" dirty="0" smtClean="0"/>
              <a:t> </a:t>
            </a:r>
            <a:r>
              <a:rPr lang="en-US" b="1" dirty="0" err="1" smtClean="0"/>
              <a:t>untuk</a:t>
            </a:r>
            <a:r>
              <a:rPr lang="en-US" b="1" dirty="0" smtClean="0"/>
              <a:t> </a:t>
            </a:r>
            <a:r>
              <a:rPr lang="en-US" b="1" dirty="0" err="1" smtClean="0"/>
              <a:t>menyimpan</a:t>
            </a:r>
            <a:r>
              <a:rPr lang="en-US" b="1" dirty="0" smtClean="0"/>
              <a:t> audio, video </a:t>
            </a:r>
            <a:r>
              <a:rPr lang="en-US" b="1" dirty="0" err="1" smtClean="0"/>
              <a:t>atau</a:t>
            </a:r>
            <a:r>
              <a:rPr lang="en-US" b="1" dirty="0" smtClean="0"/>
              <a:t> data-data </a:t>
            </a:r>
            <a:r>
              <a:rPr lang="en-US" b="1" dirty="0" err="1" smtClean="0"/>
              <a:t>lainnya</a:t>
            </a:r>
            <a:r>
              <a:rPr lang="id-ID" b="1" dirty="0"/>
              <a:t>.</a:t>
            </a:r>
            <a:endParaRPr lang="en-US" b="1"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27384"/>
            <a:ext cx="9157338" cy="6858000"/>
          </a:xfrm>
          <a:prstGeom prst="rect">
            <a:avLst/>
          </a:prstGeom>
        </p:spPr>
      </p:pic>
      <p:sp>
        <p:nvSpPr>
          <p:cNvPr id="11266" name="Rectangle 2"/>
          <p:cNvSpPr>
            <a:spLocks noGrp="1" noChangeArrowheads="1"/>
          </p:cNvSpPr>
          <p:nvPr>
            <p:ph type="title"/>
          </p:nvPr>
        </p:nvSpPr>
        <p:spPr/>
        <p:txBody>
          <a:bodyPr/>
          <a:lstStyle/>
          <a:p>
            <a:pPr eaLnBrk="1" fontAlgn="auto" hangingPunct="1">
              <a:spcAft>
                <a:spcPts val="0"/>
              </a:spcAft>
              <a:defRPr/>
            </a:pPr>
            <a:r>
              <a:rPr lang="en-US" b="1" dirty="0" smtClean="0"/>
              <a:t>Digital Versatile Disc (DVD) </a:t>
            </a:r>
          </a:p>
        </p:txBody>
      </p:sp>
      <p:sp>
        <p:nvSpPr>
          <p:cNvPr id="17411" name="Rectangle 3"/>
          <p:cNvSpPr>
            <a:spLocks noGrp="1" noChangeArrowheads="1"/>
          </p:cNvSpPr>
          <p:nvPr>
            <p:ph idx="1"/>
          </p:nvPr>
        </p:nvSpPr>
        <p:spPr>
          <a:xfrm>
            <a:off x="457200" y="1600201"/>
            <a:ext cx="8229600" cy="2980928"/>
          </a:xfrm>
        </p:spPr>
        <p:txBody>
          <a:bodyPr>
            <a:noAutofit/>
          </a:bodyPr>
          <a:lstStyle/>
          <a:p>
            <a:r>
              <a:rPr lang="en-US" sz="2400" b="1" dirty="0" err="1" smtClean="0"/>
              <a:t>Teknologi</a:t>
            </a:r>
            <a:r>
              <a:rPr lang="en-US" sz="2400" b="1" dirty="0" smtClean="0"/>
              <a:t> DVD </a:t>
            </a:r>
            <a:r>
              <a:rPr lang="en-US" sz="2400" b="1" dirty="0" err="1" smtClean="0"/>
              <a:t>dapat</a:t>
            </a:r>
            <a:r>
              <a:rPr lang="en-US" sz="2400" b="1" dirty="0" smtClean="0"/>
              <a:t> </a:t>
            </a:r>
            <a:r>
              <a:rPr lang="en-US" sz="2400" b="1" dirty="0" err="1" smtClean="0"/>
              <a:t>menyimpan</a:t>
            </a:r>
            <a:r>
              <a:rPr lang="en-US" sz="2400" b="1" dirty="0" smtClean="0"/>
              <a:t> </a:t>
            </a:r>
            <a:r>
              <a:rPr lang="en-US" sz="2400" b="1" smtClean="0"/>
              <a:t>data </a:t>
            </a:r>
            <a:r>
              <a:rPr lang="en-US" sz="2400" b="1"/>
              <a:t>9.4 </a:t>
            </a:r>
            <a:r>
              <a:rPr lang="en-US" sz="2400" b="1" smtClean="0"/>
              <a:t>GB</a:t>
            </a:r>
            <a:r>
              <a:rPr lang="en-US" sz="2400" b="1" dirty="0" smtClean="0"/>
              <a:t>.</a:t>
            </a:r>
          </a:p>
          <a:p>
            <a:pPr eaLnBrk="1" hangingPunct="1"/>
            <a:r>
              <a:rPr lang="en-US" sz="2400" b="1" dirty="0" smtClean="0"/>
              <a:t>Software DVD </a:t>
            </a:r>
            <a:r>
              <a:rPr lang="en-US" sz="2400" b="1" dirty="0" err="1" smtClean="0"/>
              <a:t>dapat</a:t>
            </a:r>
            <a:r>
              <a:rPr lang="en-US" sz="2400" b="1" dirty="0" smtClean="0"/>
              <a:t> </a:t>
            </a:r>
            <a:r>
              <a:rPr lang="en-US" sz="2400" b="1" dirty="0" err="1" smtClean="0"/>
              <a:t>digunakan</a:t>
            </a:r>
            <a:r>
              <a:rPr lang="en-US" sz="2400" b="1" dirty="0" smtClean="0"/>
              <a:t> </a:t>
            </a:r>
            <a:r>
              <a:rPr lang="en-US" sz="2400" b="1" dirty="0" err="1" smtClean="0"/>
              <a:t>untuk</a:t>
            </a:r>
            <a:r>
              <a:rPr lang="en-US" sz="2400" b="1" dirty="0" smtClean="0"/>
              <a:t> </a:t>
            </a:r>
            <a:r>
              <a:rPr lang="en-US" sz="2400" b="1" dirty="0" err="1" smtClean="0"/>
              <a:t>membuat</a:t>
            </a:r>
            <a:r>
              <a:rPr lang="en-US" sz="2400" b="1" dirty="0" smtClean="0"/>
              <a:t> </a:t>
            </a:r>
            <a:r>
              <a:rPr lang="en-US" sz="2400" b="1" dirty="0" err="1" smtClean="0"/>
              <a:t>interaktif</a:t>
            </a:r>
            <a:r>
              <a:rPr lang="en-US" sz="2400" b="1" dirty="0" smtClean="0"/>
              <a:t> menu yang </a:t>
            </a:r>
            <a:r>
              <a:rPr lang="en-US" sz="2400" b="1" dirty="0" err="1" smtClean="0"/>
              <a:t>sering</a:t>
            </a:r>
            <a:r>
              <a:rPr lang="en-US" sz="2400" b="1" dirty="0" smtClean="0"/>
              <a:t> </a:t>
            </a:r>
            <a:r>
              <a:rPr lang="en-US" sz="2400" b="1" dirty="0" err="1" smtClean="0"/>
              <a:t>digunakan</a:t>
            </a:r>
            <a:r>
              <a:rPr lang="en-US" sz="2400" b="1" dirty="0" smtClean="0"/>
              <a:t> </a:t>
            </a:r>
            <a:r>
              <a:rPr lang="en-US" sz="2400" b="1" dirty="0" err="1" smtClean="0"/>
              <a:t>dalam</a:t>
            </a:r>
            <a:r>
              <a:rPr lang="en-US" sz="2400" b="1" dirty="0" smtClean="0"/>
              <a:t> </a:t>
            </a:r>
            <a:r>
              <a:rPr lang="en-US" sz="2400" b="1" dirty="0" err="1" smtClean="0"/>
              <a:t>pembuatan</a:t>
            </a:r>
            <a:r>
              <a:rPr lang="en-US" sz="2400" b="1" dirty="0" smtClean="0"/>
              <a:t> film </a:t>
            </a:r>
            <a:r>
              <a:rPr lang="en-US" sz="2400" b="1" dirty="0" err="1" smtClean="0"/>
              <a:t>atau</a:t>
            </a:r>
            <a:r>
              <a:rPr lang="en-US" sz="2400" b="1" dirty="0" smtClean="0"/>
              <a:t> game.</a:t>
            </a:r>
          </a:p>
          <a:p>
            <a:pPr eaLnBrk="1" hangingPunct="1"/>
            <a:r>
              <a:rPr lang="en-US" sz="2400" b="1" dirty="0" smtClean="0"/>
              <a:t>DVD burners </a:t>
            </a:r>
            <a:r>
              <a:rPr lang="en-US" sz="2400" b="1" dirty="0" err="1" smtClean="0"/>
              <a:t>digunakan</a:t>
            </a:r>
            <a:r>
              <a:rPr lang="en-US" sz="2400" b="1" dirty="0" smtClean="0"/>
              <a:t> </a:t>
            </a:r>
            <a:r>
              <a:rPr lang="en-US" sz="2400" b="1" dirty="0" err="1" smtClean="0"/>
              <a:t>untuk</a:t>
            </a:r>
            <a:r>
              <a:rPr lang="en-US" sz="2400" b="1" dirty="0" smtClean="0"/>
              <a:t> </a:t>
            </a:r>
            <a:r>
              <a:rPr lang="en-US" sz="2400" b="1" dirty="0" err="1" smtClean="0"/>
              <a:t>membaca</a:t>
            </a:r>
            <a:r>
              <a:rPr lang="en-US" sz="2400" b="1" dirty="0" smtClean="0"/>
              <a:t> DVD </a:t>
            </a:r>
            <a:r>
              <a:rPr lang="en-US" sz="2400" b="1" dirty="0" err="1" smtClean="0"/>
              <a:t>dan</a:t>
            </a:r>
            <a:r>
              <a:rPr lang="en-US" sz="2400" b="1" dirty="0" smtClean="0"/>
              <a:t> </a:t>
            </a:r>
            <a:r>
              <a:rPr lang="en-US" sz="2400" b="1" dirty="0" err="1" smtClean="0"/>
              <a:t>menyimpan</a:t>
            </a:r>
            <a:r>
              <a:rPr lang="en-US" sz="2400" b="1" dirty="0" smtClean="0"/>
              <a:t> audio, video </a:t>
            </a:r>
            <a:r>
              <a:rPr lang="en-US" sz="2400" b="1" dirty="0" err="1" smtClean="0"/>
              <a:t>dan</a:t>
            </a:r>
            <a:r>
              <a:rPr lang="en-US" sz="2400" b="1" dirty="0" smtClean="0"/>
              <a:t> data-data </a:t>
            </a:r>
            <a:r>
              <a:rPr lang="en-US" sz="2400" b="1" dirty="0" err="1" smtClean="0"/>
              <a:t>lainnya</a:t>
            </a:r>
            <a:r>
              <a:rPr lang="en-US" sz="2400" b="1" dirty="0" smtClean="0"/>
              <a:t> </a:t>
            </a:r>
            <a:r>
              <a:rPr lang="en-US" sz="2400" b="1" dirty="0" err="1" smtClean="0"/>
              <a:t>ke</a:t>
            </a:r>
            <a:r>
              <a:rPr lang="en-US" sz="2400" b="1" dirty="0" smtClean="0"/>
              <a:t> </a:t>
            </a:r>
            <a:r>
              <a:rPr lang="en-US" sz="2400" b="1" dirty="0" err="1" smtClean="0"/>
              <a:t>dalam</a:t>
            </a:r>
            <a:r>
              <a:rPr lang="en-US" sz="2400" b="1" dirty="0" smtClean="0"/>
              <a:t> DVD.</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g.jpg"/>
          <p:cNvPicPr>
            <a:picLocks noChangeAspect="1"/>
          </p:cNvPicPr>
          <p:nvPr/>
        </p:nvPicPr>
        <p:blipFill>
          <a:blip r:embed="rId2"/>
          <a:stretch>
            <a:fillRect/>
          </a:stretch>
        </p:blipFill>
        <p:spPr>
          <a:xfrm>
            <a:off x="-13338" y="0"/>
            <a:ext cx="9157338" cy="6858000"/>
          </a:xfrm>
          <a:prstGeom prst="rect">
            <a:avLst/>
          </a:prstGeom>
        </p:spPr>
      </p:pic>
      <p:sp>
        <p:nvSpPr>
          <p:cNvPr id="12290" name="Rectangle 2"/>
          <p:cNvSpPr>
            <a:spLocks noGrp="1" noRot="1" noChangeArrowheads="1"/>
          </p:cNvSpPr>
          <p:nvPr>
            <p:ph type="title"/>
          </p:nvPr>
        </p:nvSpPr>
        <p:spPr/>
        <p:txBody>
          <a:bodyPr/>
          <a:lstStyle/>
          <a:p>
            <a:r>
              <a:rPr lang="en-US" sz="4000" b="1" u="sng" dirty="0" err="1"/>
              <a:t>Empat</a:t>
            </a:r>
            <a:r>
              <a:rPr lang="en-US" sz="4000" b="1" u="sng" dirty="0"/>
              <a:t> </a:t>
            </a:r>
            <a:r>
              <a:rPr lang="en-US" sz="4000" b="1" u="sng" dirty="0" err="1"/>
              <a:t>komponen</a:t>
            </a:r>
            <a:r>
              <a:rPr lang="en-US" sz="4000" b="1" u="sng" dirty="0"/>
              <a:t> </a:t>
            </a:r>
            <a:r>
              <a:rPr lang="en-US" sz="4000" b="1" u="sng" dirty="0" smtClean="0"/>
              <a:t>multimedia</a:t>
            </a:r>
            <a:endParaRPr lang="en-US" sz="4000" b="1" u="sng" dirty="0"/>
          </a:p>
        </p:txBody>
      </p:sp>
      <p:sp>
        <p:nvSpPr>
          <p:cNvPr id="12291" name="Rectangle 3"/>
          <p:cNvSpPr>
            <a:spLocks noGrp="1" noChangeArrowheads="1"/>
          </p:cNvSpPr>
          <p:nvPr>
            <p:ph type="body" idx="1"/>
          </p:nvPr>
        </p:nvSpPr>
        <p:spPr>
          <a:xfrm>
            <a:off x="142844" y="1357298"/>
            <a:ext cx="8501122" cy="4525963"/>
          </a:xfrm>
        </p:spPr>
        <p:txBody>
          <a:bodyPr/>
          <a:lstStyle/>
          <a:p>
            <a:pPr>
              <a:buNone/>
            </a:pPr>
            <a:r>
              <a:rPr lang="id-ID" b="1" dirty="0" smtClean="0"/>
              <a:t>    </a:t>
            </a:r>
            <a:r>
              <a:rPr lang="en-US" b="1" dirty="0" smtClean="0"/>
              <a:t>Dari </a:t>
            </a:r>
            <a:r>
              <a:rPr lang="en-US" b="1" dirty="0" err="1"/>
              <a:t>definisi</a:t>
            </a:r>
            <a:r>
              <a:rPr lang="en-US" b="1" dirty="0"/>
              <a:t> </a:t>
            </a:r>
            <a:r>
              <a:rPr lang="en-US" b="1" dirty="0" err="1"/>
              <a:t>diatas</a:t>
            </a:r>
            <a:r>
              <a:rPr lang="en-US" b="1" dirty="0"/>
              <a:t>, </a:t>
            </a:r>
            <a:r>
              <a:rPr lang="en-US" b="1" dirty="0" err="1"/>
              <a:t>terkandung</a:t>
            </a:r>
            <a:r>
              <a:rPr lang="en-US" b="1" dirty="0"/>
              <a:t> </a:t>
            </a:r>
            <a:r>
              <a:rPr lang="en-US" b="1" dirty="0" err="1" smtClean="0"/>
              <a:t>empat</a:t>
            </a:r>
            <a:r>
              <a:rPr lang="id-ID" b="1" dirty="0" smtClean="0"/>
              <a:t> k</a:t>
            </a:r>
            <a:r>
              <a:rPr lang="en-US" b="1" dirty="0" err="1" smtClean="0"/>
              <a:t>omponen</a:t>
            </a:r>
            <a:r>
              <a:rPr lang="en-US" b="1" dirty="0" smtClean="0"/>
              <a:t> </a:t>
            </a:r>
            <a:r>
              <a:rPr lang="en-US" b="1" dirty="0" err="1"/>
              <a:t>penting</a:t>
            </a:r>
            <a:r>
              <a:rPr lang="en-US" b="1" dirty="0"/>
              <a:t> </a:t>
            </a:r>
            <a:r>
              <a:rPr lang="en-US" b="1" dirty="0" smtClean="0"/>
              <a:t>multimedia</a:t>
            </a:r>
            <a:r>
              <a:rPr lang="id-ID" b="1" dirty="0" smtClean="0"/>
              <a:t> yakni :</a:t>
            </a:r>
            <a:endParaRPr lang="en-US" b="1" dirty="0"/>
          </a:p>
          <a:p>
            <a:pPr lvl="1"/>
            <a:r>
              <a:rPr lang="en-US" sz="3200" b="1" dirty="0" err="1"/>
              <a:t>Pertama</a:t>
            </a:r>
            <a:r>
              <a:rPr lang="en-US" sz="3200" b="1" dirty="0"/>
              <a:t>, </a:t>
            </a:r>
            <a:r>
              <a:rPr lang="en-US" sz="3200" b="1" dirty="0" err="1"/>
              <a:t>harus</a:t>
            </a:r>
            <a:r>
              <a:rPr lang="en-US" sz="3200" b="1" dirty="0"/>
              <a:t> </a:t>
            </a:r>
            <a:r>
              <a:rPr lang="en-US" sz="3200" b="1" dirty="0" err="1"/>
              <a:t>ada</a:t>
            </a:r>
            <a:r>
              <a:rPr lang="en-US" sz="3200" b="1" dirty="0"/>
              <a:t> </a:t>
            </a:r>
            <a:r>
              <a:rPr lang="en-US" sz="3200" b="1" dirty="0" err="1"/>
              <a:t>komputer</a:t>
            </a:r>
            <a:r>
              <a:rPr lang="en-US" sz="3200" b="1" dirty="0"/>
              <a:t> yang </a:t>
            </a:r>
            <a:r>
              <a:rPr lang="en-US" sz="3200" b="1" dirty="0" err="1"/>
              <a:t>mengkoordinasikan</a:t>
            </a:r>
            <a:r>
              <a:rPr lang="en-US" sz="3200" b="1" dirty="0"/>
              <a:t> </a:t>
            </a:r>
            <a:r>
              <a:rPr lang="en-US" sz="3200" b="1" dirty="0" err="1"/>
              <a:t>apa</a:t>
            </a:r>
            <a:r>
              <a:rPr lang="en-US" sz="3200" b="1" dirty="0"/>
              <a:t> yang </a:t>
            </a:r>
            <a:r>
              <a:rPr lang="en-US" sz="3200" b="1" dirty="0" err="1"/>
              <a:t>dilihat</a:t>
            </a:r>
            <a:r>
              <a:rPr lang="en-US" sz="3200" b="1" dirty="0"/>
              <a:t> </a:t>
            </a:r>
            <a:r>
              <a:rPr lang="en-US" sz="3200" b="1" dirty="0" err="1"/>
              <a:t>dan</a:t>
            </a:r>
            <a:r>
              <a:rPr lang="en-US" sz="3200" b="1" dirty="0"/>
              <a:t> </a:t>
            </a:r>
            <a:r>
              <a:rPr lang="en-US" sz="3200" b="1" dirty="0" err="1"/>
              <a:t>didengar</a:t>
            </a:r>
            <a:r>
              <a:rPr lang="en-US" sz="3200" b="1" dirty="0"/>
              <a:t>. </a:t>
            </a:r>
          </a:p>
          <a:p>
            <a:pPr lvl="1"/>
            <a:r>
              <a:rPr lang="en-US" sz="3200" b="1" dirty="0" err="1"/>
              <a:t>Kedua</a:t>
            </a:r>
            <a:r>
              <a:rPr lang="en-US" sz="3200" b="1" dirty="0"/>
              <a:t>, </a:t>
            </a:r>
            <a:r>
              <a:rPr lang="en-US" sz="3200" b="1" dirty="0" err="1"/>
              <a:t>harus</a:t>
            </a:r>
            <a:r>
              <a:rPr lang="en-US" sz="3200" b="1" dirty="0"/>
              <a:t> </a:t>
            </a:r>
            <a:r>
              <a:rPr lang="en-US" sz="3200" b="1" dirty="0" err="1"/>
              <a:t>ada</a:t>
            </a:r>
            <a:r>
              <a:rPr lang="en-US" sz="3200" b="1" dirty="0"/>
              <a:t> link yang </a:t>
            </a:r>
            <a:r>
              <a:rPr lang="en-US" sz="3200" b="1" dirty="0" err="1"/>
              <a:t>menghubungkan</a:t>
            </a:r>
            <a:r>
              <a:rPr lang="en-US" sz="3200" b="1" dirty="0"/>
              <a:t> </a:t>
            </a:r>
            <a:r>
              <a:rPr lang="en-US" sz="3200" b="1" dirty="0" err="1"/>
              <a:t>pemakai</a:t>
            </a:r>
            <a:r>
              <a:rPr lang="en-US" sz="3200" b="1" dirty="0"/>
              <a:t> </a:t>
            </a:r>
            <a:r>
              <a:rPr lang="en-US" sz="3200" b="1" dirty="0" err="1"/>
              <a:t>dengan</a:t>
            </a:r>
            <a:r>
              <a:rPr lang="en-US" sz="3200" b="1" dirty="0"/>
              <a:t> </a:t>
            </a:r>
            <a:r>
              <a:rPr lang="en-US" sz="3200" b="1" dirty="0" err="1"/>
              <a:t>informasi</a:t>
            </a:r>
            <a:r>
              <a:rPr lang="en-US" sz="3200" b="1"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16964</TotalTime>
  <Words>1732</Words>
  <Application>Microsoft Office PowerPoint</Application>
  <PresentationFormat>On-screen Show (4:3)</PresentationFormat>
  <Paragraphs>254</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Andalus</vt:lpstr>
      <vt:lpstr>Arial</vt:lpstr>
      <vt:lpstr>Calibri</vt:lpstr>
      <vt:lpstr>Wingdings</vt:lpstr>
      <vt:lpstr>Wingdings 2</vt:lpstr>
      <vt:lpstr>Office Theme</vt:lpstr>
      <vt:lpstr>Dasar-dasar multimedia</vt:lpstr>
      <vt:lpstr>PowerPoint Presentation</vt:lpstr>
      <vt:lpstr>Definisi multimedia ? </vt:lpstr>
      <vt:lpstr>PowerPoint Presentation</vt:lpstr>
      <vt:lpstr>PowerPoint Presentation</vt:lpstr>
      <vt:lpstr>PowerPoint Presentation</vt:lpstr>
      <vt:lpstr>Compact Disc Read-Only (CD-ROM)</vt:lpstr>
      <vt:lpstr>Digital Versatile Disc (DVD) </vt:lpstr>
      <vt:lpstr>Empat komponen multimedia</vt:lpstr>
      <vt:lpstr>Empat komponen multimedia</vt:lpstr>
      <vt:lpstr>Sejarah Multimedia</vt:lpstr>
      <vt:lpstr>Sejarah Multimedia</vt:lpstr>
      <vt:lpstr>Perkembangan Multimedia</vt:lpstr>
      <vt:lpstr>Penyajian Multimedia</vt:lpstr>
      <vt:lpstr>Komponen Multimedia</vt:lpstr>
      <vt:lpstr>Keunggulan dan Kelemahan Multimedia</vt:lpstr>
      <vt:lpstr>Jenis Multimedia</vt:lpstr>
      <vt:lpstr>Jenis Multimedia</vt:lpstr>
      <vt:lpstr>Jenis Multimedia</vt:lpstr>
      <vt:lpstr>Jenis Multimedia</vt:lpstr>
      <vt:lpstr>Aspek Pendorong Perkembangan Multimedia</vt:lpstr>
      <vt:lpstr>Manfaat Multimedia</vt:lpstr>
      <vt:lpstr>Pengaruh Multimedia</vt:lpstr>
      <vt:lpstr>PowerPoint Presentation</vt:lpstr>
      <vt:lpstr>Pembagian Sistem Multimedia</vt:lpstr>
      <vt:lpstr>Desain Sistem Multimedia</vt:lpstr>
      <vt:lpstr>Memilih media yang tepat dalam desain multimedia</vt:lpstr>
      <vt:lpstr>PowerPoint Presentation</vt:lpstr>
      <vt:lpstr>Berbagai Aplikasi dalam multimedia</vt:lpstr>
      <vt:lpstr>PowerPoint Presentation</vt:lpstr>
      <vt:lpstr>Masa Depan Multimedia</vt:lpstr>
      <vt:lpstr>PowerPoint Presentation</vt:lpstr>
      <vt:lpstr>Karir Multimedia</vt:lpstr>
      <vt:lpstr>Aplikasi-aplikasi (produk) Multimedia </vt:lpstr>
      <vt:lpstr>Aplikasi-aplikasi (produk) Multimedia </vt:lpstr>
      <vt:lpstr>Virtual Reality (VR) (1)</vt:lpstr>
      <vt:lpstr>Virtual Reality (VR)(2)</vt:lpstr>
      <vt:lpstr>Piranti Virtual Reality (VR)(1)</vt:lpstr>
      <vt:lpstr>Aplikasi Virtual Reality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Dasar-dasar multimedia</dc:title>
  <dc:creator>lenovo</dc:creator>
  <cp:lastModifiedBy>KUZ</cp:lastModifiedBy>
  <cp:revision>66</cp:revision>
  <dcterms:created xsi:type="dcterms:W3CDTF">2011-07-15T07:47:48Z</dcterms:created>
  <dcterms:modified xsi:type="dcterms:W3CDTF">2018-03-10T01:56:31Z</dcterms:modified>
</cp:coreProperties>
</file>