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0928-C7B1-4E83-9414-DD9D2F9AC40F}" type="datetimeFigureOut">
              <a:rPr lang="bg-BG" smtClean="0"/>
              <a:t>17.9.2014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5D70-4486-4A71-B84E-6C74F35F00A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Uni\green-grunge_00374728-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TEAM MOSS GREEN</a:t>
            </a:r>
            <a:endParaRPr lang="bg-BG" b="1" dirty="0">
              <a:solidFill>
                <a:srgbClr val="00FF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1643050"/>
            <a:ext cx="6400800" cy="39957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bg-BG" sz="3600" dirty="0" smtClean="0">
                <a:solidFill>
                  <a:srgbClr val="66FF33"/>
                </a:solidFill>
              </a:rPr>
              <a:t> Нина Петкова</a:t>
            </a:r>
          </a:p>
          <a:p>
            <a:pPr algn="l">
              <a:buFont typeface="Arial" pitchFamily="34" charset="0"/>
              <a:buChar char="•"/>
            </a:pPr>
            <a:r>
              <a:rPr lang="bg-BG" sz="3600" dirty="0" smtClean="0">
                <a:solidFill>
                  <a:srgbClr val="66FF33"/>
                </a:solidFill>
              </a:rPr>
              <a:t> Васил Арабаджиев</a:t>
            </a:r>
          </a:p>
          <a:p>
            <a:pPr algn="l">
              <a:buFont typeface="Arial" pitchFamily="34" charset="0"/>
              <a:buChar char="•"/>
            </a:pPr>
            <a:r>
              <a:rPr lang="bg-BG" sz="3600" dirty="0" smtClean="0">
                <a:solidFill>
                  <a:srgbClr val="66FF33"/>
                </a:solidFill>
              </a:rPr>
              <a:t> Тодор Атанасов</a:t>
            </a:r>
          </a:p>
          <a:p>
            <a:pPr algn="l">
              <a:buFont typeface="Arial" pitchFamily="34" charset="0"/>
              <a:buChar char="•"/>
            </a:pPr>
            <a:r>
              <a:rPr lang="bg-BG" sz="3600" dirty="0" smtClean="0">
                <a:solidFill>
                  <a:srgbClr val="66FF33"/>
                </a:solidFill>
              </a:rPr>
              <a:t> Кристиан Цаков</a:t>
            </a:r>
          </a:p>
          <a:p>
            <a:pPr algn="l">
              <a:buFont typeface="Arial" pitchFamily="34" charset="0"/>
              <a:buChar char="•"/>
            </a:pPr>
            <a:r>
              <a:rPr lang="bg-BG" sz="3600" dirty="0" smtClean="0">
                <a:solidFill>
                  <a:srgbClr val="66FF33"/>
                </a:solidFill>
              </a:rPr>
              <a:t> Кристиан Горанов</a:t>
            </a:r>
            <a:endParaRPr lang="bg-BG" sz="3600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Uni\green-grunge_00374728-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 descr="C:\Users\Laptop\Pictures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714489"/>
            <a:ext cx="6535751" cy="4500594"/>
          </a:xfrm>
          <a:prstGeom prst="rect">
            <a:avLst/>
          </a:prstGeom>
          <a:noFill/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FF00"/>
                </a:solidFill>
              </a:rPr>
              <a:t>Bricks Breaker</a:t>
            </a:r>
            <a:endParaRPr lang="bg-BG" sz="6000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Uni\green-grunge_00374728-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The Game</a:t>
            </a:r>
            <a:endParaRPr lang="bg-BG" b="1" dirty="0">
              <a:solidFill>
                <a:srgbClr val="00FF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1714488"/>
            <a:ext cx="6400800" cy="392431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66FF33"/>
                </a:solidFill>
              </a:rPr>
              <a:t> Use left and right arrow keys to navigate the bat.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66FF33"/>
                </a:solidFill>
              </a:rPr>
              <a:t> Destroy all the bricks</a:t>
            </a:r>
            <a:endParaRPr lang="en-US" dirty="0">
              <a:solidFill>
                <a:srgbClr val="66FF33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66FF33"/>
                </a:solidFill>
              </a:rPr>
              <a:t> Don’t let the ball fall 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ftUni\green-grunge_00374728-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The Game</a:t>
            </a:r>
            <a:endParaRPr lang="bg-BG" b="1" dirty="0">
              <a:solidFill>
                <a:srgbClr val="00FF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1785926"/>
            <a:ext cx="6400800" cy="385287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66FF33"/>
                </a:solidFill>
              </a:rPr>
              <a:t> For every brick destroyed you take 10 points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rgbClr val="66FF33"/>
                </a:solidFill>
              </a:rPr>
              <a:t> </a:t>
            </a:r>
            <a:r>
              <a:rPr lang="en-US" dirty="0" smtClean="0">
                <a:solidFill>
                  <a:srgbClr val="66FF33"/>
                </a:solidFill>
              </a:rPr>
              <a:t>After a brick is destroyed the speed of the ball increases</a:t>
            </a:r>
            <a:endParaRPr lang="bg-BG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Презентация на цял екран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TEAM MOSS GREEN</vt:lpstr>
      <vt:lpstr>Bricks Breaker</vt:lpstr>
      <vt:lpstr>The Game</vt:lpstr>
      <vt:lpstr>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MOSS GREEN</dc:title>
  <dc:creator>Laptop</dc:creator>
  <cp:lastModifiedBy>Laptop</cp:lastModifiedBy>
  <cp:revision>5</cp:revision>
  <dcterms:created xsi:type="dcterms:W3CDTF">2014-09-17T15:47:27Z</dcterms:created>
  <dcterms:modified xsi:type="dcterms:W3CDTF">2014-09-17T16:28:31Z</dcterms:modified>
</cp:coreProperties>
</file>