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s.arts@gmail.com" initials="q" lastIdx="1" clrIdx="0">
    <p:extLst>
      <p:ext uri="{19B8F6BF-5375-455C-9EA6-DF929625EA0E}">
        <p15:presenceInfo xmlns:p15="http://schemas.microsoft.com/office/powerpoint/2012/main" userId="2fd391ffa2bd0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93127"/>
  </p:normalViewPr>
  <p:slideViewPr>
    <p:cSldViewPr snapToGrid="0" snapToObjects="1">
      <p:cViewPr varScale="1">
        <p:scale>
          <a:sx n="106" d="100"/>
          <a:sy n="106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A1A6-41C0-3C47-819D-231680D90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86DD-F666-F345-8538-F0B191019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E864-C44B-B349-9792-E48D313B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502A-2E9C-D244-9F59-8A00CEA3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465C-D0C9-5447-BAF3-B369E47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C7C8-54A7-BF40-B0CC-9D947D4F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8BC65-1FA5-E642-9798-3F7F16F9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8435-4F80-1A42-9F23-091180C4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D5B0-5705-5643-A10F-9C4A81A9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6694-B6B3-EB4B-8617-7D6EF8F3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CEDCC-7921-5749-B9AC-38E6507B2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5B5D3-41EA-E643-9BCC-FBCB9D18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AB6D-0368-D646-9111-7110EC3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9666-FCEE-E249-AB11-80BE86C1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28E3-ACA7-D941-9520-32EA915F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6DB4-B0B9-364F-8778-443C7449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6AE0-A302-CC41-8F07-5802DBE6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E393-3254-E04E-B041-889CE348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DA3F-2F70-1649-84E3-517BBDC9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9F74-00EB-C541-8AA7-8C7CCD7E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4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BA36-FB89-344C-8C4A-5E13DC4A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80591-8161-2247-BD06-45C4CFC6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BD11-3CF9-F14C-B747-FDB3EA77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9C6E-EBFB-A54E-8FCE-191AB1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6219-994A-FE46-9D9A-EB6860D7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33CA-7D5C-EF42-B335-25D0B600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CEAE-A7C2-7540-9FAF-291AA58A9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F822-8E4F-BE43-94DB-8536412A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5BCA-6E68-2847-B1F0-19B9C7FA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1B953-F36D-F949-846B-B1FF5725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F1C2-E0A9-034A-B564-BE8C2FD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5FA-B2D0-2B4D-B5B0-12B81641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A50F-4EB3-5D4A-84FF-5CCD1852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5495-63AC-9B4A-81D2-BA194E03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F6F6B-F36F-D341-8179-C10031C8D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8D1EE-E920-F14B-AA91-CE8DD29A9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BFCF8-F97E-074C-916B-E9118C8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9079B-E1FD-E045-85B8-21076112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C5759-1E49-574E-BC92-74869020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B58D-3F2C-9E48-B8C2-A1CE2AC9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5357A-FA55-3542-8BD0-9CEF36FF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4E5D4-79C4-C647-86FE-410EE54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49D26-2EE2-3743-9760-52B7E2A2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D081F-21E0-DF4E-80D3-2E52F5C1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DE1C9-34FB-AB44-A98E-EA078DA5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5D73-7CB7-C647-AF4E-AADCBE69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906E-07B7-FC44-8B23-EBA3EAB1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81E9-3A32-6246-973C-A8907E76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01A15-A23F-E44E-B211-408EACE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49FE-E618-1349-B9A1-852AED5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AACF-E744-7F42-B3B1-E091BF80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E106-0164-FC4E-91F2-4341C1B4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3C2E-D532-5649-8778-9B0B37D7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702BA-0516-E34C-A143-E3494F90D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8321-E9D4-3F46-9BB9-0C6E0637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6B67-EE4D-4248-858A-9B96C2AA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F667-BBCB-244E-9950-EDC2FC6C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1EA13-56C1-D542-8EC9-4FF9EB8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810AD-D05D-EF46-B4AE-A6B7B03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2D3B-30F9-C94D-B69B-229266A4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EE5A-5FAE-2F4F-B7F7-45C64BBE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201E-3569-5C48-B48E-D0D054CA944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4777-3D11-2F42-89A1-22E4F6E93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EE35-3A39-7941-8B66-61433ED4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AAD-CF5C-AA42-80D5-28795022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palette/feffdeddffbc91c78852734d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colorhunt.co/palette/440a6793329eb4aee8ffe3fe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s://colorhunt.co/palette/fcf876cee3978bcdcd3797a4" TargetMode="External"/><Relationship Id="rId16" Type="http://schemas.openxmlformats.org/officeDocument/2006/relationships/hyperlink" Target="https://colorhunt.co/palette/bedcfa98acf8b088f9da9ff9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lorhunt.co/palette/04009a77acf13edbf0c0fefc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hyperlink" Target="https://colorhunt.co/palette/1a1a2e16213e0f3460e94560" TargetMode="External"/><Relationship Id="rId4" Type="http://schemas.openxmlformats.org/officeDocument/2006/relationships/hyperlink" Target="https://colorhunt.co/palette/64c9cffde49cffb740df711b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olorhunt.co/palette/ffcb91ffefa194ebcd6ddcc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74CD-6952-0647-BC0C-6E3770038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Structure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67B87-AE24-774B-A2B4-EAB2DD463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31, 2021</a:t>
            </a:r>
          </a:p>
        </p:txBody>
      </p:sp>
    </p:spTree>
    <p:extLst>
      <p:ext uri="{BB962C8B-B14F-4D97-AF65-F5344CB8AC3E}">
        <p14:creationId xmlns:p14="http://schemas.microsoft.com/office/powerpoint/2010/main" val="39184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10B3-D346-8147-8B6E-1CE2F40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Flow Diagram </a:t>
            </a:r>
            <a:r>
              <a:rPr lang="en-US" sz="1600" dirty="0"/>
              <a:t>(? summary of my entered data 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980B-A577-4A49-9770-0357DC28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7A1203-947D-B448-ACAA-3D1F7D3ED51E}"/>
              </a:ext>
            </a:extLst>
          </p:cNvPr>
          <p:cNvSpPr/>
          <p:nvPr/>
        </p:nvSpPr>
        <p:spPr>
          <a:xfrm>
            <a:off x="1020417" y="2813964"/>
            <a:ext cx="1219200" cy="23746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Sign in 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Sign up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EB5DCE-3D11-744C-8B2F-5298DE7D2FCC}"/>
              </a:ext>
            </a:extLst>
          </p:cNvPr>
          <p:cNvSpPr/>
          <p:nvPr/>
        </p:nvSpPr>
        <p:spPr>
          <a:xfrm>
            <a:off x="2461590" y="2813964"/>
            <a:ext cx="1219200" cy="23746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Page</a:t>
            </a:r>
          </a:p>
          <a:p>
            <a:pPr algn="ctr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Profile 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Goal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Links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023FAB-3107-974D-B8E0-F57C92325A4F}"/>
              </a:ext>
            </a:extLst>
          </p:cNvPr>
          <p:cNvSpPr/>
          <p:nvPr/>
        </p:nvSpPr>
        <p:spPr>
          <a:xfrm>
            <a:off x="3886720" y="2128959"/>
            <a:ext cx="6327915" cy="6384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Profile:  photo, name, age, location height, weight, sex, and BMI.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43F149-D764-E647-A47F-93F33302D0FE}"/>
              </a:ext>
            </a:extLst>
          </p:cNvPr>
          <p:cNvCxnSpPr>
            <a:stCxn id="4" idx="3"/>
          </p:cNvCxnSpPr>
          <p:nvPr/>
        </p:nvCxnSpPr>
        <p:spPr>
          <a:xfrm flipV="1">
            <a:off x="2239617" y="4001293"/>
            <a:ext cx="221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E7A587-7BF0-904C-BADD-3EE100895433}"/>
              </a:ext>
            </a:extLst>
          </p:cNvPr>
          <p:cNvSpPr/>
          <p:nvPr/>
        </p:nvSpPr>
        <p:spPr>
          <a:xfrm>
            <a:off x="3902763" y="3628936"/>
            <a:ext cx="6327915" cy="6384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Goal: data record, goal setup and change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0061FE-118F-8944-BBDC-DA0CB671E74E}"/>
              </a:ext>
            </a:extLst>
          </p:cNvPr>
          <p:cNvSpPr/>
          <p:nvPr/>
        </p:nvSpPr>
        <p:spPr>
          <a:xfrm>
            <a:off x="3902763" y="4385408"/>
            <a:ext cx="6327915" cy="6384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Trail: list of trails near me, link to google map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6EAEE3-99A7-E14C-9427-BBC9A890D538}"/>
              </a:ext>
            </a:extLst>
          </p:cNvPr>
          <p:cNvSpPr/>
          <p:nvPr/>
        </p:nvSpPr>
        <p:spPr>
          <a:xfrm>
            <a:off x="3902763" y="5112622"/>
            <a:ext cx="6327915" cy="6384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Weather: today’s weather, week weather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31DBEEA-B77D-934F-898F-C71C567D00F2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2884481" y="3228462"/>
            <a:ext cx="1782505" cy="221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FD2E38C-F122-ED4B-AE51-78B6DC0FDEE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80790" y="4001294"/>
            <a:ext cx="221973" cy="703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F4A2F84-051F-EF48-892B-9ADFA71DA3FF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3436642" y="4192321"/>
            <a:ext cx="710269" cy="221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7A2DB53-072F-E746-8F49-1EB86341882C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401602" y="4930698"/>
            <a:ext cx="780348" cy="221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99E33-83A4-E84D-A5AC-ECC151E0860E}"/>
              </a:ext>
            </a:extLst>
          </p:cNvPr>
          <p:cNvSpPr/>
          <p:nvPr/>
        </p:nvSpPr>
        <p:spPr>
          <a:xfrm>
            <a:off x="3902763" y="2885198"/>
            <a:ext cx="6327915" cy="6384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BMI.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D8E9C8-1236-554F-8E74-C938A858622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80789" y="3204435"/>
            <a:ext cx="221974" cy="28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1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4424F7-FC26-7E44-B393-02F9FBD4E920}"/>
              </a:ext>
            </a:extLst>
          </p:cNvPr>
          <p:cNvSpPr/>
          <p:nvPr/>
        </p:nvSpPr>
        <p:spPr>
          <a:xfrm>
            <a:off x="6348145" y="1583980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1F063-9098-2E41-9B47-7F269E8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3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D1C2F0-62D5-3B4C-8A96-2C0675A26F4D}"/>
              </a:ext>
            </a:extLst>
          </p:cNvPr>
          <p:cNvSpPr/>
          <p:nvPr/>
        </p:nvSpPr>
        <p:spPr>
          <a:xfrm>
            <a:off x="293063" y="1583980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633690-FF5B-8546-B0CA-32FF8CC05F5B}"/>
              </a:ext>
            </a:extLst>
          </p:cNvPr>
          <p:cNvCxnSpPr>
            <a:cxnSpLocks/>
          </p:cNvCxnSpPr>
          <p:nvPr/>
        </p:nvCxnSpPr>
        <p:spPr>
          <a:xfrm>
            <a:off x="305245" y="3285484"/>
            <a:ext cx="2637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2CF32-B124-9F41-9F1F-E52AB3CF4CA6}"/>
              </a:ext>
            </a:extLst>
          </p:cNvPr>
          <p:cNvSpPr txBox="1"/>
          <p:nvPr/>
        </p:nvSpPr>
        <p:spPr>
          <a:xfrm>
            <a:off x="703107" y="1602586"/>
            <a:ext cx="19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Photo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4EA575-0C73-0548-9716-6D936759BDD8}"/>
              </a:ext>
            </a:extLst>
          </p:cNvPr>
          <p:cNvSpPr/>
          <p:nvPr/>
        </p:nvSpPr>
        <p:spPr>
          <a:xfrm>
            <a:off x="921471" y="2106594"/>
            <a:ext cx="1431235" cy="143123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4280E7C-4A15-0048-B5A3-57ABF7BD8A39}"/>
              </a:ext>
            </a:extLst>
          </p:cNvPr>
          <p:cNvSpPr/>
          <p:nvPr/>
        </p:nvSpPr>
        <p:spPr>
          <a:xfrm>
            <a:off x="1227926" y="2413049"/>
            <a:ext cx="818324" cy="818324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3767D6-7447-5144-B11B-04D01677537B}"/>
              </a:ext>
            </a:extLst>
          </p:cNvPr>
          <p:cNvSpPr/>
          <p:nvPr/>
        </p:nvSpPr>
        <p:spPr>
          <a:xfrm>
            <a:off x="293063" y="3754194"/>
            <a:ext cx="2637183" cy="200711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 Goal Info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4169BB-5187-4D47-91B8-966152019F45}"/>
              </a:ext>
            </a:extLst>
          </p:cNvPr>
          <p:cNvSpPr/>
          <p:nvPr/>
        </p:nvSpPr>
        <p:spPr>
          <a:xfrm>
            <a:off x="3331750" y="1583980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F2815-5AAC-E441-A9F1-C20D9495970F}"/>
              </a:ext>
            </a:extLst>
          </p:cNvPr>
          <p:cNvSpPr txBox="1"/>
          <p:nvPr/>
        </p:nvSpPr>
        <p:spPr>
          <a:xfrm>
            <a:off x="3985877" y="2684176"/>
            <a:ext cx="19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Photo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BD44A-0865-EC4B-940C-97A2AD0B524A}"/>
              </a:ext>
            </a:extLst>
          </p:cNvPr>
          <p:cNvSpPr/>
          <p:nvPr/>
        </p:nvSpPr>
        <p:spPr>
          <a:xfrm>
            <a:off x="8230355" y="1737482"/>
            <a:ext cx="626072" cy="62607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4D89FFAE-45F8-414D-9DEB-EDBB495C0F3E}"/>
              </a:ext>
            </a:extLst>
          </p:cNvPr>
          <p:cNvSpPr/>
          <p:nvPr/>
        </p:nvSpPr>
        <p:spPr>
          <a:xfrm>
            <a:off x="8364409" y="1877744"/>
            <a:ext cx="357963" cy="357963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23F6D3E-CB53-2541-BA8A-9406A8E96B40}"/>
              </a:ext>
            </a:extLst>
          </p:cNvPr>
          <p:cNvSpPr/>
          <p:nvPr/>
        </p:nvSpPr>
        <p:spPr>
          <a:xfrm>
            <a:off x="3329266" y="4001929"/>
            <a:ext cx="2637183" cy="238867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Weekly Goal Info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1EB55D-6AC4-C144-A8BB-8FCFC5438336}"/>
              </a:ext>
            </a:extLst>
          </p:cNvPr>
          <p:cNvCxnSpPr>
            <a:cxnSpLocks/>
          </p:cNvCxnSpPr>
          <p:nvPr/>
        </p:nvCxnSpPr>
        <p:spPr>
          <a:xfrm>
            <a:off x="6348141" y="5897104"/>
            <a:ext cx="2637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2C787A-DF5E-8D43-B4C9-364915F81694}"/>
              </a:ext>
            </a:extLst>
          </p:cNvPr>
          <p:cNvSpPr txBox="1"/>
          <p:nvPr/>
        </p:nvSpPr>
        <p:spPr>
          <a:xfrm>
            <a:off x="6707609" y="1690688"/>
            <a:ext cx="163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Photo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E1CF92-EF84-1441-856D-26EF22C680CC}"/>
              </a:ext>
            </a:extLst>
          </p:cNvPr>
          <p:cNvSpPr/>
          <p:nvPr/>
        </p:nvSpPr>
        <p:spPr>
          <a:xfrm>
            <a:off x="3461559" y="2112106"/>
            <a:ext cx="1166732" cy="116673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CFE00110-DBE8-1243-AC58-2B5E35BBE6A5}"/>
              </a:ext>
            </a:extLst>
          </p:cNvPr>
          <p:cNvSpPr/>
          <p:nvPr/>
        </p:nvSpPr>
        <p:spPr>
          <a:xfrm>
            <a:off x="3711379" y="2347356"/>
            <a:ext cx="667091" cy="667091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50077E0-9EE5-134D-9856-564F2846ABCE}"/>
              </a:ext>
            </a:extLst>
          </p:cNvPr>
          <p:cNvSpPr/>
          <p:nvPr/>
        </p:nvSpPr>
        <p:spPr>
          <a:xfrm>
            <a:off x="6348145" y="3754193"/>
            <a:ext cx="2637183" cy="213721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 Goal Info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EB37EC-CD2C-9444-8C31-06BBBF2BEAA0}"/>
              </a:ext>
            </a:extLst>
          </p:cNvPr>
          <p:cNvSpPr/>
          <p:nvPr/>
        </p:nvSpPr>
        <p:spPr>
          <a:xfrm>
            <a:off x="3528563" y="3400484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C6709F-04DB-134C-987A-120AF1F1A9BA}"/>
              </a:ext>
            </a:extLst>
          </p:cNvPr>
          <p:cNvSpPr/>
          <p:nvPr/>
        </p:nvSpPr>
        <p:spPr>
          <a:xfrm>
            <a:off x="4132501" y="3400484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7AFD4B1-21C7-A545-B438-E7F3E5A4887C}"/>
              </a:ext>
            </a:extLst>
          </p:cNvPr>
          <p:cNvSpPr/>
          <p:nvPr/>
        </p:nvSpPr>
        <p:spPr>
          <a:xfrm>
            <a:off x="4736439" y="3400484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581208-D91D-5C44-B684-D519C75FBC85}"/>
              </a:ext>
            </a:extLst>
          </p:cNvPr>
          <p:cNvSpPr/>
          <p:nvPr/>
        </p:nvSpPr>
        <p:spPr>
          <a:xfrm>
            <a:off x="5368405" y="3400484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10EEBB-94D5-3647-8458-C057192CF1A2}"/>
              </a:ext>
            </a:extLst>
          </p:cNvPr>
          <p:cNvSpPr txBox="1"/>
          <p:nvPr/>
        </p:nvSpPr>
        <p:spPr>
          <a:xfrm>
            <a:off x="385200" y="6462324"/>
            <a:ext cx="3068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Home     Set Goal   Find Trail  Check Weather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92EC04-FB2E-7443-AE01-6F6262628047}"/>
              </a:ext>
            </a:extLst>
          </p:cNvPr>
          <p:cNvSpPr txBox="1"/>
          <p:nvPr/>
        </p:nvSpPr>
        <p:spPr>
          <a:xfrm>
            <a:off x="1046610" y="3384861"/>
            <a:ext cx="133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Edit Profile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919436-55B2-EA4D-B1C1-895968924B66}"/>
              </a:ext>
            </a:extLst>
          </p:cNvPr>
          <p:cNvSpPr/>
          <p:nvPr/>
        </p:nvSpPr>
        <p:spPr>
          <a:xfrm flipV="1">
            <a:off x="3838198" y="5307506"/>
            <a:ext cx="249670" cy="32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7466C0-EEDF-7145-B46A-5132BBD0144E}"/>
              </a:ext>
            </a:extLst>
          </p:cNvPr>
          <p:cNvSpPr/>
          <p:nvPr/>
        </p:nvSpPr>
        <p:spPr>
          <a:xfrm>
            <a:off x="4185716" y="4832477"/>
            <a:ext cx="249670" cy="45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968315-C535-534B-9A28-2FAD70808418}"/>
              </a:ext>
            </a:extLst>
          </p:cNvPr>
          <p:cNvSpPr/>
          <p:nvPr/>
        </p:nvSpPr>
        <p:spPr>
          <a:xfrm flipV="1">
            <a:off x="4555881" y="5313956"/>
            <a:ext cx="249670" cy="23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1C2D63-C967-9F46-818E-981C5EC63B24}"/>
              </a:ext>
            </a:extLst>
          </p:cNvPr>
          <p:cNvSpPr/>
          <p:nvPr/>
        </p:nvSpPr>
        <p:spPr>
          <a:xfrm>
            <a:off x="4888734" y="4625891"/>
            <a:ext cx="261409" cy="66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76B4DB-5640-E944-8CF7-6EA1D341AB3A}"/>
              </a:ext>
            </a:extLst>
          </p:cNvPr>
          <p:cNvSpPr/>
          <p:nvPr/>
        </p:nvSpPr>
        <p:spPr>
          <a:xfrm>
            <a:off x="5273563" y="4953660"/>
            <a:ext cx="232299" cy="33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9BB1B0-CF09-1240-A815-C3A2EF502479}"/>
              </a:ext>
            </a:extLst>
          </p:cNvPr>
          <p:cNvSpPr/>
          <p:nvPr/>
        </p:nvSpPr>
        <p:spPr>
          <a:xfrm>
            <a:off x="5621081" y="4815980"/>
            <a:ext cx="232300" cy="471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3161B6-A1AC-0C43-BA14-E06427B0FAED}"/>
              </a:ext>
            </a:extLst>
          </p:cNvPr>
          <p:cNvSpPr/>
          <p:nvPr/>
        </p:nvSpPr>
        <p:spPr>
          <a:xfrm>
            <a:off x="3495018" y="4697906"/>
            <a:ext cx="243510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312CA8-E9C9-5645-AD91-738201CCBF26}"/>
              </a:ext>
            </a:extLst>
          </p:cNvPr>
          <p:cNvCxnSpPr>
            <a:cxnSpLocks/>
          </p:cNvCxnSpPr>
          <p:nvPr/>
        </p:nvCxnSpPr>
        <p:spPr>
          <a:xfrm>
            <a:off x="3329266" y="5289032"/>
            <a:ext cx="26371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FA120F1-2129-AC47-B5BD-68BA593B59AD}"/>
              </a:ext>
            </a:extLst>
          </p:cNvPr>
          <p:cNvSpPr/>
          <p:nvPr/>
        </p:nvSpPr>
        <p:spPr>
          <a:xfrm>
            <a:off x="6547288" y="6010926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1" name="Pie 80">
            <a:extLst>
              <a:ext uri="{FF2B5EF4-FFF2-40B4-BE49-F238E27FC236}">
                <a16:creationId xmlns:a16="http://schemas.microsoft.com/office/drawing/2014/main" id="{8274B536-9344-F545-8EF3-8039C24CDEAD}"/>
              </a:ext>
            </a:extLst>
          </p:cNvPr>
          <p:cNvSpPr/>
          <p:nvPr/>
        </p:nvSpPr>
        <p:spPr>
          <a:xfrm>
            <a:off x="989210" y="4054937"/>
            <a:ext cx="1346049" cy="1346049"/>
          </a:xfrm>
          <a:prstGeom prst="pi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Pie 82">
            <a:extLst>
              <a:ext uri="{FF2B5EF4-FFF2-40B4-BE49-F238E27FC236}">
                <a16:creationId xmlns:a16="http://schemas.microsoft.com/office/drawing/2014/main" id="{9C05F9BB-DD04-2449-8BA5-DECCBFF68EDD}"/>
              </a:ext>
            </a:extLst>
          </p:cNvPr>
          <p:cNvSpPr/>
          <p:nvPr/>
        </p:nvSpPr>
        <p:spPr>
          <a:xfrm>
            <a:off x="6993709" y="4084726"/>
            <a:ext cx="1346049" cy="1346049"/>
          </a:xfrm>
          <a:prstGeom prst="pi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F15057-E3AB-8A44-8BE2-1737FC51B3E0}"/>
              </a:ext>
            </a:extLst>
          </p:cNvPr>
          <p:cNvSpPr/>
          <p:nvPr/>
        </p:nvSpPr>
        <p:spPr>
          <a:xfrm>
            <a:off x="7435164" y="5957725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4FD52AD-7BE2-2E42-BC17-EA3363965E0E}"/>
              </a:ext>
            </a:extLst>
          </p:cNvPr>
          <p:cNvSpPr/>
          <p:nvPr/>
        </p:nvSpPr>
        <p:spPr>
          <a:xfrm>
            <a:off x="6356763" y="2544633"/>
            <a:ext cx="2637183" cy="115122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 Fitness Info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E2BE4A-4B86-1546-A94A-E793792CE13D}"/>
              </a:ext>
            </a:extLst>
          </p:cNvPr>
          <p:cNvSpPr/>
          <p:nvPr/>
        </p:nvSpPr>
        <p:spPr>
          <a:xfrm>
            <a:off x="6991226" y="6008605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F68BFF2-0C1F-734B-B16D-1E9B6FB3539C}"/>
              </a:ext>
            </a:extLst>
          </p:cNvPr>
          <p:cNvSpPr/>
          <p:nvPr/>
        </p:nvSpPr>
        <p:spPr>
          <a:xfrm>
            <a:off x="7977327" y="6028177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AA0B414-525E-7E4F-93AE-4DB6641AD212}"/>
              </a:ext>
            </a:extLst>
          </p:cNvPr>
          <p:cNvSpPr/>
          <p:nvPr/>
        </p:nvSpPr>
        <p:spPr>
          <a:xfrm>
            <a:off x="8419478" y="6028176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31C0F7B8-4992-EB4E-9EF6-62174369CA89}"/>
              </a:ext>
            </a:extLst>
          </p:cNvPr>
          <p:cNvSpPr/>
          <p:nvPr/>
        </p:nvSpPr>
        <p:spPr>
          <a:xfrm>
            <a:off x="5376261" y="1669249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7A73ED-40AE-0342-AB35-31FE9B4985E8}"/>
              </a:ext>
            </a:extLst>
          </p:cNvPr>
          <p:cNvSpPr txBox="1"/>
          <p:nvPr/>
        </p:nvSpPr>
        <p:spPr>
          <a:xfrm>
            <a:off x="8755499" y="1595498"/>
            <a:ext cx="895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Setting for: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User ID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Password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Log out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6614A65-FEE5-B540-9945-6E8A5B42E8C2}"/>
              </a:ext>
            </a:extLst>
          </p:cNvPr>
          <p:cNvSpPr/>
          <p:nvPr/>
        </p:nvSpPr>
        <p:spPr>
          <a:xfrm>
            <a:off x="7399715" y="2622998"/>
            <a:ext cx="551277" cy="7480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BMR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2E7AE79-5736-A942-AE74-2408775A901E}"/>
              </a:ext>
            </a:extLst>
          </p:cNvPr>
          <p:cNvSpPr/>
          <p:nvPr/>
        </p:nvSpPr>
        <p:spPr>
          <a:xfrm>
            <a:off x="8162722" y="2624845"/>
            <a:ext cx="551277" cy="7480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BMI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8886B5B-B4CA-FA40-ACA2-C2EE69A6CB0E}"/>
              </a:ext>
            </a:extLst>
          </p:cNvPr>
          <p:cNvSpPr/>
          <p:nvPr/>
        </p:nvSpPr>
        <p:spPr>
          <a:xfrm>
            <a:off x="6630781" y="2622644"/>
            <a:ext cx="551277" cy="7480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DF2349-5D58-8D4B-891C-987AF9F6010B}"/>
              </a:ext>
            </a:extLst>
          </p:cNvPr>
          <p:cNvSpPr txBox="1"/>
          <p:nvPr/>
        </p:nvSpPr>
        <p:spPr>
          <a:xfrm>
            <a:off x="1334386" y="4697906"/>
            <a:ext cx="7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26033-1482-724A-B64C-D620924D3013}"/>
              </a:ext>
            </a:extLst>
          </p:cNvPr>
          <p:cNvSpPr txBox="1"/>
          <p:nvPr/>
        </p:nvSpPr>
        <p:spPr>
          <a:xfrm>
            <a:off x="7355513" y="4727961"/>
            <a:ext cx="7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8DE48F21-EE9C-554A-AF18-F109011246F5}"/>
              </a:ext>
            </a:extLst>
          </p:cNvPr>
          <p:cNvSpPr/>
          <p:nvPr/>
        </p:nvSpPr>
        <p:spPr>
          <a:xfrm>
            <a:off x="9377605" y="1593656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D6F537B-31A8-ED4F-9EBE-385EAA28E003}"/>
              </a:ext>
            </a:extLst>
          </p:cNvPr>
          <p:cNvSpPr/>
          <p:nvPr/>
        </p:nvSpPr>
        <p:spPr>
          <a:xfrm>
            <a:off x="10135939" y="2380520"/>
            <a:ext cx="1154743" cy="115474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Smiley Face 121">
            <a:extLst>
              <a:ext uri="{FF2B5EF4-FFF2-40B4-BE49-F238E27FC236}">
                <a16:creationId xmlns:a16="http://schemas.microsoft.com/office/drawing/2014/main" id="{C1604563-F09E-8E40-914B-5573EFCAB7AA}"/>
              </a:ext>
            </a:extLst>
          </p:cNvPr>
          <p:cNvSpPr/>
          <p:nvPr/>
        </p:nvSpPr>
        <p:spPr>
          <a:xfrm>
            <a:off x="10371431" y="2622644"/>
            <a:ext cx="660236" cy="660236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51D78B-79BA-C847-9C7D-E0399DDA4439}"/>
              </a:ext>
            </a:extLst>
          </p:cNvPr>
          <p:cNvSpPr txBox="1"/>
          <p:nvPr/>
        </p:nvSpPr>
        <p:spPr>
          <a:xfrm>
            <a:off x="9725206" y="1580424"/>
            <a:ext cx="20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Photo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03AF33D-2225-BF4E-889D-13A572B7B763}"/>
              </a:ext>
            </a:extLst>
          </p:cNvPr>
          <p:cNvSpPr/>
          <p:nvPr/>
        </p:nvSpPr>
        <p:spPr>
          <a:xfrm>
            <a:off x="9389114" y="4193894"/>
            <a:ext cx="2637183" cy="213721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 Goal Info </a:t>
            </a:r>
          </a:p>
        </p:txBody>
      </p:sp>
      <p:sp>
        <p:nvSpPr>
          <p:cNvPr id="128" name="Pie 127">
            <a:extLst>
              <a:ext uri="{FF2B5EF4-FFF2-40B4-BE49-F238E27FC236}">
                <a16:creationId xmlns:a16="http://schemas.microsoft.com/office/drawing/2014/main" id="{0A31E512-8875-954A-8637-3A6EBE58921D}"/>
              </a:ext>
            </a:extLst>
          </p:cNvPr>
          <p:cNvSpPr/>
          <p:nvPr/>
        </p:nvSpPr>
        <p:spPr>
          <a:xfrm>
            <a:off x="10133074" y="4545163"/>
            <a:ext cx="1217861" cy="1217861"/>
          </a:xfrm>
          <a:prstGeom prst="pi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D533DD-A73C-294A-91C0-54AE12F2AD25}"/>
              </a:ext>
            </a:extLst>
          </p:cNvPr>
          <p:cNvSpPr/>
          <p:nvPr/>
        </p:nvSpPr>
        <p:spPr>
          <a:xfrm>
            <a:off x="10481742" y="1873564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0DD3C4-6190-3642-86DF-A9D61D9CA1F1}"/>
              </a:ext>
            </a:extLst>
          </p:cNvPr>
          <p:cNvSpPr txBox="1"/>
          <p:nvPr/>
        </p:nvSpPr>
        <p:spPr>
          <a:xfrm>
            <a:off x="10419139" y="4899702"/>
            <a:ext cx="86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B1FD78C-EA7A-9B46-8540-03D27E3DB24E}"/>
              </a:ext>
            </a:extLst>
          </p:cNvPr>
          <p:cNvSpPr txBox="1"/>
          <p:nvPr/>
        </p:nvSpPr>
        <p:spPr>
          <a:xfrm>
            <a:off x="254130" y="1276426"/>
            <a:ext cx="125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.Simple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8ADA7F-1B1E-9747-A03C-AD1408239E76}"/>
              </a:ext>
            </a:extLst>
          </p:cNvPr>
          <p:cNvSpPr txBox="1"/>
          <p:nvPr/>
        </p:nvSpPr>
        <p:spPr>
          <a:xfrm>
            <a:off x="3323706" y="1295579"/>
            <a:ext cx="11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. Weekly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97A494F-4AD6-DE4F-AF9B-1C430C25D813}"/>
              </a:ext>
            </a:extLst>
          </p:cNvPr>
          <p:cNvSpPr txBox="1"/>
          <p:nvPr/>
        </p:nvSpPr>
        <p:spPr>
          <a:xfrm>
            <a:off x="6348141" y="1303425"/>
            <a:ext cx="116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. Extra Info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429BFB5-5ADE-CC48-A887-052836EDBB87}"/>
              </a:ext>
            </a:extLst>
          </p:cNvPr>
          <p:cNvSpPr txBox="1"/>
          <p:nvPr/>
        </p:nvSpPr>
        <p:spPr>
          <a:xfrm>
            <a:off x="9372576" y="1297216"/>
            <a:ext cx="11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. Circle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23BC6B5-77EC-FE42-A1A2-F9826B659F7D}"/>
              </a:ext>
            </a:extLst>
          </p:cNvPr>
          <p:cNvSpPr/>
          <p:nvPr/>
        </p:nvSpPr>
        <p:spPr>
          <a:xfrm>
            <a:off x="9645356" y="2781433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D7D8E31-5693-AF43-BA16-9BB1EBB323F4}"/>
              </a:ext>
            </a:extLst>
          </p:cNvPr>
          <p:cNvSpPr/>
          <p:nvPr/>
        </p:nvSpPr>
        <p:spPr>
          <a:xfrm>
            <a:off x="10498229" y="3577455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C517526-B0CD-354B-8040-AA9F45E40683}"/>
              </a:ext>
            </a:extLst>
          </p:cNvPr>
          <p:cNvSpPr/>
          <p:nvPr/>
        </p:nvSpPr>
        <p:spPr>
          <a:xfrm>
            <a:off x="11340953" y="2729472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B1DE4C-FE96-004E-B2FD-97629DD5946F}"/>
              </a:ext>
            </a:extLst>
          </p:cNvPr>
          <p:cNvSpPr/>
          <p:nvPr/>
        </p:nvSpPr>
        <p:spPr>
          <a:xfrm>
            <a:off x="9802868" y="2183363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334C0C4-6231-0C4B-A1E7-083CB1747FEF}"/>
              </a:ext>
            </a:extLst>
          </p:cNvPr>
          <p:cNvSpPr/>
          <p:nvPr/>
        </p:nvSpPr>
        <p:spPr>
          <a:xfrm>
            <a:off x="11150897" y="2146635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D87B1AC-8486-8542-82D9-CCDF40964702}"/>
              </a:ext>
            </a:extLst>
          </p:cNvPr>
          <p:cNvSpPr/>
          <p:nvPr/>
        </p:nvSpPr>
        <p:spPr>
          <a:xfrm>
            <a:off x="9876924" y="3347359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83AB14E-20AE-F84F-97C7-76C62F26F3E0}"/>
              </a:ext>
            </a:extLst>
          </p:cNvPr>
          <p:cNvSpPr/>
          <p:nvPr/>
        </p:nvSpPr>
        <p:spPr>
          <a:xfrm>
            <a:off x="11122689" y="3361718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C07CAA-AC3D-944F-9893-5FA069109E68}"/>
              </a:ext>
            </a:extLst>
          </p:cNvPr>
          <p:cNvSpPr/>
          <p:nvPr/>
        </p:nvSpPr>
        <p:spPr>
          <a:xfrm>
            <a:off x="454659" y="5974596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D15F3B-A712-0943-A4CF-030AF6242E9C}"/>
              </a:ext>
            </a:extLst>
          </p:cNvPr>
          <p:cNvSpPr/>
          <p:nvPr/>
        </p:nvSpPr>
        <p:spPr>
          <a:xfrm>
            <a:off x="1342535" y="5921395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3681E46-522E-644C-B145-9B32B2690BE2}"/>
              </a:ext>
            </a:extLst>
          </p:cNvPr>
          <p:cNvSpPr/>
          <p:nvPr/>
        </p:nvSpPr>
        <p:spPr>
          <a:xfrm>
            <a:off x="898597" y="5972275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2082E36-8C37-0442-B18A-8EAB3075198E}"/>
              </a:ext>
            </a:extLst>
          </p:cNvPr>
          <p:cNvSpPr/>
          <p:nvPr/>
        </p:nvSpPr>
        <p:spPr>
          <a:xfrm>
            <a:off x="1884698" y="5991847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8C1CC5-CD4D-674B-90DA-906ECA5FC32B}"/>
              </a:ext>
            </a:extLst>
          </p:cNvPr>
          <p:cNvSpPr/>
          <p:nvPr/>
        </p:nvSpPr>
        <p:spPr>
          <a:xfrm>
            <a:off x="2326849" y="5991846"/>
            <a:ext cx="362431" cy="36243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79" name="Heart 78">
            <a:extLst>
              <a:ext uri="{FF2B5EF4-FFF2-40B4-BE49-F238E27FC236}">
                <a16:creationId xmlns:a16="http://schemas.microsoft.com/office/drawing/2014/main" id="{77FDAA26-A5E2-7443-A61C-DD2BA8CC0DD5}"/>
              </a:ext>
            </a:extLst>
          </p:cNvPr>
          <p:cNvSpPr/>
          <p:nvPr/>
        </p:nvSpPr>
        <p:spPr>
          <a:xfrm>
            <a:off x="51703" y="735479"/>
            <a:ext cx="857584" cy="752264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4424F7-FC26-7E44-B393-02F9FBD4E920}"/>
              </a:ext>
            </a:extLst>
          </p:cNvPr>
          <p:cNvSpPr/>
          <p:nvPr/>
        </p:nvSpPr>
        <p:spPr>
          <a:xfrm>
            <a:off x="8716617" y="1583980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1F063-9098-2E41-9B47-7F269E8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3"/>
            <a:ext cx="10515600" cy="1325563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D1C2F0-62D5-3B4C-8A96-2C0675A26F4D}"/>
              </a:ext>
            </a:extLst>
          </p:cNvPr>
          <p:cNvSpPr/>
          <p:nvPr/>
        </p:nvSpPr>
        <p:spPr>
          <a:xfrm>
            <a:off x="838200" y="1583980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FE8FB0-C451-D448-BB1F-53B2A7AF152F}"/>
              </a:ext>
            </a:extLst>
          </p:cNvPr>
          <p:cNvSpPr/>
          <p:nvPr/>
        </p:nvSpPr>
        <p:spPr>
          <a:xfrm>
            <a:off x="1024972" y="5873913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10E460-FFEE-6948-AEC7-24D07B523C71}"/>
              </a:ext>
            </a:extLst>
          </p:cNvPr>
          <p:cNvSpPr/>
          <p:nvPr/>
        </p:nvSpPr>
        <p:spPr>
          <a:xfrm>
            <a:off x="1628910" y="5873913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A6C279-F9DA-9B47-9844-420957C038C2}"/>
              </a:ext>
            </a:extLst>
          </p:cNvPr>
          <p:cNvSpPr/>
          <p:nvPr/>
        </p:nvSpPr>
        <p:spPr>
          <a:xfrm>
            <a:off x="2232848" y="5873913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6C2A029-D36C-BB45-A0D4-29E12C243019}"/>
              </a:ext>
            </a:extLst>
          </p:cNvPr>
          <p:cNvSpPr/>
          <p:nvPr/>
        </p:nvSpPr>
        <p:spPr>
          <a:xfrm>
            <a:off x="2864814" y="5873913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4169BB-5187-4D47-91B8-966152019F45}"/>
              </a:ext>
            </a:extLst>
          </p:cNvPr>
          <p:cNvSpPr/>
          <p:nvPr/>
        </p:nvSpPr>
        <p:spPr>
          <a:xfrm>
            <a:off x="4909494" y="1583980"/>
            <a:ext cx="2637183" cy="49088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BD44A-0865-EC4B-940C-97A2AD0B524A}"/>
              </a:ext>
            </a:extLst>
          </p:cNvPr>
          <p:cNvSpPr/>
          <p:nvPr/>
        </p:nvSpPr>
        <p:spPr>
          <a:xfrm>
            <a:off x="9722129" y="2101947"/>
            <a:ext cx="626072" cy="62607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4D89FFAE-45F8-414D-9DEB-EDBB495C0F3E}"/>
              </a:ext>
            </a:extLst>
          </p:cNvPr>
          <p:cNvSpPr/>
          <p:nvPr/>
        </p:nvSpPr>
        <p:spPr>
          <a:xfrm>
            <a:off x="9856183" y="2242209"/>
            <a:ext cx="357963" cy="357963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1EB55D-6AC4-C144-A8BB-8FCFC5438336}"/>
              </a:ext>
            </a:extLst>
          </p:cNvPr>
          <p:cNvCxnSpPr>
            <a:cxnSpLocks/>
          </p:cNvCxnSpPr>
          <p:nvPr/>
        </p:nvCxnSpPr>
        <p:spPr>
          <a:xfrm>
            <a:off x="8716613" y="5897104"/>
            <a:ext cx="2637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2C787A-DF5E-8D43-B4C9-364915F81694}"/>
              </a:ext>
            </a:extLst>
          </p:cNvPr>
          <p:cNvSpPr txBox="1"/>
          <p:nvPr/>
        </p:nvSpPr>
        <p:spPr>
          <a:xfrm>
            <a:off x="9096975" y="1629871"/>
            <a:ext cx="243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Photo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EB37EC-CD2C-9444-8C31-06BBBF2BEAA0}"/>
              </a:ext>
            </a:extLst>
          </p:cNvPr>
          <p:cNvSpPr/>
          <p:nvPr/>
        </p:nvSpPr>
        <p:spPr>
          <a:xfrm>
            <a:off x="5075792" y="2437218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C6709F-04DB-134C-987A-120AF1F1A9BA}"/>
              </a:ext>
            </a:extLst>
          </p:cNvPr>
          <p:cNvSpPr/>
          <p:nvPr/>
        </p:nvSpPr>
        <p:spPr>
          <a:xfrm>
            <a:off x="5679730" y="2437218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7AFD4B1-21C7-A545-B438-E7F3E5A4887C}"/>
              </a:ext>
            </a:extLst>
          </p:cNvPr>
          <p:cNvSpPr/>
          <p:nvPr/>
        </p:nvSpPr>
        <p:spPr>
          <a:xfrm>
            <a:off x="6283668" y="2437218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581208-D91D-5C44-B684-D519C75FBC85}"/>
              </a:ext>
            </a:extLst>
          </p:cNvPr>
          <p:cNvSpPr/>
          <p:nvPr/>
        </p:nvSpPr>
        <p:spPr>
          <a:xfrm>
            <a:off x="6915634" y="2437218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2E6CAC-44E2-E943-BBFE-F3C0B06223B8}"/>
              </a:ext>
            </a:extLst>
          </p:cNvPr>
          <p:cNvSpPr txBox="1"/>
          <p:nvPr/>
        </p:nvSpPr>
        <p:spPr>
          <a:xfrm>
            <a:off x="545137" y="3496679"/>
            <a:ext cx="2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DF5AB7-D651-1548-ADE4-3D866367DA85}"/>
              </a:ext>
            </a:extLst>
          </p:cNvPr>
          <p:cNvSpPr txBox="1"/>
          <p:nvPr/>
        </p:nvSpPr>
        <p:spPr>
          <a:xfrm>
            <a:off x="4651218" y="3494288"/>
            <a:ext cx="2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10EEBB-94D5-3647-8458-C057192CF1A2}"/>
              </a:ext>
            </a:extLst>
          </p:cNvPr>
          <p:cNvSpPr txBox="1"/>
          <p:nvPr/>
        </p:nvSpPr>
        <p:spPr>
          <a:xfrm>
            <a:off x="674274" y="6432289"/>
            <a:ext cx="336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Edit Profile   Set Goal   Find Trail  Check Weather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FA120F1-2129-AC47-B5BD-68BA593B59AD}"/>
              </a:ext>
            </a:extLst>
          </p:cNvPr>
          <p:cNvSpPr/>
          <p:nvPr/>
        </p:nvSpPr>
        <p:spPr>
          <a:xfrm>
            <a:off x="8915760" y="6010926"/>
            <a:ext cx="362431" cy="36243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F15057-E3AB-8A44-8BE2-1737FC51B3E0}"/>
              </a:ext>
            </a:extLst>
          </p:cNvPr>
          <p:cNvSpPr/>
          <p:nvPr/>
        </p:nvSpPr>
        <p:spPr>
          <a:xfrm>
            <a:off x="9803636" y="5957725"/>
            <a:ext cx="463136" cy="46313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E2BE4A-4B86-1546-A94A-E793792CE13D}"/>
              </a:ext>
            </a:extLst>
          </p:cNvPr>
          <p:cNvSpPr/>
          <p:nvPr/>
        </p:nvSpPr>
        <p:spPr>
          <a:xfrm>
            <a:off x="9359698" y="6008605"/>
            <a:ext cx="362431" cy="36243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F68BFF2-0C1F-734B-B16D-1E9B6FB3539C}"/>
              </a:ext>
            </a:extLst>
          </p:cNvPr>
          <p:cNvSpPr/>
          <p:nvPr/>
        </p:nvSpPr>
        <p:spPr>
          <a:xfrm>
            <a:off x="10345799" y="6028177"/>
            <a:ext cx="362431" cy="36243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AA0B414-525E-7E4F-93AE-4DB6641AD212}"/>
              </a:ext>
            </a:extLst>
          </p:cNvPr>
          <p:cNvSpPr/>
          <p:nvPr/>
        </p:nvSpPr>
        <p:spPr>
          <a:xfrm>
            <a:off x="10787950" y="6028176"/>
            <a:ext cx="362431" cy="36243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31C0F7B8-4992-EB4E-9EF6-62174369CA89}"/>
              </a:ext>
            </a:extLst>
          </p:cNvPr>
          <p:cNvSpPr/>
          <p:nvPr/>
        </p:nvSpPr>
        <p:spPr>
          <a:xfrm>
            <a:off x="6919852" y="1805448"/>
            <a:ext cx="463136" cy="463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A4497E-B1A1-3845-9A22-7A8CC711298B}"/>
              </a:ext>
            </a:extLst>
          </p:cNvPr>
          <p:cNvSpPr/>
          <p:nvPr/>
        </p:nvSpPr>
        <p:spPr>
          <a:xfrm>
            <a:off x="2623902" y="1716043"/>
            <a:ext cx="626072" cy="62607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>
            <a:extLst>
              <a:ext uri="{FF2B5EF4-FFF2-40B4-BE49-F238E27FC236}">
                <a16:creationId xmlns:a16="http://schemas.microsoft.com/office/drawing/2014/main" id="{1E731561-90FC-4E4B-8909-24556C5AC328}"/>
              </a:ext>
            </a:extLst>
          </p:cNvPr>
          <p:cNvSpPr/>
          <p:nvPr/>
        </p:nvSpPr>
        <p:spPr>
          <a:xfrm>
            <a:off x="2757956" y="1856305"/>
            <a:ext cx="357963" cy="357963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395C3C-18C2-0345-AD91-4E604F40DB82}"/>
              </a:ext>
            </a:extLst>
          </p:cNvPr>
          <p:cNvSpPr txBox="1"/>
          <p:nvPr/>
        </p:nvSpPr>
        <p:spPr>
          <a:xfrm>
            <a:off x="838199" y="1866375"/>
            <a:ext cx="163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Profile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4E6ACA-90B8-3E4B-8174-28877F454A77}"/>
              </a:ext>
            </a:extLst>
          </p:cNvPr>
          <p:cNvSpPr txBox="1"/>
          <p:nvPr/>
        </p:nvSpPr>
        <p:spPr>
          <a:xfrm>
            <a:off x="3149046" y="1574059"/>
            <a:ext cx="895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Setting for: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User ID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Password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Log out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BCAD856-D56E-7A4F-9D37-E9BE7C8C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32566"/>
              </p:ext>
            </p:extLst>
          </p:nvPr>
        </p:nvGraphicFramePr>
        <p:xfrm>
          <a:off x="838200" y="2544633"/>
          <a:ext cx="2637184" cy="3324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348">
                  <a:extLst>
                    <a:ext uri="{9D8B030D-6E8A-4147-A177-3AD203B41FA5}">
                      <a16:colId xmlns:a16="http://schemas.microsoft.com/office/drawing/2014/main" val="3904149011"/>
                    </a:ext>
                  </a:extLst>
                </a:gridCol>
                <a:gridCol w="1659836">
                  <a:extLst>
                    <a:ext uri="{9D8B030D-6E8A-4147-A177-3AD203B41FA5}">
                      <a16:colId xmlns:a16="http://schemas.microsoft.com/office/drawing/2014/main" val="2896787201"/>
                    </a:ext>
                  </a:extLst>
                </a:gridCol>
              </a:tblGrid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673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549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328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9381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2976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1545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5902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29759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356BBD-0D86-1F46-9553-DC99BD340152}"/>
              </a:ext>
            </a:extLst>
          </p:cNvPr>
          <p:cNvSpPr/>
          <p:nvPr/>
        </p:nvSpPr>
        <p:spPr>
          <a:xfrm>
            <a:off x="2732885" y="2586333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ADF90AA-4237-5645-A3F2-5BBDCAFA57E1}"/>
              </a:ext>
            </a:extLst>
          </p:cNvPr>
          <p:cNvSpPr/>
          <p:nvPr/>
        </p:nvSpPr>
        <p:spPr>
          <a:xfrm>
            <a:off x="2732195" y="3033225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1AB98B-635D-FE43-87CB-F4CC2BE821CC}"/>
              </a:ext>
            </a:extLst>
          </p:cNvPr>
          <p:cNvSpPr/>
          <p:nvPr/>
        </p:nvSpPr>
        <p:spPr>
          <a:xfrm>
            <a:off x="2745125" y="3454642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894625A-E14F-CE48-880C-C6C38CA06F91}"/>
              </a:ext>
            </a:extLst>
          </p:cNvPr>
          <p:cNvSpPr/>
          <p:nvPr/>
        </p:nvSpPr>
        <p:spPr>
          <a:xfrm>
            <a:off x="2745125" y="3888222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6CD2CE4-48F1-2146-8F4D-515CC34CE9CA}"/>
              </a:ext>
            </a:extLst>
          </p:cNvPr>
          <p:cNvSpPr/>
          <p:nvPr/>
        </p:nvSpPr>
        <p:spPr>
          <a:xfrm>
            <a:off x="2745125" y="4289843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E2D3251-3C97-9746-82AA-65B4D008AFC4}"/>
              </a:ext>
            </a:extLst>
          </p:cNvPr>
          <p:cNvSpPr/>
          <p:nvPr/>
        </p:nvSpPr>
        <p:spPr>
          <a:xfrm>
            <a:off x="2744757" y="4691464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95AC45A-EF3C-9B48-B448-4264EEAF27E9}"/>
              </a:ext>
            </a:extLst>
          </p:cNvPr>
          <p:cNvSpPr/>
          <p:nvPr/>
        </p:nvSpPr>
        <p:spPr>
          <a:xfrm>
            <a:off x="5061579" y="1735438"/>
            <a:ext cx="626072" cy="62607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Smiley Face 77">
            <a:extLst>
              <a:ext uri="{FF2B5EF4-FFF2-40B4-BE49-F238E27FC236}">
                <a16:creationId xmlns:a16="http://schemas.microsoft.com/office/drawing/2014/main" id="{27F79F55-FD8D-EE4E-80B1-E6A3CE4549F4}"/>
              </a:ext>
            </a:extLst>
          </p:cNvPr>
          <p:cNvSpPr/>
          <p:nvPr/>
        </p:nvSpPr>
        <p:spPr>
          <a:xfrm>
            <a:off x="5195633" y="1875700"/>
            <a:ext cx="357963" cy="357963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ED6C3643-148A-854A-8B0D-2FCC55837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64669"/>
              </p:ext>
            </p:extLst>
          </p:nvPr>
        </p:nvGraphicFramePr>
        <p:xfrm>
          <a:off x="4911891" y="3121823"/>
          <a:ext cx="2637184" cy="31199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348">
                  <a:extLst>
                    <a:ext uri="{9D8B030D-6E8A-4147-A177-3AD203B41FA5}">
                      <a16:colId xmlns:a16="http://schemas.microsoft.com/office/drawing/2014/main" val="3904149011"/>
                    </a:ext>
                  </a:extLst>
                </a:gridCol>
                <a:gridCol w="1659836">
                  <a:extLst>
                    <a:ext uri="{9D8B030D-6E8A-4147-A177-3AD203B41FA5}">
                      <a16:colId xmlns:a16="http://schemas.microsoft.com/office/drawing/2014/main" val="2896787201"/>
                    </a:ext>
                  </a:extLst>
                </a:gridCol>
              </a:tblGrid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6734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5494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328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93811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29762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15451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59020"/>
                  </a:ext>
                </a:extLst>
              </a:tr>
            </a:tbl>
          </a:graphicData>
        </a:graphic>
      </p:graphicFrame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7C97245-1EC3-CE4D-A4A8-541AA4493C5B}"/>
              </a:ext>
            </a:extLst>
          </p:cNvPr>
          <p:cNvSpPr/>
          <p:nvPr/>
        </p:nvSpPr>
        <p:spPr>
          <a:xfrm>
            <a:off x="6842139" y="3200419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8CE55EB-A6E2-1F4F-A91C-8BCF650AB800}"/>
              </a:ext>
            </a:extLst>
          </p:cNvPr>
          <p:cNvSpPr/>
          <p:nvPr/>
        </p:nvSpPr>
        <p:spPr>
          <a:xfrm>
            <a:off x="6841449" y="3668759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30CCD63-4E41-8E47-99DF-178310331543}"/>
              </a:ext>
            </a:extLst>
          </p:cNvPr>
          <p:cNvSpPr/>
          <p:nvPr/>
        </p:nvSpPr>
        <p:spPr>
          <a:xfrm>
            <a:off x="6854011" y="4124261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399BB7E-A3F0-374F-8A9C-C06D48799356}"/>
              </a:ext>
            </a:extLst>
          </p:cNvPr>
          <p:cNvSpPr/>
          <p:nvPr/>
        </p:nvSpPr>
        <p:spPr>
          <a:xfrm>
            <a:off x="6854011" y="4582974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ECBA97B-185C-2A4D-B181-BAF6FABD7457}"/>
              </a:ext>
            </a:extLst>
          </p:cNvPr>
          <p:cNvSpPr/>
          <p:nvPr/>
        </p:nvSpPr>
        <p:spPr>
          <a:xfrm>
            <a:off x="6854011" y="5033513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4291B87-5FA8-BB4E-9B3C-1B3B35334666}"/>
              </a:ext>
            </a:extLst>
          </p:cNvPr>
          <p:cNvSpPr/>
          <p:nvPr/>
        </p:nvSpPr>
        <p:spPr>
          <a:xfrm>
            <a:off x="6854011" y="5494807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DB5888-AC77-BA42-BFC9-5D85FA8B3963}"/>
              </a:ext>
            </a:extLst>
          </p:cNvPr>
          <p:cNvSpPr txBox="1"/>
          <p:nvPr/>
        </p:nvSpPr>
        <p:spPr>
          <a:xfrm>
            <a:off x="8420607" y="3490113"/>
            <a:ext cx="29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graphicFrame>
        <p:nvGraphicFramePr>
          <p:cNvPr id="108" name="Table 4">
            <a:extLst>
              <a:ext uri="{FF2B5EF4-FFF2-40B4-BE49-F238E27FC236}">
                <a16:creationId xmlns:a16="http://schemas.microsoft.com/office/drawing/2014/main" id="{AAB0A7B6-F383-6044-828E-AA27C06A9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53300"/>
              </p:ext>
            </p:extLst>
          </p:nvPr>
        </p:nvGraphicFramePr>
        <p:xfrm>
          <a:off x="8716612" y="2772240"/>
          <a:ext cx="2637184" cy="31199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020">
                  <a:extLst>
                    <a:ext uri="{9D8B030D-6E8A-4147-A177-3AD203B41FA5}">
                      <a16:colId xmlns:a16="http://schemas.microsoft.com/office/drawing/2014/main" val="3904149011"/>
                    </a:ext>
                  </a:extLst>
                </a:gridCol>
                <a:gridCol w="826164">
                  <a:extLst>
                    <a:ext uri="{9D8B030D-6E8A-4147-A177-3AD203B41FA5}">
                      <a16:colId xmlns:a16="http://schemas.microsoft.com/office/drawing/2014/main" val="2896787201"/>
                    </a:ext>
                  </a:extLst>
                </a:gridCol>
              </a:tblGrid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6734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5494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328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93811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29762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15451"/>
                  </a:ext>
                </a:extLst>
              </a:tr>
              <a:tr h="445707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59020"/>
                  </a:ext>
                </a:extLst>
              </a:tr>
            </a:tbl>
          </a:graphicData>
        </a:graphic>
      </p:graphicFrame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FDDC3820-4CC5-464D-A348-CBAE70C35CD1}"/>
              </a:ext>
            </a:extLst>
          </p:cNvPr>
          <p:cNvSpPr/>
          <p:nvPr/>
        </p:nvSpPr>
        <p:spPr>
          <a:xfrm>
            <a:off x="9747472" y="2346507"/>
            <a:ext cx="569994" cy="239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2C144E-4E1A-8C4D-916F-9157CB2D5500}"/>
              </a:ext>
            </a:extLst>
          </p:cNvPr>
          <p:cNvCxnSpPr/>
          <p:nvPr/>
        </p:nvCxnSpPr>
        <p:spPr>
          <a:xfrm flipH="1">
            <a:off x="2464416" y="2706246"/>
            <a:ext cx="26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3569F8-9A0D-6C41-9272-DE626F42A27B}"/>
              </a:ext>
            </a:extLst>
          </p:cNvPr>
          <p:cNvCxnSpPr/>
          <p:nvPr/>
        </p:nvCxnSpPr>
        <p:spPr>
          <a:xfrm flipH="1">
            <a:off x="2476978" y="3153138"/>
            <a:ext cx="26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71A4C1-A722-C444-ACAD-FE1108F4C21F}"/>
              </a:ext>
            </a:extLst>
          </p:cNvPr>
          <p:cNvCxnSpPr/>
          <p:nvPr/>
        </p:nvCxnSpPr>
        <p:spPr>
          <a:xfrm flipH="1">
            <a:off x="2464415" y="3583984"/>
            <a:ext cx="26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Heart 5">
            <a:extLst>
              <a:ext uri="{FF2B5EF4-FFF2-40B4-BE49-F238E27FC236}">
                <a16:creationId xmlns:a16="http://schemas.microsoft.com/office/drawing/2014/main" id="{DAA1AFAA-99BA-4142-B51F-DCE8D55874BB}"/>
              </a:ext>
            </a:extLst>
          </p:cNvPr>
          <p:cNvSpPr/>
          <p:nvPr/>
        </p:nvSpPr>
        <p:spPr>
          <a:xfrm>
            <a:off x="8420607" y="843234"/>
            <a:ext cx="857584" cy="752264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60FBA-6D76-164A-896A-3412E69C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868AD2-C242-9B49-A089-021637EE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996" y="3554550"/>
            <a:ext cx="2171631" cy="369888"/>
          </a:xfrm>
        </p:spPr>
        <p:txBody>
          <a:bodyPr>
            <a:normAutofit fontScale="92500" lnSpcReduction="10000"/>
          </a:bodyPr>
          <a:lstStyle/>
          <a:p>
            <a:r>
              <a:rPr lang="en-US" sz="1200" b="0" dirty="0">
                <a:hlinkClick r:id="rId2"/>
              </a:rPr>
              <a:t>https://colorhunt.co/palette/fcf876cee3978bcdcd3797a4</a:t>
            </a:r>
            <a:endParaRPr lang="en-US" sz="1200" b="0" dirty="0"/>
          </a:p>
        </p:txBody>
      </p:sp>
      <p:pic>
        <p:nvPicPr>
          <p:cNvPr id="12" name="Content Placeholder 11" descr="Background pattern&#10;&#10;Description automatically generated">
            <a:extLst>
              <a:ext uri="{FF2B5EF4-FFF2-40B4-BE49-F238E27FC236}">
                <a16:creationId xmlns:a16="http://schemas.microsoft.com/office/drawing/2014/main" id="{EAE2FFAD-A398-824E-87D1-D0D87B07C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44996" y="1382919"/>
            <a:ext cx="2171631" cy="2171631"/>
          </a:xfr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7916F2F-1720-C740-9E56-1342D291DC77}"/>
              </a:ext>
            </a:extLst>
          </p:cNvPr>
          <p:cNvSpPr txBox="1">
            <a:spLocks/>
          </p:cNvSpPr>
          <p:nvPr/>
        </p:nvSpPr>
        <p:spPr>
          <a:xfrm>
            <a:off x="3944248" y="3554550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4"/>
              </a:rPr>
              <a:t>https://colorhunt.co/palette/64c9cffde49cffb740df711b</a:t>
            </a:r>
            <a:endParaRPr lang="en-US" sz="1200" b="0" dirty="0"/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9C78EB6C-2E02-B545-9C36-EE7AC7075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44248" y="1382919"/>
            <a:ext cx="2171631" cy="2171631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77E4498-51CC-7E4B-8A05-B2D0003AF42F}"/>
              </a:ext>
            </a:extLst>
          </p:cNvPr>
          <p:cNvSpPr txBox="1">
            <a:spLocks/>
          </p:cNvSpPr>
          <p:nvPr/>
        </p:nvSpPr>
        <p:spPr>
          <a:xfrm>
            <a:off x="6243500" y="3554550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6"/>
              </a:rPr>
              <a:t>https://colorhunt.co/palette/04009a77acf13edbf0c0fefc</a:t>
            </a:r>
            <a:endParaRPr lang="en-US" sz="1200" b="0" dirty="0"/>
          </a:p>
        </p:txBody>
      </p:sp>
      <p:pic>
        <p:nvPicPr>
          <p:cNvPr id="18" name="Content Placeholder 11">
            <a:extLst>
              <a:ext uri="{FF2B5EF4-FFF2-40B4-BE49-F238E27FC236}">
                <a16:creationId xmlns:a16="http://schemas.microsoft.com/office/drawing/2014/main" id="{5D6B89CD-7D16-294C-AB45-96C4746588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243500" y="1382919"/>
            <a:ext cx="2171631" cy="2171631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D93A68-7129-204D-80BB-6B6F66EEF299}"/>
              </a:ext>
            </a:extLst>
          </p:cNvPr>
          <p:cNvSpPr txBox="1">
            <a:spLocks/>
          </p:cNvSpPr>
          <p:nvPr/>
        </p:nvSpPr>
        <p:spPr>
          <a:xfrm>
            <a:off x="8542752" y="3554550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8"/>
              </a:rPr>
              <a:t>https://colorhunt.co/palette/feffdeddffbc91c78852734d</a:t>
            </a:r>
            <a:endParaRPr lang="en-US" sz="1200" b="0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CEF61634-C7ED-7945-9627-2456F102942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542752" y="1382919"/>
            <a:ext cx="2171631" cy="2171631"/>
          </a:xfrm>
          <a:prstGeom prst="rect">
            <a:avLst/>
          </a:prstGeom>
        </p:spPr>
      </p:pic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A92FE055-0E68-9145-8289-1EB51F059E32}"/>
              </a:ext>
            </a:extLst>
          </p:cNvPr>
          <p:cNvSpPr txBox="1">
            <a:spLocks/>
          </p:cNvSpPr>
          <p:nvPr/>
        </p:nvSpPr>
        <p:spPr>
          <a:xfrm>
            <a:off x="1644996" y="6096069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10"/>
              </a:rPr>
              <a:t>https://colorhunt.co/palette/1a1a2e16213e0f3460e94560</a:t>
            </a:r>
            <a:endParaRPr lang="en-US" sz="1200" b="0" dirty="0"/>
          </a:p>
        </p:txBody>
      </p:sp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71BD2BFF-6232-5344-B0AB-8BF81B41FAE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644996" y="3924438"/>
            <a:ext cx="2171631" cy="2171631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B0E925A-B472-6D4A-940D-8F34444D2E24}"/>
              </a:ext>
            </a:extLst>
          </p:cNvPr>
          <p:cNvSpPr txBox="1">
            <a:spLocks/>
          </p:cNvSpPr>
          <p:nvPr/>
        </p:nvSpPr>
        <p:spPr>
          <a:xfrm>
            <a:off x="3944248" y="6122987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12"/>
              </a:rPr>
              <a:t>https://colorhunt.co/palette/440a6793329eb4aee8ffe3fe</a:t>
            </a:r>
            <a:endParaRPr lang="en-US" sz="1200" b="0" dirty="0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B0839387-CBDA-2F43-B510-53CC8E45607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944248" y="3951356"/>
            <a:ext cx="2171631" cy="2171631"/>
          </a:xfrm>
          <a:prstGeom prst="rect">
            <a:avLst/>
          </a:prstGeom>
        </p:spPr>
      </p:pic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618BB09-CF14-B740-845F-045943339490}"/>
              </a:ext>
            </a:extLst>
          </p:cNvPr>
          <p:cNvSpPr txBox="1">
            <a:spLocks/>
          </p:cNvSpPr>
          <p:nvPr/>
        </p:nvSpPr>
        <p:spPr>
          <a:xfrm>
            <a:off x="6243500" y="6122987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14"/>
              </a:rPr>
              <a:t>https://colorhunt.co/palette/ffcb91ffefa194ebcd6ddccf</a:t>
            </a:r>
            <a:endParaRPr lang="en-US" sz="1200" b="0" dirty="0"/>
          </a:p>
        </p:txBody>
      </p:sp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id="{E7D2B6A5-6BB3-C642-97F2-11C138F7259E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6243500" y="3951356"/>
            <a:ext cx="2171631" cy="2171631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81D2409C-3BB8-5549-9CA0-3C682E05B6C6}"/>
              </a:ext>
            </a:extLst>
          </p:cNvPr>
          <p:cNvSpPr txBox="1">
            <a:spLocks/>
          </p:cNvSpPr>
          <p:nvPr/>
        </p:nvSpPr>
        <p:spPr>
          <a:xfrm>
            <a:off x="8542752" y="6096069"/>
            <a:ext cx="2171631" cy="369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hlinkClick r:id="rId16"/>
              </a:rPr>
              <a:t>https://colorhunt.co/palette/bedcfa98acf8b088f9da9ff9</a:t>
            </a:r>
            <a:endParaRPr lang="en-US" sz="1200" b="0" dirty="0"/>
          </a:p>
        </p:txBody>
      </p:sp>
      <p:pic>
        <p:nvPicPr>
          <p:cNvPr id="28" name="Content Placeholder 11">
            <a:extLst>
              <a:ext uri="{FF2B5EF4-FFF2-40B4-BE49-F238E27FC236}">
                <a16:creationId xmlns:a16="http://schemas.microsoft.com/office/drawing/2014/main" id="{81AC45EC-3F72-5A4D-96DA-7469E49A085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542752" y="3924438"/>
            <a:ext cx="2171631" cy="21716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BD47BA-2106-0142-9558-53D17BE6CBCC}"/>
              </a:ext>
            </a:extLst>
          </p:cNvPr>
          <p:cNvSpPr txBox="1"/>
          <p:nvPr/>
        </p:nvSpPr>
        <p:spPr>
          <a:xfrm>
            <a:off x="1657523" y="1382919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FF796-4B9F-F44B-98FA-576C8B56E8F9}"/>
              </a:ext>
            </a:extLst>
          </p:cNvPr>
          <p:cNvSpPr txBox="1"/>
          <p:nvPr/>
        </p:nvSpPr>
        <p:spPr>
          <a:xfrm>
            <a:off x="3944248" y="1382919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BD6A34-9EE7-0345-8650-65D9485F5482}"/>
              </a:ext>
            </a:extLst>
          </p:cNvPr>
          <p:cNvSpPr txBox="1"/>
          <p:nvPr/>
        </p:nvSpPr>
        <p:spPr>
          <a:xfrm>
            <a:off x="6230973" y="1382919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8CD3E-09AE-DC47-99C6-987706FC2324}"/>
              </a:ext>
            </a:extLst>
          </p:cNvPr>
          <p:cNvSpPr txBox="1"/>
          <p:nvPr/>
        </p:nvSpPr>
        <p:spPr>
          <a:xfrm>
            <a:off x="8576607" y="1382919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DCF4E5-700E-C74D-A213-BD5BCA65286D}"/>
              </a:ext>
            </a:extLst>
          </p:cNvPr>
          <p:cNvSpPr txBox="1"/>
          <p:nvPr/>
        </p:nvSpPr>
        <p:spPr>
          <a:xfrm>
            <a:off x="1657523" y="3951356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7671A-54D6-3B49-9A91-67F8E94044FA}"/>
              </a:ext>
            </a:extLst>
          </p:cNvPr>
          <p:cNvSpPr txBox="1"/>
          <p:nvPr/>
        </p:nvSpPr>
        <p:spPr>
          <a:xfrm>
            <a:off x="3944248" y="3924438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B87F45-5E00-6E43-B62C-E30968819BA0}"/>
              </a:ext>
            </a:extLst>
          </p:cNvPr>
          <p:cNvSpPr txBox="1"/>
          <p:nvPr/>
        </p:nvSpPr>
        <p:spPr>
          <a:xfrm>
            <a:off x="6230973" y="3924438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20FCFE-9B65-DF43-A4A6-E3DC99915918}"/>
              </a:ext>
            </a:extLst>
          </p:cNvPr>
          <p:cNvSpPr txBox="1"/>
          <p:nvPr/>
        </p:nvSpPr>
        <p:spPr>
          <a:xfrm>
            <a:off x="8576607" y="3924438"/>
            <a:ext cx="318052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37" name="Heart 36">
            <a:extLst>
              <a:ext uri="{FF2B5EF4-FFF2-40B4-BE49-F238E27FC236}">
                <a16:creationId xmlns:a16="http://schemas.microsoft.com/office/drawing/2014/main" id="{FE629EF2-24B6-2644-A051-E467A0854CCE}"/>
              </a:ext>
            </a:extLst>
          </p:cNvPr>
          <p:cNvSpPr/>
          <p:nvPr/>
        </p:nvSpPr>
        <p:spPr>
          <a:xfrm>
            <a:off x="1048825" y="2055299"/>
            <a:ext cx="857584" cy="752264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art 37">
            <a:extLst>
              <a:ext uri="{FF2B5EF4-FFF2-40B4-BE49-F238E27FC236}">
                <a16:creationId xmlns:a16="http://schemas.microsoft.com/office/drawing/2014/main" id="{0E954321-A3CC-6B48-9359-08E926C6AEF7}"/>
              </a:ext>
            </a:extLst>
          </p:cNvPr>
          <p:cNvSpPr/>
          <p:nvPr/>
        </p:nvSpPr>
        <p:spPr>
          <a:xfrm>
            <a:off x="1048825" y="4572344"/>
            <a:ext cx="857584" cy="752264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347</Words>
  <Application>Microsoft Macintosh PowerPoint</Application>
  <PresentationFormat>Widescreen</PresentationFormat>
  <Paragraphs>197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Structure -1</vt:lpstr>
      <vt:lpstr>User Flow Diagram (? summary of my entered data )</vt:lpstr>
      <vt:lpstr>Home Page</vt:lpstr>
      <vt:lpstr>Profile Page</vt:lpstr>
      <vt:lpstr>Color Palettes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Structure -1</dc:title>
  <dc:creator>qings.arts@gmail.com</dc:creator>
  <cp:lastModifiedBy>qings.arts@gmail.com</cp:lastModifiedBy>
  <cp:revision>2</cp:revision>
  <dcterms:created xsi:type="dcterms:W3CDTF">2021-09-01T04:14:25Z</dcterms:created>
  <dcterms:modified xsi:type="dcterms:W3CDTF">2021-09-02T04:05:02Z</dcterms:modified>
</cp:coreProperties>
</file>