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massive analysis of Italian open data </a:t>
            </a:r>
            <a:r>
              <a:rPr lang="en-GB" dirty="0" smtClean="0"/>
              <a:t>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KRISTI GJERKO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PROGRESS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9541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ARCHITETTURA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3062" y="1943849"/>
            <a:ext cx="153022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dati.gov.it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3059" y="3079917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scraping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3060" y="4379453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757" y="3855277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quality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61824" y="5038927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backend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56756" y="5038927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frontend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1824" y="3855277"/>
            <a:ext cx="153022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dirty="0" smtClean="0"/>
              <a:t>normalizer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flipH="1">
            <a:off x="3308170" y="2313181"/>
            <a:ext cx="3" cy="766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>
            <a:off x="3308170" y="3449249"/>
            <a:ext cx="1" cy="930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1"/>
          </p:cNvCxnSpPr>
          <p:nvPr/>
        </p:nvCxnSpPr>
        <p:spPr>
          <a:xfrm flipV="1">
            <a:off x="4073280" y="4039943"/>
            <a:ext cx="1088544" cy="3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4073279" y="4718963"/>
            <a:ext cx="1088545" cy="50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6692045" y="5223593"/>
            <a:ext cx="1264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7" idx="1"/>
          </p:cNvCxnSpPr>
          <p:nvPr/>
        </p:nvCxnSpPr>
        <p:spPr>
          <a:xfrm>
            <a:off x="6692045" y="4039943"/>
            <a:ext cx="126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6" idx="3"/>
          </p:cNvCxnSpPr>
          <p:nvPr/>
        </p:nvCxnSpPr>
        <p:spPr>
          <a:xfrm rot="5400000">
            <a:off x="6227820" y="2070071"/>
            <a:ext cx="339510" cy="4648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/>
          <a:lstStyle/>
          <a:p>
            <a:r>
              <a:rPr lang="it-IT" dirty="0" smtClean="0"/>
              <a:t>componente in Python che chiama l’API del data.gov.it per aggiornare il catalogo dei metadati nel database locale</a:t>
            </a:r>
          </a:p>
          <a:p>
            <a:r>
              <a:rPr lang="it-IT" dirty="0" smtClean="0"/>
              <a:t>salva nel database i metadati dei dataset e delle resource</a:t>
            </a:r>
          </a:p>
          <a:p>
            <a:r>
              <a:rPr lang="it-IT" dirty="0" smtClean="0"/>
              <a:t>le resource (i file) non vengono mai salvate ma richiamate tramite l’url quando necessario</a:t>
            </a:r>
          </a:p>
          <a:p>
            <a:r>
              <a:rPr lang="it-IT" dirty="0" smtClean="0"/>
              <a:t>dopo una </a:t>
            </a:r>
            <a:r>
              <a:rPr lang="en-US" dirty="0" err="1"/>
              <a:t>inizializzazione</a:t>
            </a:r>
            <a:r>
              <a:rPr lang="en-US" dirty="0"/>
              <a:t> </a:t>
            </a:r>
            <a:r>
              <a:rPr lang="it-IT" dirty="0" smtClean="0"/>
              <a:t>massiva, </a:t>
            </a:r>
            <a:r>
              <a:rPr lang="it-IT" dirty="0" smtClean="0"/>
              <a:t>lavora solo sui dataset nuovi o modificati </a:t>
            </a:r>
            <a:r>
              <a:rPr lang="it-IT" dirty="0" smtClean="0"/>
              <a:t>a partire dall’ultima volta che ha girato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FATTO: componente completato e testato</a:t>
            </a:r>
          </a:p>
          <a:p>
            <a:r>
              <a:rPr lang="it-IT" dirty="0" smtClean="0"/>
              <a:t>DA FARE: farlo girare sull’intero catalogo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scraping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>
            <a:normAutofit fontScale="85000" lnSpcReduction="10000"/>
          </a:bodyPr>
          <a:lstStyle/>
          <a:p>
            <a:r>
              <a:rPr lang="it-IT" dirty="0" smtClean="0"/>
              <a:t>database Postgres per salvare i dati e i metadati  </a:t>
            </a:r>
          </a:p>
          <a:p>
            <a:r>
              <a:rPr lang="it-IT" dirty="0" smtClean="0"/>
              <a:t>creato il modello dati:</a:t>
            </a:r>
          </a:p>
          <a:p>
            <a:pPr lvl="1"/>
            <a:r>
              <a:rPr lang="it-IT" dirty="0" smtClean="0"/>
              <a:t>datasets(</a:t>
            </a:r>
            <a:r>
              <a:rPr lang="en-GB" dirty="0"/>
              <a:t>id, name, description, organization, frequency, </a:t>
            </a:r>
            <a:r>
              <a:rPr lang="en-GB" dirty="0" err="1"/>
              <a:t>metadata_created</a:t>
            </a:r>
            <a:r>
              <a:rPr lang="en-GB" dirty="0"/>
              <a:t>, </a:t>
            </a:r>
            <a:r>
              <a:rPr lang="en-GB" dirty="0" err="1"/>
              <a:t>metadata_modified</a:t>
            </a:r>
            <a:r>
              <a:rPr lang="en-GB" dirty="0"/>
              <a:t>, </a:t>
            </a:r>
            <a:r>
              <a:rPr lang="en-GB" dirty="0" err="1"/>
              <a:t>dataset_modified</a:t>
            </a:r>
            <a:r>
              <a:rPr lang="en-GB" dirty="0"/>
              <a:t>, </a:t>
            </a:r>
            <a:r>
              <a:rPr lang="en-GB" dirty="0" err="1"/>
              <a:t>row_registered</a:t>
            </a:r>
            <a:r>
              <a:rPr lang="en-GB" dirty="0"/>
              <a:t>, </a:t>
            </a:r>
            <a:r>
              <a:rPr lang="en-GB" dirty="0" err="1" smtClean="0"/>
              <a:t>row_modified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/>
              <a:t>dataset_groups</a:t>
            </a:r>
            <a:r>
              <a:rPr lang="en-GB" dirty="0"/>
              <a:t>(dataset, </a:t>
            </a:r>
            <a:r>
              <a:rPr lang="en-GB" dirty="0" smtClean="0"/>
              <a:t>grp)</a:t>
            </a:r>
          </a:p>
          <a:p>
            <a:pPr lvl="1"/>
            <a:r>
              <a:rPr lang="en-GB" dirty="0" err="1" smtClean="0"/>
              <a:t>dataset_tags</a:t>
            </a:r>
            <a:r>
              <a:rPr lang="en-GB" dirty="0" smtClean="0"/>
              <a:t>(dataset</a:t>
            </a:r>
            <a:r>
              <a:rPr lang="en-GB" dirty="0"/>
              <a:t>, </a:t>
            </a:r>
            <a:r>
              <a:rPr lang="en-GB" dirty="0" smtClean="0"/>
              <a:t>tag)</a:t>
            </a:r>
          </a:p>
          <a:p>
            <a:pPr lvl="1"/>
            <a:r>
              <a:rPr lang="en-GB" dirty="0"/>
              <a:t>resources(id, name, description, format, dataset, </a:t>
            </a:r>
            <a:r>
              <a:rPr lang="en-GB" dirty="0" err="1"/>
              <a:t>url</a:t>
            </a:r>
            <a:r>
              <a:rPr lang="en-GB" dirty="0"/>
              <a:t>, </a:t>
            </a:r>
            <a:r>
              <a:rPr lang="en-GB" dirty="0" err="1"/>
              <a:t>metadata_modified</a:t>
            </a:r>
            <a:r>
              <a:rPr lang="en-GB" dirty="0"/>
              <a:t>, </a:t>
            </a:r>
            <a:r>
              <a:rPr lang="en-GB" dirty="0" err="1"/>
              <a:t>resource_created</a:t>
            </a:r>
            <a:r>
              <a:rPr lang="en-GB" dirty="0"/>
              <a:t>, </a:t>
            </a:r>
            <a:r>
              <a:rPr lang="en-GB" dirty="0" err="1"/>
              <a:t>resource_modified</a:t>
            </a:r>
            <a:r>
              <a:rPr lang="en-GB" dirty="0"/>
              <a:t>, </a:t>
            </a:r>
            <a:r>
              <a:rPr lang="en-GB" dirty="0" err="1"/>
              <a:t>num_available</a:t>
            </a:r>
            <a:r>
              <a:rPr lang="en-GB" dirty="0"/>
              <a:t>, </a:t>
            </a:r>
            <a:r>
              <a:rPr lang="en-GB" dirty="0" err="1"/>
              <a:t>num_accesses</a:t>
            </a:r>
            <a:r>
              <a:rPr lang="en-GB" dirty="0"/>
              <a:t>, </a:t>
            </a:r>
            <a:r>
              <a:rPr lang="en-GB" dirty="0" err="1"/>
              <a:t>row_registered</a:t>
            </a:r>
            <a:r>
              <a:rPr lang="en-GB" dirty="0"/>
              <a:t>, </a:t>
            </a:r>
            <a:r>
              <a:rPr lang="en-GB" dirty="0" err="1"/>
              <a:t>row_modified</a:t>
            </a:r>
            <a:r>
              <a:rPr lang="en-GB" dirty="0"/>
              <a:t>, </a:t>
            </a:r>
            <a:r>
              <a:rPr lang="en-GB" dirty="0" err="1" smtClean="0"/>
              <a:t>row_processed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quality(</a:t>
            </a:r>
            <a:r>
              <a:rPr lang="it-IT" dirty="0"/>
              <a:t>id, acci3, acci4, comi1, comi5, coni2, coni3, avad1, tscreation, </a:t>
            </a:r>
            <a:r>
              <a:rPr lang="it-IT" dirty="0" smtClean="0"/>
              <a:t>execid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log_csv(id</a:t>
            </a:r>
            <a:r>
              <a:rPr lang="it-IT" dirty="0"/>
              <a:t>, msg, encoding, delimiter, nr, nc, tscreation, </a:t>
            </a:r>
            <a:r>
              <a:rPr lang="it-IT" dirty="0" smtClean="0"/>
              <a:t>execid)</a:t>
            </a:r>
            <a:endParaRPr lang="it-IT" dirty="0" smtClean="0"/>
          </a:p>
          <a:p>
            <a:pPr lvl="1"/>
            <a:r>
              <a:rPr lang="it-IT" dirty="0" smtClean="0"/>
              <a:t>...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FATTO: </a:t>
            </a:r>
            <a:r>
              <a:rPr lang="it-IT" dirty="0"/>
              <a:t>componente completato </a:t>
            </a:r>
            <a:endParaRPr lang="it-IT" dirty="0" smtClean="0"/>
          </a:p>
          <a:p>
            <a:r>
              <a:rPr lang="it-IT" dirty="0" smtClean="0"/>
              <a:t>DA FARE: eventuali nuove tabelle o modifiche in base all’evoluzione del resto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69" y="225080"/>
            <a:ext cx="3246539" cy="17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componente in Python che normalizza le resource e le trasforma in dataframe</a:t>
            </a:r>
          </a:p>
          <a:p>
            <a:r>
              <a:rPr lang="it-IT" dirty="0" smtClean="0"/>
              <a:t>uno per ogni tipo di resource</a:t>
            </a:r>
          </a:p>
          <a:p>
            <a:r>
              <a:rPr lang="it-IT" dirty="0" smtClean="0"/>
              <a:t>i tipi possibili e le corrispondenti numeriche sono:</a:t>
            </a:r>
          </a:p>
          <a:p>
            <a:pPr lvl="1"/>
            <a:r>
              <a:rPr lang="it-IT" dirty="0" smtClean="0"/>
              <a:t>CSV = 56k</a:t>
            </a:r>
          </a:p>
          <a:p>
            <a:pPr lvl="1"/>
            <a:r>
              <a:rPr lang="it-IT" dirty="0" smtClean="0"/>
              <a:t>JSON = 29k</a:t>
            </a:r>
          </a:p>
          <a:p>
            <a:pPr lvl="1"/>
            <a:r>
              <a:rPr lang="it-IT" dirty="0" smtClean="0"/>
              <a:t>XML = 10k</a:t>
            </a:r>
          </a:p>
          <a:p>
            <a:pPr lvl="1"/>
            <a:r>
              <a:rPr lang="it-IT" dirty="0" smtClean="0"/>
              <a:t>EXCEL = 7k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FATTO: componente per CSV completato</a:t>
            </a:r>
          </a:p>
          <a:p>
            <a:r>
              <a:rPr lang="it-IT" dirty="0" smtClean="0"/>
              <a:t>DA FARE:</a:t>
            </a:r>
          </a:p>
          <a:p>
            <a:pPr lvl="1"/>
            <a:r>
              <a:rPr lang="it-IT" dirty="0" smtClean="0"/>
              <a:t>testare massivamente su tutte le resource CSV disponibili</a:t>
            </a:r>
          </a:p>
          <a:p>
            <a:pPr lvl="1"/>
            <a:r>
              <a:rPr lang="it-IT" dirty="0" smtClean="0"/>
              <a:t>analisi di fattibilità per gli altri tipi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normalizer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70" y="225080"/>
            <a:ext cx="3333226" cy="1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>
            <a:normAutofit/>
          </a:bodyPr>
          <a:lstStyle/>
          <a:p>
            <a:r>
              <a:rPr lang="it-IT" dirty="0" smtClean="0"/>
              <a:t>componente in Python che applica le metriche di data quality sui dataframe</a:t>
            </a:r>
          </a:p>
          <a:p>
            <a:r>
              <a:rPr lang="it-IT" dirty="0" smtClean="0"/>
              <a:t>gli esiti per ogni resource vengono salvati nel database cosi sono pronti per essere consultati o elaborati ulteriormente</a:t>
            </a:r>
          </a:p>
          <a:p>
            <a:r>
              <a:rPr lang="it-IT" dirty="0" smtClean="0"/>
              <a:t>ad ogni giro elabora le resource che hanno subito variazioni a livello di dati o metadati a partire dall’ultimo giro</a:t>
            </a:r>
          </a:p>
          <a:p>
            <a:endParaRPr lang="it-IT" dirty="0" smtClean="0"/>
          </a:p>
          <a:p>
            <a:r>
              <a:rPr lang="it-IT" dirty="0" smtClean="0"/>
              <a:t>FATTO: rivisto la logica e l’implementazione di alcune metriche e aggiunte delle nuove</a:t>
            </a:r>
          </a:p>
          <a:p>
            <a:r>
              <a:rPr lang="it-IT" dirty="0" smtClean="0"/>
              <a:t>DA FARE:</a:t>
            </a:r>
          </a:p>
          <a:p>
            <a:pPr lvl="1"/>
            <a:r>
              <a:rPr lang="it-IT" dirty="0"/>
              <a:t>chiarire alcuni dubbi sulla nomenclatura e sull'interpretazione di alcune </a:t>
            </a:r>
            <a:r>
              <a:rPr lang="it-IT" dirty="0" smtClean="0"/>
              <a:t>metriche</a:t>
            </a:r>
          </a:p>
          <a:p>
            <a:pPr lvl="1"/>
            <a:r>
              <a:rPr lang="it-IT" dirty="0" smtClean="0"/>
              <a:t>concludere lo sviluppo e testare massivamente </a:t>
            </a:r>
            <a:r>
              <a:rPr lang="it-IT" dirty="0"/>
              <a:t>su tutte le </a:t>
            </a:r>
            <a:r>
              <a:rPr lang="it-IT" dirty="0" smtClean="0"/>
              <a:t>resource disponibili</a:t>
            </a:r>
            <a:endParaRPr lang="it-IT" dirty="0"/>
          </a:p>
          <a:p>
            <a:pPr lvl="1"/>
            <a:endParaRPr lang="it-IT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QUALITY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70" y="225080"/>
            <a:ext cx="3333226" cy="1754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7" y="225080"/>
            <a:ext cx="3282999" cy="1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>
            <a:normAutofit/>
          </a:bodyPr>
          <a:lstStyle/>
          <a:p>
            <a:r>
              <a:rPr lang="it-IT" dirty="0" smtClean="0"/>
              <a:t>componente in Node che fa da server</a:t>
            </a:r>
          </a:p>
          <a:p>
            <a:r>
              <a:rPr lang="it-IT" dirty="0" smtClean="0"/>
              <a:t>espone delle API per interrogare i dati e i metadati salvati nel database</a:t>
            </a:r>
          </a:p>
          <a:p>
            <a:endParaRPr lang="it-IT" dirty="0" smtClean="0"/>
          </a:p>
          <a:p>
            <a:r>
              <a:rPr lang="it-IT" dirty="0" smtClean="0"/>
              <a:t>FATTO: </a:t>
            </a:r>
            <a:r>
              <a:rPr lang="it-IT" dirty="0"/>
              <a:t>componente completato </a:t>
            </a:r>
            <a:r>
              <a:rPr lang="it-IT" dirty="0" smtClean="0"/>
              <a:t>e testato</a:t>
            </a:r>
            <a:endParaRPr lang="it-IT" dirty="0"/>
          </a:p>
          <a:p>
            <a:r>
              <a:rPr lang="it-IT" dirty="0" smtClean="0"/>
              <a:t>DA FARE: eventuali modifiche o aggiunte alle API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BACKEND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70" y="225080"/>
            <a:ext cx="3333226" cy="1754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7" y="225080"/>
            <a:ext cx="3282999" cy="1754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458" y="225080"/>
            <a:ext cx="3310038" cy="1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555" y="2239862"/>
            <a:ext cx="11579941" cy="4162897"/>
          </a:xfrm>
        </p:spPr>
        <p:txBody>
          <a:bodyPr>
            <a:normAutofit/>
          </a:bodyPr>
          <a:lstStyle/>
          <a:p>
            <a:r>
              <a:rPr lang="it-IT" dirty="0" smtClean="0"/>
              <a:t>componente in React che fa da client</a:t>
            </a:r>
          </a:p>
          <a:p>
            <a:r>
              <a:rPr lang="it-IT" dirty="0" smtClean="0"/>
              <a:t>visualizza i dati, i metadati, e gli esiti di data quality in formato tabellare e grafico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FATTO: analisi e primo mockup</a:t>
            </a:r>
            <a:endParaRPr lang="it-IT" dirty="0"/>
          </a:p>
          <a:p>
            <a:r>
              <a:rPr lang="it-IT" dirty="0" smtClean="0"/>
              <a:t>DA FARE: completare lo sviluppo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4556" y="760483"/>
            <a:ext cx="7729728" cy="67410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it-IT" dirty="0" smtClean="0"/>
              <a:t>FRONTEND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70" y="225080"/>
            <a:ext cx="3333226" cy="1744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70" y="225080"/>
            <a:ext cx="3333226" cy="17541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7" y="225080"/>
            <a:ext cx="3282999" cy="1754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458" y="225080"/>
            <a:ext cx="3310038" cy="1754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450" y="225080"/>
            <a:ext cx="3265046" cy="17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</TotalTime>
  <Words>453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A massive analysis of Italian open data quality</vt:lpstr>
      <vt:lpstr>ARCHITETTURA</vt:lpstr>
      <vt:lpstr>scraping</vt:lpstr>
      <vt:lpstr>DATABASE</vt:lpstr>
      <vt:lpstr>normalizer</vt:lpstr>
      <vt:lpstr>QUALITY</vt:lpstr>
      <vt:lpstr>BACKEND</vt:lpstr>
      <vt:lpstr>FRONTEND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massive analysis of Italian open data quality</dc:title>
  <dc:creator>User</dc:creator>
  <cp:lastModifiedBy>User</cp:lastModifiedBy>
  <cp:revision>11</cp:revision>
  <dcterms:created xsi:type="dcterms:W3CDTF">2024-10-09T18:14:33Z</dcterms:created>
  <dcterms:modified xsi:type="dcterms:W3CDTF">2024-10-09T19:28:08Z</dcterms:modified>
</cp:coreProperties>
</file>