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1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smtClean="0"/>
              <a:t>SASS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 smtClean="0"/>
              <a:t>FunDay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99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701394"/>
            <a:ext cx="8534400" cy="1507067"/>
          </a:xfrm>
        </p:spPr>
        <p:txBody>
          <a:bodyPr>
            <a:normAutofit/>
          </a:bodyPr>
          <a:lstStyle/>
          <a:p>
            <a:r>
              <a:rPr lang="hr-HR" sz="4800" dirty="0" smtClean="0"/>
              <a:t>Partials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363542"/>
            <a:ext cx="3903830" cy="34757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sz="2800" dirty="0" smtClean="0">
                <a:solidFill>
                  <a:schemeClr val="tx1"/>
                </a:solidFill>
              </a:rPr>
              <a:t>folder:</a:t>
            </a:r>
          </a:p>
          <a:p>
            <a:pPr marL="0" indent="0">
              <a:buNone/>
            </a:pPr>
            <a:r>
              <a:rPr lang="hr-HR" sz="2800" dirty="0">
                <a:solidFill>
                  <a:schemeClr val="tx1"/>
                </a:solidFill>
              </a:rPr>
              <a:t> </a:t>
            </a:r>
            <a:r>
              <a:rPr lang="hr-HR" sz="2800" dirty="0" smtClean="0">
                <a:solidFill>
                  <a:schemeClr val="tx1"/>
                </a:solidFill>
              </a:rPr>
              <a:t> style.scss</a:t>
            </a:r>
          </a:p>
          <a:p>
            <a:pPr marL="0" indent="0">
              <a:buNone/>
            </a:pPr>
            <a:r>
              <a:rPr lang="hr-HR" sz="2800" dirty="0">
                <a:solidFill>
                  <a:schemeClr val="tx1"/>
                </a:solidFill>
              </a:rPr>
              <a:t> </a:t>
            </a:r>
            <a:r>
              <a:rPr lang="hr-HR" sz="2800" dirty="0" smtClean="0">
                <a:solidFill>
                  <a:schemeClr val="tx1"/>
                </a:solidFill>
              </a:rPr>
              <a:t> _partial.scss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921959" y="2208461"/>
            <a:ext cx="3903830" cy="3475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hr-HR" sz="2800" dirty="0" smtClean="0">
                <a:solidFill>
                  <a:schemeClr val="tx1"/>
                </a:solidFill>
              </a:rPr>
              <a:t>style.scss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hr-HR" sz="2800" dirty="0" smtClean="0">
                <a:solidFill>
                  <a:schemeClr val="tx1"/>
                </a:solidFill>
              </a:rPr>
              <a:t>@import partial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96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701394"/>
            <a:ext cx="8534400" cy="1507067"/>
          </a:xfrm>
        </p:spPr>
        <p:txBody>
          <a:bodyPr>
            <a:normAutofit/>
          </a:bodyPr>
          <a:lstStyle/>
          <a:p>
            <a:r>
              <a:rPr lang="hr-HR" sz="4800" dirty="0" smtClean="0"/>
              <a:t>MIXIN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363542"/>
            <a:ext cx="8534400" cy="32511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sz="2800" dirty="0" smtClean="0">
                <a:solidFill>
                  <a:schemeClr val="tx1"/>
                </a:solidFill>
              </a:rPr>
              <a:t>@mixin [name]([arguments]) {</a:t>
            </a:r>
          </a:p>
          <a:p>
            <a:pPr marL="0" indent="0">
              <a:buNone/>
            </a:pPr>
            <a:r>
              <a:rPr lang="hr-HR" sz="2800" dirty="0" smtClean="0">
                <a:solidFill>
                  <a:schemeClr val="tx1"/>
                </a:solidFill>
              </a:rPr>
              <a:t>  ...</a:t>
            </a:r>
          </a:p>
          <a:p>
            <a:pPr marL="0" indent="0">
              <a:buNone/>
            </a:pPr>
            <a:r>
              <a:rPr lang="hr-HR" sz="2800" dirty="0" smtClean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endParaRPr lang="hr-HR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hr-HR" sz="2800" dirty="0" smtClean="0">
                <a:solidFill>
                  <a:schemeClr val="tx1"/>
                </a:solidFill>
              </a:rPr>
              <a:t>@include name;</a:t>
            </a:r>
          </a:p>
        </p:txBody>
      </p:sp>
    </p:spTree>
    <p:extLst>
      <p:ext uri="{BB962C8B-B14F-4D97-AF65-F5344CB8AC3E}">
        <p14:creationId xmlns:p14="http://schemas.microsoft.com/office/powerpoint/2010/main" val="2219635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701394"/>
            <a:ext cx="8534400" cy="1507067"/>
          </a:xfrm>
        </p:spPr>
        <p:txBody>
          <a:bodyPr>
            <a:normAutofit/>
          </a:bodyPr>
          <a:lstStyle/>
          <a:p>
            <a:r>
              <a:rPr lang="hr-HR" sz="4800" dirty="0" smtClean="0"/>
              <a:t>MIXIN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363542"/>
            <a:ext cx="4144462" cy="34757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r-HR" sz="2800" dirty="0" smtClean="0">
                <a:solidFill>
                  <a:schemeClr val="tx1"/>
                </a:solidFill>
              </a:rPr>
              <a:t>SCSS</a:t>
            </a:r>
            <a:br>
              <a:rPr lang="hr-HR" sz="2800" dirty="0" smtClean="0">
                <a:solidFill>
                  <a:schemeClr val="tx1"/>
                </a:solidFill>
              </a:rPr>
            </a:br>
            <a:r>
              <a:rPr lang="hr-HR" sz="2800" dirty="0" smtClean="0">
                <a:solidFill>
                  <a:schemeClr val="tx1"/>
                </a:solidFill>
              </a:rPr>
              <a:t>@mixin example {</a:t>
            </a:r>
          </a:p>
          <a:p>
            <a:pPr marL="0" indent="0">
              <a:buNone/>
            </a:pPr>
            <a:r>
              <a:rPr lang="hr-HR" sz="2800" dirty="0">
                <a:solidFill>
                  <a:schemeClr val="tx1"/>
                </a:solidFill>
              </a:rPr>
              <a:t> </a:t>
            </a:r>
            <a:r>
              <a:rPr lang="hr-HR" sz="2800" dirty="0" smtClean="0">
                <a:solidFill>
                  <a:schemeClr val="tx1"/>
                </a:solidFill>
              </a:rPr>
              <a:t> background: red;</a:t>
            </a:r>
          </a:p>
          <a:p>
            <a:pPr marL="0" indent="0">
              <a:buNone/>
            </a:pPr>
            <a:r>
              <a:rPr lang="hr-HR" sz="2800" dirty="0" smtClean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r>
              <a:rPr lang="hr-HR" sz="2800" dirty="0">
                <a:solidFill>
                  <a:schemeClr val="tx1"/>
                </a:solidFill>
              </a:rPr>
              <a:t>p</a:t>
            </a:r>
            <a:r>
              <a:rPr lang="hr-HR" sz="2800" dirty="0" smtClean="0">
                <a:solidFill>
                  <a:schemeClr val="tx1"/>
                </a:solidFill>
              </a:rPr>
              <a:t> {</a:t>
            </a:r>
          </a:p>
          <a:p>
            <a:pPr marL="0" indent="0">
              <a:buNone/>
            </a:pPr>
            <a:r>
              <a:rPr lang="hr-HR" sz="2800" dirty="0">
                <a:solidFill>
                  <a:schemeClr val="tx1"/>
                </a:solidFill>
              </a:rPr>
              <a:t>	</a:t>
            </a:r>
            <a:r>
              <a:rPr lang="hr-HR" sz="2800" dirty="0" smtClean="0">
                <a:solidFill>
                  <a:schemeClr val="tx1"/>
                </a:solidFill>
              </a:rPr>
              <a:t>@include example;</a:t>
            </a:r>
          </a:p>
          <a:p>
            <a:pPr marL="0" indent="0">
              <a:buNone/>
            </a:pPr>
            <a:r>
              <a:rPr lang="hr-HR" sz="2800" dirty="0">
                <a:solidFill>
                  <a:schemeClr val="tx1"/>
                </a:solidFill>
              </a:rPr>
              <a:t>}</a:t>
            </a:r>
            <a:endParaRPr lang="hr-HR" sz="2800" dirty="0" smtClean="0">
              <a:solidFill>
                <a:schemeClr val="tx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921959" y="2208461"/>
            <a:ext cx="3903830" cy="3475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hr-HR" sz="2800" dirty="0" smtClean="0">
                <a:solidFill>
                  <a:schemeClr val="tx1"/>
                </a:solidFill>
              </a:rPr>
              <a:t>CSS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hr-HR" sz="2800" dirty="0">
                <a:solidFill>
                  <a:schemeClr val="tx1"/>
                </a:solidFill>
              </a:rPr>
              <a:t>p</a:t>
            </a:r>
            <a:r>
              <a:rPr lang="hr-HR" sz="2800" dirty="0" smtClean="0">
                <a:solidFill>
                  <a:schemeClr val="tx1"/>
                </a:solidFill>
              </a:rPr>
              <a:t> {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hr-HR" sz="2800" dirty="0">
                <a:solidFill>
                  <a:schemeClr val="tx1"/>
                </a:solidFill>
              </a:rPr>
              <a:t> </a:t>
            </a:r>
            <a:r>
              <a:rPr lang="hr-HR" sz="2800" dirty="0" smtClean="0">
                <a:solidFill>
                  <a:schemeClr val="tx1"/>
                </a:solidFill>
              </a:rPr>
              <a:t> background: red;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hr-HR" sz="2800" dirty="0">
                <a:solidFill>
                  <a:schemeClr val="tx1"/>
                </a:solidFill>
              </a:rPr>
              <a:t>}</a:t>
            </a:r>
            <a:endParaRPr lang="hr-HR" sz="2800" dirty="0" smtClean="0">
              <a:solidFill>
                <a:schemeClr val="tx1"/>
              </a:solidFill>
            </a:endParaRPr>
          </a:p>
          <a:p>
            <a:pPr marL="0" indent="0">
              <a:buFont typeface="Wingdings 3" panose="05040102010807070707" pitchFamily="18" charset="2"/>
              <a:buNone/>
            </a:pPr>
            <a:endParaRPr lang="hr-HR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10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701394"/>
            <a:ext cx="8534400" cy="1507067"/>
          </a:xfrm>
        </p:spPr>
        <p:txBody>
          <a:bodyPr>
            <a:normAutofit/>
          </a:bodyPr>
          <a:lstStyle/>
          <a:p>
            <a:r>
              <a:rPr lang="hr-HR" sz="4800" dirty="0" smtClean="0"/>
              <a:t>MIXIN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363542"/>
            <a:ext cx="4144462" cy="34757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r-HR" sz="2800" dirty="0" smtClean="0">
                <a:solidFill>
                  <a:schemeClr val="tx1"/>
                </a:solidFill>
              </a:rPr>
              <a:t>SCSS</a:t>
            </a:r>
            <a:br>
              <a:rPr lang="hr-HR" sz="2800" dirty="0" smtClean="0">
                <a:solidFill>
                  <a:schemeClr val="tx1"/>
                </a:solidFill>
              </a:rPr>
            </a:br>
            <a:r>
              <a:rPr lang="hr-HR" sz="2800" dirty="0" smtClean="0">
                <a:solidFill>
                  <a:schemeClr val="tx1"/>
                </a:solidFill>
              </a:rPr>
              <a:t>@mixin ex ($clr) {</a:t>
            </a:r>
          </a:p>
          <a:p>
            <a:pPr marL="0" indent="0">
              <a:buNone/>
            </a:pPr>
            <a:r>
              <a:rPr lang="hr-HR" sz="2800" dirty="0">
                <a:solidFill>
                  <a:schemeClr val="tx1"/>
                </a:solidFill>
              </a:rPr>
              <a:t> </a:t>
            </a:r>
            <a:r>
              <a:rPr lang="hr-HR" sz="2800" dirty="0" smtClean="0">
                <a:solidFill>
                  <a:schemeClr val="tx1"/>
                </a:solidFill>
              </a:rPr>
              <a:t> background: $clr;</a:t>
            </a:r>
          </a:p>
          <a:p>
            <a:pPr marL="0" indent="0">
              <a:buNone/>
            </a:pPr>
            <a:r>
              <a:rPr lang="hr-HR" sz="2800" dirty="0" smtClean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r>
              <a:rPr lang="hr-HR" sz="2800" dirty="0">
                <a:solidFill>
                  <a:schemeClr val="tx1"/>
                </a:solidFill>
              </a:rPr>
              <a:t>p</a:t>
            </a:r>
            <a:r>
              <a:rPr lang="hr-HR" sz="2800" dirty="0" smtClean="0">
                <a:solidFill>
                  <a:schemeClr val="tx1"/>
                </a:solidFill>
              </a:rPr>
              <a:t> {</a:t>
            </a:r>
          </a:p>
          <a:p>
            <a:pPr marL="0" indent="0">
              <a:buNone/>
            </a:pPr>
            <a:r>
              <a:rPr lang="hr-HR" sz="2800" dirty="0">
                <a:solidFill>
                  <a:schemeClr val="tx1"/>
                </a:solidFill>
              </a:rPr>
              <a:t>	</a:t>
            </a:r>
            <a:r>
              <a:rPr lang="hr-HR" sz="2800" dirty="0" smtClean="0">
                <a:solidFill>
                  <a:schemeClr val="tx1"/>
                </a:solidFill>
              </a:rPr>
              <a:t>@include ex(#000);</a:t>
            </a:r>
          </a:p>
          <a:p>
            <a:pPr marL="0" indent="0">
              <a:buNone/>
            </a:pPr>
            <a:r>
              <a:rPr lang="hr-HR" sz="2800" dirty="0">
                <a:solidFill>
                  <a:schemeClr val="tx1"/>
                </a:solidFill>
              </a:rPr>
              <a:t>}</a:t>
            </a:r>
            <a:endParaRPr lang="hr-HR" sz="2800" dirty="0" smtClean="0">
              <a:solidFill>
                <a:schemeClr val="tx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921959" y="2208461"/>
            <a:ext cx="3903830" cy="3475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hr-HR" sz="2800" dirty="0" smtClean="0">
                <a:solidFill>
                  <a:schemeClr val="tx1"/>
                </a:solidFill>
              </a:rPr>
              <a:t>CSS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hr-HR" sz="2800" dirty="0">
                <a:solidFill>
                  <a:schemeClr val="tx1"/>
                </a:solidFill>
              </a:rPr>
              <a:t>p</a:t>
            </a:r>
            <a:r>
              <a:rPr lang="hr-HR" sz="2800" dirty="0" smtClean="0">
                <a:solidFill>
                  <a:schemeClr val="tx1"/>
                </a:solidFill>
              </a:rPr>
              <a:t> {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hr-HR" sz="2800" dirty="0">
                <a:solidFill>
                  <a:schemeClr val="tx1"/>
                </a:solidFill>
              </a:rPr>
              <a:t> </a:t>
            </a:r>
            <a:r>
              <a:rPr lang="hr-HR" sz="2800" dirty="0" smtClean="0">
                <a:solidFill>
                  <a:schemeClr val="tx1"/>
                </a:solidFill>
              </a:rPr>
              <a:t> background: #000;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hr-HR" sz="2800" dirty="0">
                <a:solidFill>
                  <a:schemeClr val="tx1"/>
                </a:solidFill>
              </a:rPr>
              <a:t>}</a:t>
            </a:r>
            <a:endParaRPr lang="hr-HR" sz="2800" dirty="0" smtClean="0">
              <a:solidFill>
                <a:schemeClr val="tx1"/>
              </a:solidFill>
            </a:endParaRPr>
          </a:p>
          <a:p>
            <a:pPr marL="0" indent="0">
              <a:buFont typeface="Wingdings 3" panose="05040102010807070707" pitchFamily="18" charset="2"/>
              <a:buNone/>
            </a:pPr>
            <a:endParaRPr lang="hr-HR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28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701394"/>
            <a:ext cx="8534400" cy="1507067"/>
          </a:xfrm>
        </p:spPr>
        <p:txBody>
          <a:bodyPr>
            <a:normAutofit/>
          </a:bodyPr>
          <a:lstStyle/>
          <a:p>
            <a:r>
              <a:rPr lang="hr-HR" sz="4800" dirty="0" smtClean="0"/>
              <a:t>MIXIN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363542"/>
            <a:ext cx="4144462" cy="34757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r-HR" sz="2800" dirty="0" smtClean="0">
                <a:solidFill>
                  <a:schemeClr val="tx1"/>
                </a:solidFill>
              </a:rPr>
              <a:t>SCSS</a:t>
            </a:r>
            <a:br>
              <a:rPr lang="hr-HR" sz="2800" dirty="0" smtClean="0">
                <a:solidFill>
                  <a:schemeClr val="tx1"/>
                </a:solidFill>
              </a:rPr>
            </a:br>
            <a:r>
              <a:rPr lang="hr-HR" sz="2800" dirty="0" smtClean="0">
                <a:solidFill>
                  <a:schemeClr val="tx1"/>
                </a:solidFill>
              </a:rPr>
              <a:t>@mixin ex ($clr=#000) {</a:t>
            </a:r>
          </a:p>
          <a:p>
            <a:pPr marL="0" indent="0">
              <a:buNone/>
            </a:pPr>
            <a:r>
              <a:rPr lang="hr-HR" sz="2800" dirty="0">
                <a:solidFill>
                  <a:schemeClr val="tx1"/>
                </a:solidFill>
              </a:rPr>
              <a:t> </a:t>
            </a:r>
            <a:r>
              <a:rPr lang="hr-HR" sz="2800" dirty="0" smtClean="0">
                <a:solidFill>
                  <a:schemeClr val="tx1"/>
                </a:solidFill>
              </a:rPr>
              <a:t> background: $clr;</a:t>
            </a:r>
          </a:p>
          <a:p>
            <a:pPr marL="0" indent="0">
              <a:buNone/>
            </a:pPr>
            <a:r>
              <a:rPr lang="hr-HR" sz="2800" dirty="0" smtClean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r>
              <a:rPr lang="hr-HR" sz="2800" dirty="0">
                <a:solidFill>
                  <a:schemeClr val="tx1"/>
                </a:solidFill>
              </a:rPr>
              <a:t>p</a:t>
            </a:r>
            <a:r>
              <a:rPr lang="hr-HR" sz="2800" dirty="0" smtClean="0">
                <a:solidFill>
                  <a:schemeClr val="tx1"/>
                </a:solidFill>
              </a:rPr>
              <a:t> {</a:t>
            </a:r>
          </a:p>
          <a:p>
            <a:pPr marL="0" indent="0">
              <a:buNone/>
            </a:pPr>
            <a:r>
              <a:rPr lang="hr-HR" sz="2800" dirty="0">
                <a:solidFill>
                  <a:schemeClr val="tx1"/>
                </a:solidFill>
              </a:rPr>
              <a:t>	</a:t>
            </a:r>
            <a:r>
              <a:rPr lang="hr-HR" sz="2800" dirty="0" smtClean="0">
                <a:solidFill>
                  <a:schemeClr val="tx1"/>
                </a:solidFill>
              </a:rPr>
              <a:t>@include ex</a:t>
            </a:r>
          </a:p>
          <a:p>
            <a:pPr marL="0" indent="0">
              <a:buNone/>
            </a:pPr>
            <a:r>
              <a:rPr lang="hr-HR" sz="2800" dirty="0">
                <a:solidFill>
                  <a:schemeClr val="tx1"/>
                </a:solidFill>
              </a:rPr>
              <a:t>}</a:t>
            </a:r>
            <a:endParaRPr lang="hr-HR" sz="2800" dirty="0" smtClean="0">
              <a:solidFill>
                <a:schemeClr val="tx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921959" y="2208461"/>
            <a:ext cx="3903830" cy="3475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hr-HR" sz="2800" dirty="0" smtClean="0">
                <a:solidFill>
                  <a:schemeClr val="tx1"/>
                </a:solidFill>
              </a:rPr>
              <a:t>CSS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hr-HR" sz="2800" dirty="0">
                <a:solidFill>
                  <a:schemeClr val="tx1"/>
                </a:solidFill>
              </a:rPr>
              <a:t>p</a:t>
            </a:r>
            <a:r>
              <a:rPr lang="hr-HR" sz="2800" dirty="0" smtClean="0">
                <a:solidFill>
                  <a:schemeClr val="tx1"/>
                </a:solidFill>
              </a:rPr>
              <a:t> {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hr-HR" sz="2800" dirty="0">
                <a:solidFill>
                  <a:schemeClr val="tx1"/>
                </a:solidFill>
              </a:rPr>
              <a:t> </a:t>
            </a:r>
            <a:r>
              <a:rPr lang="hr-HR" sz="2800" dirty="0" smtClean="0">
                <a:solidFill>
                  <a:schemeClr val="tx1"/>
                </a:solidFill>
              </a:rPr>
              <a:t> background: #000;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hr-HR" sz="2800" dirty="0">
                <a:solidFill>
                  <a:schemeClr val="tx1"/>
                </a:solidFill>
              </a:rPr>
              <a:t>}</a:t>
            </a:r>
            <a:endParaRPr lang="hr-HR" sz="2800" dirty="0" smtClean="0">
              <a:solidFill>
                <a:schemeClr val="tx1"/>
              </a:solidFill>
            </a:endParaRPr>
          </a:p>
          <a:p>
            <a:pPr marL="0" indent="0">
              <a:buFont typeface="Wingdings 3" panose="05040102010807070707" pitchFamily="18" charset="2"/>
              <a:buNone/>
            </a:pPr>
            <a:endParaRPr lang="hr-HR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46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701394"/>
            <a:ext cx="8534400" cy="1507067"/>
          </a:xfrm>
        </p:spPr>
        <p:txBody>
          <a:bodyPr>
            <a:normAutofit/>
          </a:bodyPr>
          <a:lstStyle/>
          <a:p>
            <a:r>
              <a:rPr lang="hr-HR" sz="4800" dirty="0" smtClean="0"/>
              <a:t>EXtend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363542"/>
            <a:ext cx="4144462" cy="34757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r-HR" sz="2800" dirty="0" smtClean="0">
                <a:solidFill>
                  <a:schemeClr val="tx1"/>
                </a:solidFill>
              </a:rPr>
              <a:t>SCSS</a:t>
            </a:r>
            <a:br>
              <a:rPr lang="hr-HR" sz="2800" dirty="0" smtClean="0">
                <a:solidFill>
                  <a:schemeClr val="tx1"/>
                </a:solidFill>
              </a:rPr>
            </a:br>
            <a:r>
              <a:rPr lang="hr-HR" sz="2800" dirty="0" smtClean="0">
                <a:solidFill>
                  <a:schemeClr val="tx1"/>
                </a:solidFill>
              </a:rPr>
              <a:t>.test {</a:t>
            </a:r>
          </a:p>
          <a:p>
            <a:pPr marL="0" indent="0">
              <a:buNone/>
            </a:pPr>
            <a:r>
              <a:rPr lang="hr-HR" sz="2800" dirty="0">
                <a:solidFill>
                  <a:schemeClr val="tx1"/>
                </a:solidFill>
              </a:rPr>
              <a:t>	</a:t>
            </a:r>
            <a:r>
              <a:rPr lang="hr-HR" sz="2800" dirty="0" smtClean="0">
                <a:solidFill>
                  <a:schemeClr val="tx1"/>
                </a:solidFill>
              </a:rPr>
              <a:t>background: black;</a:t>
            </a:r>
          </a:p>
          <a:p>
            <a:pPr marL="0" indent="0">
              <a:buNone/>
            </a:pPr>
            <a:r>
              <a:rPr lang="hr-HR" sz="2800" dirty="0">
                <a:solidFill>
                  <a:schemeClr val="tx1"/>
                </a:solidFill>
              </a:rPr>
              <a:t>}</a:t>
            </a:r>
            <a:endParaRPr lang="hr-HR" sz="2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hr-HR" sz="2800" dirty="0">
                <a:solidFill>
                  <a:schemeClr val="tx1"/>
                </a:solidFill>
              </a:rPr>
              <a:t>p</a:t>
            </a:r>
            <a:r>
              <a:rPr lang="hr-HR" sz="2800" dirty="0" smtClean="0">
                <a:solidFill>
                  <a:schemeClr val="tx1"/>
                </a:solidFill>
              </a:rPr>
              <a:t> {</a:t>
            </a:r>
          </a:p>
          <a:p>
            <a:pPr marL="0" indent="0">
              <a:buNone/>
            </a:pPr>
            <a:r>
              <a:rPr lang="hr-HR" sz="2800" dirty="0">
                <a:solidFill>
                  <a:schemeClr val="tx1"/>
                </a:solidFill>
              </a:rPr>
              <a:t>	</a:t>
            </a:r>
            <a:r>
              <a:rPr lang="hr-HR" sz="2800" dirty="0" smtClean="0">
                <a:solidFill>
                  <a:schemeClr val="tx1"/>
                </a:solidFill>
              </a:rPr>
              <a:t>@extend .test;</a:t>
            </a:r>
          </a:p>
          <a:p>
            <a:pPr marL="0" indent="0">
              <a:buNone/>
            </a:pPr>
            <a:r>
              <a:rPr lang="hr-HR" sz="2800" dirty="0">
                <a:solidFill>
                  <a:schemeClr val="tx1"/>
                </a:solidFill>
              </a:rPr>
              <a:t>}</a:t>
            </a:r>
            <a:endParaRPr lang="hr-HR" sz="2800" dirty="0" smtClean="0">
              <a:solidFill>
                <a:schemeClr val="tx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921959" y="2208461"/>
            <a:ext cx="3903830" cy="3475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r-HR" sz="2800" dirty="0" smtClean="0">
                <a:solidFill>
                  <a:schemeClr val="tx1"/>
                </a:solidFill>
              </a:rPr>
              <a:t>CSS</a:t>
            </a:r>
            <a:br>
              <a:rPr lang="hr-HR" sz="2800" dirty="0" smtClean="0">
                <a:solidFill>
                  <a:schemeClr val="tx1"/>
                </a:solidFill>
              </a:rPr>
            </a:br>
            <a:r>
              <a:rPr lang="hr-HR" sz="2800" dirty="0" smtClean="0">
                <a:solidFill>
                  <a:schemeClr val="tx1"/>
                </a:solidFill>
              </a:rPr>
              <a:t>.test, p {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hr-HR" sz="2800" dirty="0">
                <a:solidFill>
                  <a:schemeClr val="tx1"/>
                </a:solidFill>
              </a:rPr>
              <a:t> </a:t>
            </a:r>
            <a:r>
              <a:rPr lang="hr-HR" sz="2800" dirty="0" smtClean="0">
                <a:solidFill>
                  <a:schemeClr val="tx1"/>
                </a:solidFill>
              </a:rPr>
              <a:t> background: black;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hr-HR" sz="2800" dirty="0">
                <a:solidFill>
                  <a:schemeClr val="tx1"/>
                </a:solidFill>
              </a:rPr>
              <a:t>}</a:t>
            </a:r>
            <a:endParaRPr lang="hr-HR" sz="2800" dirty="0" smtClean="0">
              <a:solidFill>
                <a:schemeClr val="tx1"/>
              </a:solidFill>
            </a:endParaRPr>
          </a:p>
          <a:p>
            <a:pPr marL="0" indent="0">
              <a:buFont typeface="Wingdings 3" panose="05040102010807070707" pitchFamily="18" charset="2"/>
              <a:buNone/>
            </a:pPr>
            <a:endParaRPr lang="hr-HR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1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701394"/>
            <a:ext cx="8534400" cy="1507067"/>
          </a:xfrm>
        </p:spPr>
        <p:txBody>
          <a:bodyPr>
            <a:normAutofit/>
          </a:bodyPr>
          <a:lstStyle/>
          <a:p>
            <a:r>
              <a:rPr lang="hr-HR" sz="4800" dirty="0" smtClean="0"/>
              <a:t>functions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363542"/>
            <a:ext cx="8534400" cy="3475784"/>
          </a:xfrm>
        </p:spPr>
        <p:txBody>
          <a:bodyPr>
            <a:normAutofit/>
          </a:bodyPr>
          <a:lstStyle/>
          <a:p>
            <a:r>
              <a:rPr lang="hr-HR" sz="2800" dirty="0" smtClean="0">
                <a:solidFill>
                  <a:schemeClr val="tx1"/>
                </a:solidFill>
              </a:rPr>
              <a:t>@each</a:t>
            </a:r>
          </a:p>
          <a:p>
            <a:r>
              <a:rPr lang="hr-HR" sz="2800" dirty="0" smtClean="0">
                <a:solidFill>
                  <a:schemeClr val="tx1"/>
                </a:solidFill>
              </a:rPr>
              <a:t>@for</a:t>
            </a:r>
          </a:p>
          <a:p>
            <a:r>
              <a:rPr lang="hr-HR" sz="2800" dirty="0" smtClean="0">
                <a:solidFill>
                  <a:schemeClr val="tx1"/>
                </a:solidFill>
              </a:rPr>
              <a:t>@if</a:t>
            </a:r>
          </a:p>
          <a:p>
            <a:r>
              <a:rPr lang="hr-HR" sz="2800" dirty="0" smtClean="0">
                <a:solidFill>
                  <a:schemeClr val="tx1"/>
                </a:solidFill>
              </a:rPr>
              <a:t>@function</a:t>
            </a:r>
          </a:p>
        </p:txBody>
      </p:sp>
    </p:spTree>
    <p:extLst>
      <p:ext uri="{BB962C8B-B14F-4D97-AF65-F5344CB8AC3E}">
        <p14:creationId xmlns:p14="http://schemas.microsoft.com/office/powerpoint/2010/main" val="305682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701394"/>
            <a:ext cx="8534400" cy="1507067"/>
          </a:xfrm>
        </p:spPr>
        <p:txBody>
          <a:bodyPr>
            <a:normAutofit/>
          </a:bodyPr>
          <a:lstStyle/>
          <a:p>
            <a:r>
              <a:rPr lang="hr-HR" sz="4800" dirty="0" smtClean="0"/>
              <a:t>Extras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363542"/>
            <a:ext cx="8534400" cy="3475784"/>
          </a:xfrm>
        </p:spPr>
        <p:txBody>
          <a:bodyPr>
            <a:normAutofit/>
          </a:bodyPr>
          <a:lstStyle/>
          <a:p>
            <a:r>
              <a:rPr lang="hr-HR" sz="2800" dirty="0" smtClean="0">
                <a:solidFill>
                  <a:schemeClr val="tx1"/>
                </a:solidFill>
              </a:rPr>
              <a:t>Compass</a:t>
            </a:r>
          </a:p>
          <a:p>
            <a:r>
              <a:rPr lang="hr-HR" sz="2800" smtClean="0">
                <a:solidFill>
                  <a:schemeClr val="tx1"/>
                </a:solidFill>
              </a:rPr>
              <a:t>Compile options</a:t>
            </a:r>
          </a:p>
        </p:txBody>
      </p:sp>
    </p:spTree>
    <p:extLst>
      <p:ext uri="{BB962C8B-B14F-4D97-AF65-F5344CB8AC3E}">
        <p14:creationId xmlns:p14="http://schemas.microsoft.com/office/powerpoint/2010/main" val="306047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701394"/>
            <a:ext cx="8534400" cy="1507067"/>
          </a:xfrm>
        </p:spPr>
        <p:txBody>
          <a:bodyPr>
            <a:normAutofit/>
          </a:bodyPr>
          <a:lstStyle/>
          <a:p>
            <a:r>
              <a:rPr lang="hr-HR" sz="4800" dirty="0" smtClean="0"/>
              <a:t>What is sass?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4630819"/>
            <a:ext cx="8534400" cy="14491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Sass is a stylesheet </a:t>
            </a:r>
            <a:r>
              <a:rPr lang="en-US" sz="2800" dirty="0" smtClean="0">
                <a:solidFill>
                  <a:schemeClr val="tx1"/>
                </a:solidFill>
              </a:rPr>
              <a:t>language</a:t>
            </a:r>
            <a:r>
              <a:rPr lang="en-US" sz="2800" dirty="0">
                <a:solidFill>
                  <a:schemeClr val="tx1"/>
                </a:solidFill>
              </a:rPr>
              <a:t> that is interpreted into Cascading Style Sheets (CSS</a:t>
            </a:r>
            <a:r>
              <a:rPr lang="en-US" sz="2800" dirty="0" smtClean="0">
                <a:solidFill>
                  <a:schemeClr val="tx1"/>
                </a:solidFill>
              </a:rPr>
              <a:t>)</a:t>
            </a:r>
            <a:endParaRPr lang="hr-HR" sz="2800" dirty="0" smtClean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37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701394"/>
            <a:ext cx="8534400" cy="1507067"/>
          </a:xfrm>
        </p:spPr>
        <p:txBody>
          <a:bodyPr>
            <a:normAutofit/>
          </a:bodyPr>
          <a:lstStyle/>
          <a:p>
            <a:r>
              <a:rPr lang="hr-HR" sz="4800" dirty="0" smtClean="0"/>
              <a:t>WHY sass?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3096127"/>
            <a:ext cx="8534400" cy="2983832"/>
          </a:xfrm>
        </p:spPr>
        <p:txBody>
          <a:bodyPr>
            <a:normAutofit/>
          </a:bodyPr>
          <a:lstStyle/>
          <a:p>
            <a:r>
              <a:rPr lang="hr-HR" sz="2800" dirty="0" smtClean="0">
                <a:solidFill>
                  <a:schemeClr val="tx1"/>
                </a:solidFill>
              </a:rPr>
              <a:t>Cleaner code</a:t>
            </a:r>
          </a:p>
          <a:p>
            <a:r>
              <a:rPr lang="hr-HR" sz="2800" dirty="0" smtClean="0">
                <a:solidFill>
                  <a:schemeClr val="tx1"/>
                </a:solidFill>
              </a:rPr>
              <a:t>Structured code</a:t>
            </a:r>
          </a:p>
          <a:p>
            <a:r>
              <a:rPr lang="hr-HR" sz="2800" dirty="0" smtClean="0">
                <a:solidFill>
                  <a:schemeClr val="tx1"/>
                </a:solidFill>
              </a:rPr>
              <a:t>More specific selectors</a:t>
            </a:r>
          </a:p>
          <a:p>
            <a:r>
              <a:rPr lang="hr-HR" sz="2800" dirty="0" smtClean="0">
                <a:solidFill>
                  <a:schemeClr val="tx1"/>
                </a:solidFill>
              </a:rPr>
              <a:t>Variables, mixins, inheritance, functions,...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15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701394"/>
            <a:ext cx="8534400" cy="1507067"/>
          </a:xfrm>
        </p:spPr>
        <p:txBody>
          <a:bodyPr>
            <a:normAutofit/>
          </a:bodyPr>
          <a:lstStyle/>
          <a:p>
            <a:r>
              <a:rPr lang="hr-HR" sz="4800" dirty="0" smtClean="0"/>
              <a:t>SASS / scss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695075"/>
            <a:ext cx="8534400" cy="3384884"/>
          </a:xfrm>
        </p:spPr>
        <p:txBody>
          <a:bodyPr>
            <a:normAutofit/>
          </a:bodyPr>
          <a:lstStyle/>
          <a:p>
            <a:r>
              <a:rPr lang="hr-HR" sz="2800" dirty="0" smtClean="0">
                <a:solidFill>
                  <a:schemeClr val="tx1"/>
                </a:solidFill>
              </a:rPr>
              <a:t>SASS uses </a:t>
            </a:r>
            <a:r>
              <a:rPr lang="en-US" sz="2800" dirty="0">
                <a:solidFill>
                  <a:schemeClr val="tx1"/>
                </a:solidFill>
              </a:rPr>
              <a:t> indented </a:t>
            </a:r>
            <a:r>
              <a:rPr lang="en-US" sz="2800" dirty="0" smtClean="0">
                <a:solidFill>
                  <a:schemeClr val="tx1"/>
                </a:solidFill>
              </a:rPr>
              <a:t>syntax</a:t>
            </a:r>
            <a:r>
              <a:rPr lang="hr-HR" sz="2800" dirty="0" smtClean="0">
                <a:solidFill>
                  <a:schemeClr val="tx1"/>
                </a:solidFill>
              </a:rPr>
              <a:t>, no semicolons</a:t>
            </a:r>
          </a:p>
          <a:p>
            <a:r>
              <a:rPr lang="hr-HR" sz="2800" dirty="0" smtClean="0">
                <a:solidFill>
                  <a:schemeClr val="tx1"/>
                </a:solidFill>
              </a:rPr>
              <a:t>SCSS uses brackets - {}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85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701394"/>
            <a:ext cx="8534400" cy="1507067"/>
          </a:xfrm>
        </p:spPr>
        <p:txBody>
          <a:bodyPr>
            <a:normAutofit/>
          </a:bodyPr>
          <a:lstStyle/>
          <a:p>
            <a:r>
              <a:rPr lang="hr-HR" sz="4800" dirty="0" smtClean="0"/>
              <a:t>SASS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695075"/>
            <a:ext cx="8534400" cy="33848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sz="2800" dirty="0">
                <a:solidFill>
                  <a:schemeClr val="tx1"/>
                </a:solidFill>
              </a:rPr>
              <a:t>b</a:t>
            </a:r>
            <a:r>
              <a:rPr lang="hr-HR" sz="2800" dirty="0" smtClean="0">
                <a:solidFill>
                  <a:schemeClr val="tx1"/>
                </a:solidFill>
              </a:rPr>
              <a:t>ody</a:t>
            </a:r>
          </a:p>
          <a:p>
            <a:pPr marL="0" indent="0">
              <a:buNone/>
            </a:pPr>
            <a:r>
              <a:rPr lang="hr-HR" sz="2800" dirty="0">
                <a:solidFill>
                  <a:schemeClr val="tx1"/>
                </a:solidFill>
              </a:rPr>
              <a:t> </a:t>
            </a:r>
            <a:r>
              <a:rPr lang="hr-HR" sz="2800" dirty="0" smtClean="0">
                <a:solidFill>
                  <a:schemeClr val="tx1"/>
                </a:solidFill>
              </a:rPr>
              <a:t> p</a:t>
            </a:r>
          </a:p>
          <a:p>
            <a:pPr marL="0" indent="0">
              <a:buNone/>
            </a:pPr>
            <a:r>
              <a:rPr lang="hr-HR" sz="2800" dirty="0">
                <a:solidFill>
                  <a:schemeClr val="tx1"/>
                </a:solidFill>
              </a:rPr>
              <a:t> </a:t>
            </a:r>
            <a:r>
              <a:rPr lang="hr-HR" sz="2800" dirty="0" smtClean="0">
                <a:solidFill>
                  <a:schemeClr val="tx1"/>
                </a:solidFill>
              </a:rPr>
              <a:t>   background-color: black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079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701394"/>
            <a:ext cx="8534400" cy="1507067"/>
          </a:xfrm>
        </p:spPr>
        <p:txBody>
          <a:bodyPr>
            <a:normAutofit/>
          </a:bodyPr>
          <a:lstStyle/>
          <a:p>
            <a:r>
              <a:rPr lang="hr-HR" sz="4800" dirty="0" smtClean="0"/>
              <a:t>SCSS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695075"/>
            <a:ext cx="8534400" cy="33848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sz="2800" dirty="0">
                <a:solidFill>
                  <a:schemeClr val="tx1"/>
                </a:solidFill>
              </a:rPr>
              <a:t>b</a:t>
            </a:r>
            <a:r>
              <a:rPr lang="hr-HR" sz="2800" dirty="0" smtClean="0">
                <a:solidFill>
                  <a:schemeClr val="tx1"/>
                </a:solidFill>
              </a:rPr>
              <a:t>ody {</a:t>
            </a:r>
          </a:p>
          <a:p>
            <a:pPr marL="0" indent="0">
              <a:buNone/>
            </a:pPr>
            <a:r>
              <a:rPr lang="hr-HR" sz="2800" dirty="0">
                <a:solidFill>
                  <a:schemeClr val="tx1"/>
                </a:solidFill>
              </a:rPr>
              <a:t> </a:t>
            </a:r>
            <a:r>
              <a:rPr lang="hr-HR" sz="2800" dirty="0" smtClean="0">
                <a:solidFill>
                  <a:schemeClr val="tx1"/>
                </a:solidFill>
              </a:rPr>
              <a:t> p {</a:t>
            </a:r>
          </a:p>
          <a:p>
            <a:pPr marL="0" indent="0">
              <a:buNone/>
            </a:pPr>
            <a:r>
              <a:rPr lang="hr-HR" sz="2800" dirty="0">
                <a:solidFill>
                  <a:schemeClr val="tx1"/>
                </a:solidFill>
              </a:rPr>
              <a:t> </a:t>
            </a:r>
            <a:r>
              <a:rPr lang="hr-HR" sz="2800" dirty="0" smtClean="0">
                <a:solidFill>
                  <a:schemeClr val="tx1"/>
                </a:solidFill>
              </a:rPr>
              <a:t>   background-color: black;</a:t>
            </a:r>
          </a:p>
          <a:p>
            <a:pPr marL="0" indent="0">
              <a:buNone/>
            </a:pPr>
            <a:r>
              <a:rPr lang="hr-HR" sz="2800" dirty="0">
                <a:solidFill>
                  <a:schemeClr val="tx1"/>
                </a:solidFill>
              </a:rPr>
              <a:t> </a:t>
            </a:r>
            <a:r>
              <a:rPr lang="hr-HR" sz="2800" dirty="0" smtClean="0">
                <a:solidFill>
                  <a:schemeClr val="tx1"/>
                </a:solidFill>
              </a:rPr>
              <a:t> }</a:t>
            </a:r>
          </a:p>
          <a:p>
            <a:pPr marL="0" indent="0">
              <a:buNone/>
            </a:pPr>
            <a:r>
              <a:rPr lang="hr-HR" sz="2800" dirty="0">
                <a:solidFill>
                  <a:schemeClr val="tx1"/>
                </a:solidFill>
              </a:rPr>
              <a:t>}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72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701394"/>
            <a:ext cx="8534400" cy="1507067"/>
          </a:xfrm>
        </p:spPr>
        <p:txBody>
          <a:bodyPr>
            <a:normAutofit/>
          </a:bodyPr>
          <a:lstStyle/>
          <a:p>
            <a:r>
              <a:rPr lang="hr-HR" sz="4800" dirty="0" smtClean="0"/>
              <a:t>Compiling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363542"/>
            <a:ext cx="8534400" cy="11657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sz="2800" dirty="0" smtClean="0">
                <a:solidFill>
                  <a:schemeClr val="tx1"/>
                </a:solidFill>
              </a:rPr>
              <a:t>sass [src.sass|src.scss] [dest.css]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04528" y="3999835"/>
            <a:ext cx="8534400" cy="1636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hr-HR" sz="2800" dirty="0" smtClean="0">
                <a:solidFill>
                  <a:schemeClr val="tx1"/>
                </a:solidFill>
              </a:rPr>
              <a:t>Built in watch:</a:t>
            </a:r>
            <a:br>
              <a:rPr lang="hr-HR" sz="2800" dirty="0" smtClean="0">
                <a:solidFill>
                  <a:schemeClr val="tx1"/>
                </a:solidFill>
              </a:rPr>
            </a:br>
            <a:r>
              <a:rPr lang="hr-HR" sz="2800" dirty="0" smtClean="0">
                <a:solidFill>
                  <a:schemeClr val="tx1"/>
                </a:solidFill>
              </a:rPr>
              <a:t>sass –watch [src_folder]:[dest_folder]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27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701394"/>
            <a:ext cx="8534400" cy="1507067"/>
          </a:xfrm>
        </p:spPr>
        <p:txBody>
          <a:bodyPr>
            <a:normAutofit/>
          </a:bodyPr>
          <a:lstStyle/>
          <a:p>
            <a:r>
              <a:rPr lang="hr-HR" sz="4800" dirty="0" smtClean="0"/>
              <a:t>Variable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363542"/>
            <a:ext cx="8534400" cy="3475784"/>
          </a:xfrm>
        </p:spPr>
        <p:txBody>
          <a:bodyPr>
            <a:normAutofit/>
          </a:bodyPr>
          <a:lstStyle/>
          <a:p>
            <a:r>
              <a:rPr lang="hr-HR" sz="2800" dirty="0" smtClean="0">
                <a:solidFill>
                  <a:schemeClr val="tx1"/>
                </a:solidFill>
              </a:rPr>
              <a:t>$[name]: [value];</a:t>
            </a:r>
          </a:p>
          <a:p>
            <a:r>
              <a:rPr lang="hr-HR" sz="2800" dirty="0" smtClean="0">
                <a:solidFill>
                  <a:schemeClr val="tx1"/>
                </a:solidFill>
              </a:rPr>
              <a:t>Can be overriden</a:t>
            </a:r>
          </a:p>
          <a:p>
            <a:r>
              <a:rPr lang="hr-HR" sz="2800" dirty="0" smtClean="0">
                <a:solidFill>
                  <a:schemeClr val="tx1"/>
                </a:solidFill>
              </a:rPr>
              <a:t>!default, !global</a:t>
            </a:r>
          </a:p>
          <a:p>
            <a:r>
              <a:rPr lang="hr-HR" sz="2800" dirty="0" smtClean="0">
                <a:solidFill>
                  <a:schemeClr val="tx1"/>
                </a:solidFill>
              </a:rPr>
              <a:t>Write once, use everywhere</a:t>
            </a:r>
          </a:p>
          <a:p>
            <a:r>
              <a:rPr lang="hr-HR" sz="2800" dirty="0" smtClean="0">
                <a:solidFill>
                  <a:schemeClr val="tx1"/>
                </a:solidFill>
              </a:rPr>
              <a:t>Vertical rythm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40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701394"/>
            <a:ext cx="8534400" cy="1507067"/>
          </a:xfrm>
        </p:spPr>
        <p:txBody>
          <a:bodyPr>
            <a:normAutofit/>
          </a:bodyPr>
          <a:lstStyle/>
          <a:p>
            <a:r>
              <a:rPr lang="hr-HR" sz="4800" dirty="0" smtClean="0"/>
              <a:t>Nesting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363542"/>
            <a:ext cx="3903830" cy="347578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hr-HR" sz="2800" dirty="0" smtClean="0">
                <a:solidFill>
                  <a:schemeClr val="tx1"/>
                </a:solidFill>
              </a:rPr>
              <a:t>SCSS</a:t>
            </a:r>
          </a:p>
          <a:p>
            <a:pPr marL="0" indent="0">
              <a:buNone/>
            </a:pPr>
            <a:r>
              <a:rPr lang="hr-HR" sz="2800" dirty="0" smtClean="0">
                <a:solidFill>
                  <a:schemeClr val="tx1"/>
                </a:solidFill>
              </a:rPr>
              <a:t>Body {</a:t>
            </a:r>
          </a:p>
          <a:p>
            <a:pPr marL="0" indent="0">
              <a:buNone/>
            </a:pPr>
            <a:r>
              <a:rPr lang="hr-HR" sz="2800" dirty="0">
                <a:solidFill>
                  <a:schemeClr val="tx1"/>
                </a:solidFill>
              </a:rPr>
              <a:t> </a:t>
            </a:r>
            <a:r>
              <a:rPr lang="hr-HR" sz="2800" dirty="0" smtClean="0">
                <a:solidFill>
                  <a:schemeClr val="tx1"/>
                </a:solidFill>
              </a:rPr>
              <a:t> p {</a:t>
            </a:r>
          </a:p>
          <a:p>
            <a:pPr marL="0" indent="0">
              <a:buNone/>
            </a:pPr>
            <a:r>
              <a:rPr lang="hr-HR" sz="2800" dirty="0">
                <a:solidFill>
                  <a:schemeClr val="tx1"/>
                </a:solidFill>
              </a:rPr>
              <a:t> </a:t>
            </a:r>
            <a:r>
              <a:rPr lang="hr-HR" sz="2800" dirty="0" smtClean="0">
                <a:solidFill>
                  <a:schemeClr val="tx1"/>
                </a:solidFill>
              </a:rPr>
              <a:t>   background: black;</a:t>
            </a:r>
          </a:p>
          <a:p>
            <a:pPr marL="0" indent="0">
              <a:buNone/>
            </a:pPr>
            <a:r>
              <a:rPr lang="hr-HR" sz="2800" dirty="0" smtClean="0">
                <a:solidFill>
                  <a:schemeClr val="tx1"/>
                </a:solidFill>
              </a:rPr>
              <a:t>  }</a:t>
            </a:r>
          </a:p>
          <a:p>
            <a:pPr marL="0" indent="0">
              <a:buNone/>
            </a:pPr>
            <a:r>
              <a:rPr lang="hr-HR" sz="2800" dirty="0">
                <a:solidFill>
                  <a:schemeClr val="tx1"/>
                </a:solidFill>
              </a:rPr>
              <a:t>}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921959" y="2208461"/>
            <a:ext cx="3903830" cy="3475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hr-HR" sz="2800" dirty="0" smtClean="0">
                <a:solidFill>
                  <a:schemeClr val="tx1"/>
                </a:solidFill>
              </a:rPr>
              <a:t>CSS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hr-HR" sz="2800" dirty="0">
                <a:solidFill>
                  <a:schemeClr val="tx1"/>
                </a:solidFill>
              </a:rPr>
              <a:t>b</a:t>
            </a:r>
            <a:r>
              <a:rPr lang="hr-HR" sz="2800" dirty="0" smtClean="0">
                <a:solidFill>
                  <a:schemeClr val="tx1"/>
                </a:solidFill>
              </a:rPr>
              <a:t>ody p{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hr-HR" sz="2800" dirty="0">
                <a:solidFill>
                  <a:schemeClr val="tx1"/>
                </a:solidFill>
              </a:rPr>
              <a:t> </a:t>
            </a:r>
            <a:r>
              <a:rPr lang="hr-HR" sz="2800" dirty="0" smtClean="0">
                <a:solidFill>
                  <a:schemeClr val="tx1"/>
                </a:solidFill>
              </a:rPr>
              <a:t> background: black;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hr-HR" sz="2800" dirty="0" smtClean="0">
                <a:solidFill>
                  <a:schemeClr val="tx1"/>
                </a:solidFill>
              </a:rPr>
              <a:t>}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948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108</TotalTime>
  <Words>193</Words>
  <Application>Microsoft Office PowerPoint</Application>
  <PresentationFormat>Widescreen</PresentationFormat>
  <Paragraphs>105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Century Gothic</vt:lpstr>
      <vt:lpstr>Wingdings 3</vt:lpstr>
      <vt:lpstr>Slice</vt:lpstr>
      <vt:lpstr>SASS</vt:lpstr>
      <vt:lpstr>What is sass?</vt:lpstr>
      <vt:lpstr>WHY sass?</vt:lpstr>
      <vt:lpstr>SASS / scss</vt:lpstr>
      <vt:lpstr>SASS</vt:lpstr>
      <vt:lpstr>SCSS</vt:lpstr>
      <vt:lpstr>Compiling</vt:lpstr>
      <vt:lpstr>Variable</vt:lpstr>
      <vt:lpstr>Nesting</vt:lpstr>
      <vt:lpstr>Partials</vt:lpstr>
      <vt:lpstr>MIXIN</vt:lpstr>
      <vt:lpstr>MIXIN</vt:lpstr>
      <vt:lpstr>MIXIN</vt:lpstr>
      <vt:lpstr>MIXIN</vt:lpstr>
      <vt:lpstr>EXtend</vt:lpstr>
      <vt:lpstr>functions</vt:lpstr>
      <vt:lpstr>Extras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SASS</dc:title>
  <dc:creator>Kristijan Pajtasev</dc:creator>
  <cp:lastModifiedBy>Kristijan Pajtasev</cp:lastModifiedBy>
  <cp:revision>15</cp:revision>
  <dcterms:created xsi:type="dcterms:W3CDTF">2015-02-02T20:27:58Z</dcterms:created>
  <dcterms:modified xsi:type="dcterms:W3CDTF">2015-02-02T22:18:27Z</dcterms:modified>
</cp:coreProperties>
</file>