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2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CB9B-2B18-45B0-BB0A-293CC5F2F9AF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D3D5-366A-478C-BE8C-41C6AF92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AE9906-49B4-4522-875E-512782259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Kopiranje datoteka u Python-u uz pomoć </a:t>
            </a:r>
            <a:r>
              <a:rPr lang="hr-HR" dirty="0" err="1"/>
              <a:t>shutil</a:t>
            </a:r>
            <a:endParaRPr lang="en-US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9FAC120-B407-41D8-9311-C93D61ECC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Kristijan Koščak</a:t>
            </a:r>
          </a:p>
          <a:p>
            <a:r>
              <a:rPr lang="hr-HR" dirty="0"/>
              <a:t>Osijek, 2020.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534F5E-9704-4EA0-9C47-09D1F646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dirty="0" err="1"/>
              <a:t>shutil</a:t>
            </a:r>
            <a:r>
              <a:rPr lang="hr-HR" dirty="0"/>
              <a:t>, </a:t>
            </a:r>
            <a:br>
              <a:rPr lang="hr-HR" dirty="0"/>
            </a:br>
            <a:r>
              <a:rPr lang="hr-HR" dirty="0"/>
              <a:t>čemu služi i kako se koristi?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B36416-45D4-45B1-90E5-DD360B28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Biblioteka</a:t>
            </a:r>
          </a:p>
          <a:p>
            <a:r>
              <a:rPr lang="hr-HR" dirty="0"/>
              <a:t>Upravlja datotekama i direktorijima</a:t>
            </a:r>
          </a:p>
          <a:p>
            <a:pPr lvl="1"/>
            <a:r>
              <a:rPr lang="hr-HR" dirty="0"/>
              <a:t>Kopiranje </a:t>
            </a:r>
          </a:p>
          <a:p>
            <a:pPr lvl="1"/>
            <a:r>
              <a:rPr lang="hr-HR" dirty="0"/>
              <a:t>Brisanje</a:t>
            </a:r>
          </a:p>
          <a:p>
            <a:r>
              <a:rPr lang="hr-HR" dirty="0"/>
              <a:t>Uključivanjem biblioteke u kod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944DFE0-BCA1-4D04-A740-1F315B55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585" y="4425038"/>
            <a:ext cx="4533572" cy="7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7A29B0-7D89-44E8-B33B-76FD823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Kopiranje datoteka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34D1C5-727C-47FE-8AF5-5D181A2C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Funkcije:</a:t>
            </a:r>
          </a:p>
          <a:p>
            <a:pPr lvl="1"/>
            <a:r>
              <a:rPr lang="hr-HR" dirty="0" err="1"/>
              <a:t>copyfileobj</a:t>
            </a:r>
            <a:r>
              <a:rPr lang="hr-HR" dirty="0"/>
              <a:t>(</a:t>
            </a:r>
            <a:r>
              <a:rPr lang="hr-HR" dirty="0" err="1"/>
              <a:t>fsrc,fdst</a:t>
            </a:r>
            <a:r>
              <a:rPr lang="hr-HR" dirty="0"/>
              <a:t> [,</a:t>
            </a:r>
            <a:r>
              <a:rPr lang="hr-HR" dirty="0" err="1"/>
              <a:t>length</a:t>
            </a:r>
            <a:r>
              <a:rPr lang="hr-HR" dirty="0"/>
              <a:t>])</a:t>
            </a:r>
          </a:p>
          <a:p>
            <a:pPr lvl="1"/>
            <a:r>
              <a:rPr lang="hr-HR" dirty="0" err="1"/>
              <a:t>copyfile</a:t>
            </a:r>
            <a:r>
              <a:rPr lang="hr-HR" dirty="0"/>
              <a:t>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</a:p>
          <a:p>
            <a:pPr lvl="1"/>
            <a:r>
              <a:rPr lang="hr-HR" dirty="0" err="1"/>
              <a:t>copy</a:t>
            </a:r>
            <a:r>
              <a:rPr lang="hr-HR" dirty="0"/>
              <a:t>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copy2(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398F4A-672E-43DA-8B6F-78ECA411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 </a:t>
            </a:r>
            <a:r>
              <a:rPr lang="hr-HR" dirty="0" err="1"/>
              <a:t>copyfileobj</a:t>
            </a:r>
            <a:r>
              <a:rPr lang="hr-HR" dirty="0"/>
              <a:t>(…)</a:t>
            </a:r>
            <a:br>
              <a:rPr lang="hr-HR" dirty="0"/>
            </a:b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E479FA-0EC7-4ED4-84AC-319FE670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copyfileobj</a:t>
            </a:r>
            <a:r>
              <a:rPr lang="hr-HR" dirty="0"/>
              <a:t>(</a:t>
            </a:r>
            <a:r>
              <a:rPr lang="hr-HR" dirty="0" err="1"/>
              <a:t>fsrc,fdst</a:t>
            </a:r>
            <a:r>
              <a:rPr lang="hr-HR" dirty="0"/>
              <a:t> [,</a:t>
            </a:r>
            <a:r>
              <a:rPr lang="hr-HR" dirty="0" err="1"/>
              <a:t>length</a:t>
            </a:r>
            <a:r>
              <a:rPr lang="hr-HR" dirty="0"/>
              <a:t>])</a:t>
            </a:r>
          </a:p>
          <a:p>
            <a:pPr lvl="1"/>
            <a:r>
              <a:rPr lang="hr-HR" dirty="0"/>
              <a:t>Kopira sadržaj u komadima</a:t>
            </a:r>
          </a:p>
          <a:p>
            <a:pPr lvl="1"/>
            <a:r>
              <a:rPr lang="hr-HR" dirty="0"/>
              <a:t>Parametri funkcije: </a:t>
            </a:r>
          </a:p>
          <a:p>
            <a:pPr lvl="2"/>
            <a:r>
              <a:rPr lang="hr-HR" sz="1600" dirty="0" err="1"/>
              <a:t>fsrc</a:t>
            </a:r>
            <a:r>
              <a:rPr lang="hr-HR" sz="1600" dirty="0"/>
              <a:t>– objekt datoteke koju kopiramo</a:t>
            </a:r>
          </a:p>
          <a:p>
            <a:pPr lvl="2"/>
            <a:r>
              <a:rPr lang="hr-HR" sz="1600" dirty="0" err="1"/>
              <a:t>fdst</a:t>
            </a:r>
            <a:r>
              <a:rPr lang="hr-HR" sz="1600" dirty="0"/>
              <a:t> – objekt datoteke u koju kopiramo</a:t>
            </a:r>
          </a:p>
          <a:p>
            <a:pPr lvl="2"/>
            <a:r>
              <a:rPr lang="hr-HR" sz="1600" dirty="0" err="1"/>
              <a:t>length</a:t>
            </a:r>
            <a:r>
              <a:rPr lang="hr-HR" sz="1600" dirty="0"/>
              <a:t> – veličina spremnika (engl. </a:t>
            </a:r>
            <a:r>
              <a:rPr lang="hr-HR" sz="1600" dirty="0" err="1"/>
              <a:t>buffer</a:t>
            </a:r>
            <a:r>
              <a:rPr lang="hr-HR" sz="1600" dirty="0"/>
              <a:t> </a:t>
            </a:r>
            <a:r>
              <a:rPr lang="hr-HR" sz="1600" dirty="0" err="1"/>
              <a:t>size</a:t>
            </a:r>
            <a:r>
              <a:rPr lang="hr-HR" sz="1600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45797A-1EF7-4E82-9925-4D9EBA5B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</a:t>
            </a:r>
            <a:br>
              <a:rPr lang="hr-HR" dirty="0"/>
            </a:br>
            <a:r>
              <a:rPr lang="hr-HR" dirty="0" err="1"/>
              <a:t>copyfile</a:t>
            </a:r>
            <a:r>
              <a:rPr lang="hr-HR" dirty="0"/>
              <a:t>(…)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4BFF0D9-A771-4523-A2F7-5993DDFD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copyfile</a:t>
            </a:r>
            <a:r>
              <a:rPr lang="hr-HR" dirty="0"/>
              <a:t>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Kopira sadržaj datoteke bez meta podataka</a:t>
            </a:r>
          </a:p>
          <a:p>
            <a:pPr lvl="1"/>
            <a:r>
              <a:rPr lang="hr-HR" dirty="0"/>
              <a:t>Parametri funkcije:</a:t>
            </a:r>
          </a:p>
          <a:p>
            <a:pPr lvl="2"/>
            <a:r>
              <a:rPr lang="hr-HR" sz="1600" dirty="0" err="1"/>
              <a:t>src</a:t>
            </a:r>
            <a:r>
              <a:rPr lang="hr-HR" sz="1600" dirty="0"/>
              <a:t> – putanja do datoteke koju kopiramo (</a:t>
            </a:r>
            <a:r>
              <a:rPr lang="hr-HR" sz="1600" dirty="0" err="1"/>
              <a:t>string</a:t>
            </a:r>
            <a:r>
              <a:rPr lang="hr-HR" sz="1600" dirty="0"/>
              <a:t>)</a:t>
            </a:r>
          </a:p>
          <a:p>
            <a:pPr lvl="2"/>
            <a:r>
              <a:rPr lang="hr-HR" sz="1600" dirty="0" err="1"/>
              <a:t>dst</a:t>
            </a:r>
            <a:r>
              <a:rPr lang="hr-HR" sz="1600" dirty="0"/>
              <a:t> – putanja do datoteke u koju kopiramo (</a:t>
            </a:r>
            <a:r>
              <a:rPr lang="hr-HR" sz="1600" dirty="0" err="1"/>
              <a:t>string</a:t>
            </a:r>
            <a:r>
              <a:rPr lang="hr-HR" sz="1600" dirty="0"/>
              <a:t>)</a:t>
            </a:r>
          </a:p>
          <a:p>
            <a:pPr lvl="2"/>
            <a:r>
              <a:rPr lang="hr-HR" sz="1600" dirty="0"/>
              <a:t> * - označava da su svi sljedeći parametri, parametri ključnih riječi.</a:t>
            </a:r>
          </a:p>
          <a:p>
            <a:pPr lvl="2"/>
            <a:r>
              <a:rPr lang="hr-HR" sz="1600" dirty="0" err="1"/>
              <a:t>follow_symlinks</a:t>
            </a:r>
            <a:r>
              <a:rPr lang="hr-HR" sz="1600" dirty="0"/>
              <a:t> = </a:t>
            </a:r>
            <a:r>
              <a:rPr lang="hr-HR" sz="1600" dirty="0" err="1"/>
              <a:t>False</a:t>
            </a:r>
            <a:r>
              <a:rPr lang="hr-HR" sz="1600" dirty="0"/>
              <a:t> i </a:t>
            </a:r>
            <a:r>
              <a:rPr lang="hr-HR" sz="1600" dirty="0" err="1"/>
              <a:t>src</a:t>
            </a:r>
            <a:r>
              <a:rPr lang="hr-HR" sz="1600" dirty="0"/>
              <a:t> je prečac, stvara se novi prečac umjesto kopiranja</a:t>
            </a:r>
          </a:p>
          <a:p>
            <a:pPr lvl="1"/>
            <a:r>
              <a:rPr lang="hr-HR" dirty="0"/>
              <a:t>Upotreba</a:t>
            </a:r>
            <a:r>
              <a:rPr lang="hr-HR" sz="1800" dirty="0"/>
              <a:t>:</a:t>
            </a:r>
            <a:endParaRPr lang="hr-HR" sz="1600" dirty="0"/>
          </a:p>
          <a:p>
            <a:pPr lvl="2"/>
            <a:r>
              <a:rPr lang="hr-HR" sz="1600" strike="sngStrike" dirty="0" err="1"/>
              <a:t>copyfile</a:t>
            </a:r>
            <a:r>
              <a:rPr lang="hr-HR" sz="1600" strike="sngStrike" dirty="0"/>
              <a:t>(‘source.</a:t>
            </a:r>
            <a:r>
              <a:rPr lang="hr-HR" sz="1600" strike="sngStrike" dirty="0" err="1"/>
              <a:t>txt</a:t>
            </a:r>
            <a:r>
              <a:rPr lang="hr-HR" sz="1600" strike="sngStrike" dirty="0"/>
              <a:t>’,’source-copy.</a:t>
            </a:r>
            <a:r>
              <a:rPr lang="hr-HR" sz="1600" strike="sngStrike" dirty="0" err="1"/>
              <a:t>txt</a:t>
            </a:r>
            <a:r>
              <a:rPr lang="hr-HR" sz="1600" strike="sngStrike" dirty="0"/>
              <a:t>’,</a:t>
            </a:r>
            <a:r>
              <a:rPr lang="hr-HR" sz="1600" strike="sngStrike" dirty="0" err="1"/>
              <a:t>False</a:t>
            </a:r>
            <a:r>
              <a:rPr lang="hr-HR" sz="1600" strike="sngStrike" dirty="0"/>
              <a:t>)</a:t>
            </a:r>
          </a:p>
          <a:p>
            <a:pPr lvl="2"/>
            <a:r>
              <a:rPr lang="hr-HR" sz="1600" dirty="0" err="1"/>
              <a:t>copyfile</a:t>
            </a:r>
            <a:r>
              <a:rPr lang="hr-HR" sz="1600" dirty="0"/>
              <a:t>(‘source.txt’,’source-copy.txt’, </a:t>
            </a:r>
            <a:r>
              <a:rPr lang="hr-HR" sz="1600" dirty="0" err="1"/>
              <a:t>follow_symlinks</a:t>
            </a:r>
            <a:r>
              <a:rPr lang="hr-HR" sz="1600" dirty="0"/>
              <a:t>=</a:t>
            </a:r>
            <a:r>
              <a:rPr lang="hr-HR" sz="1600" dirty="0" err="1"/>
              <a:t>False</a:t>
            </a:r>
            <a:r>
              <a:rPr lang="hr-HR" sz="1600" dirty="0"/>
              <a:t>) </a:t>
            </a:r>
          </a:p>
          <a:p>
            <a:pPr marL="457200" lvl="1" indent="0">
              <a:buNone/>
            </a:pPr>
            <a:r>
              <a:rPr lang="hr-HR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69A37E-187F-4462-8DD9-182E565A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</a:t>
            </a:r>
            <a:br>
              <a:rPr lang="hr-HR" dirty="0"/>
            </a:br>
            <a:r>
              <a:rPr lang="hr-HR" dirty="0" err="1"/>
              <a:t>copy</a:t>
            </a:r>
            <a:r>
              <a:rPr lang="hr-HR" dirty="0"/>
              <a:t>(…)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7FE031-F0C8-4EA9-ADE5-81C42BE2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415" y="803186"/>
            <a:ext cx="6281873" cy="5248622"/>
          </a:xfrm>
        </p:spPr>
        <p:txBody>
          <a:bodyPr/>
          <a:lstStyle/>
          <a:p>
            <a:r>
              <a:rPr lang="hr-HR" dirty="0" err="1"/>
              <a:t>copy</a:t>
            </a:r>
            <a:r>
              <a:rPr lang="hr-HR" dirty="0"/>
              <a:t>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Kopira sadržaj datoteke i dozvole, ostale meta podatke ne</a:t>
            </a:r>
          </a:p>
          <a:p>
            <a:pPr lvl="1"/>
            <a:r>
              <a:rPr lang="hr-HR" dirty="0"/>
              <a:t>Parametri:</a:t>
            </a:r>
          </a:p>
          <a:p>
            <a:pPr lvl="2"/>
            <a:r>
              <a:rPr lang="hr-HR" dirty="0" err="1"/>
              <a:t>src</a:t>
            </a:r>
            <a:r>
              <a:rPr lang="hr-HR" dirty="0"/>
              <a:t> – putanja do </a:t>
            </a:r>
            <a:r>
              <a:rPr lang="hr-HR" dirty="0" err="1"/>
              <a:t>dateke</a:t>
            </a:r>
            <a:r>
              <a:rPr lang="hr-HR" dirty="0"/>
              <a:t> iz koje kopiramo</a:t>
            </a:r>
          </a:p>
          <a:p>
            <a:pPr lvl="2"/>
            <a:r>
              <a:rPr lang="hr-HR" dirty="0" err="1"/>
              <a:t>dst</a:t>
            </a:r>
            <a:r>
              <a:rPr lang="hr-HR" dirty="0"/>
              <a:t> – putanja do </a:t>
            </a:r>
            <a:r>
              <a:rPr lang="hr-HR" dirty="0" err="1"/>
              <a:t>dateke</a:t>
            </a:r>
            <a:r>
              <a:rPr lang="hr-HR" dirty="0"/>
              <a:t> u koju kopiramo</a:t>
            </a:r>
          </a:p>
          <a:p>
            <a:pPr lvl="2"/>
            <a:r>
              <a:rPr lang="hr-HR" dirty="0"/>
              <a:t>* predstavlja isto što i kod prethodne funkcije</a:t>
            </a:r>
          </a:p>
          <a:p>
            <a:pPr lvl="2"/>
            <a:r>
              <a:rPr lang="hr-HR" dirty="0" err="1"/>
              <a:t>follow_smylinks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 , također</a:t>
            </a:r>
          </a:p>
          <a:p>
            <a:pPr lvl="1"/>
            <a:r>
              <a:rPr lang="hr-HR" dirty="0"/>
              <a:t>Za kopiranje koristi prethodnu funkciju </a:t>
            </a:r>
            <a:r>
              <a:rPr lang="hr-HR" dirty="0" err="1"/>
              <a:t>copyfile</a:t>
            </a:r>
            <a:r>
              <a:rPr lang="hr-HR" dirty="0"/>
              <a:t>(…)</a:t>
            </a:r>
          </a:p>
          <a:p>
            <a:pPr lvl="1"/>
            <a:r>
              <a:rPr lang="hr-HR" dirty="0"/>
              <a:t>Funkciju </a:t>
            </a:r>
            <a:r>
              <a:rPr lang="hr-HR" dirty="0" err="1"/>
              <a:t>copymode</a:t>
            </a:r>
            <a:r>
              <a:rPr lang="hr-HR" dirty="0"/>
              <a:t>(…) koristi kako bi kopirali dozvole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4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E1706DB-104F-4105-9D5D-416352F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Funkcija</a:t>
            </a:r>
            <a:br>
              <a:rPr lang="hr-HR" dirty="0"/>
            </a:br>
            <a:r>
              <a:rPr lang="hr-HR" dirty="0"/>
              <a:t>copy2(…)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EAAE9DC-62F6-4BF2-841B-A3A65525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copy2(</a:t>
            </a:r>
            <a:r>
              <a:rPr lang="hr-HR" dirty="0" err="1"/>
              <a:t>src,dst</a:t>
            </a:r>
            <a:r>
              <a:rPr lang="hr-HR" dirty="0"/>
              <a:t>,*,</a:t>
            </a:r>
            <a:r>
              <a:rPr lang="hr-HR" dirty="0" err="1"/>
              <a:t>follow_symlinks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Kopira sadržaj datoteke i sve meta podatke</a:t>
            </a:r>
          </a:p>
          <a:p>
            <a:pPr lvl="1"/>
            <a:r>
              <a:rPr lang="hr-HR" dirty="0"/>
              <a:t>Parametri:</a:t>
            </a:r>
          </a:p>
          <a:p>
            <a:pPr lvl="2"/>
            <a:r>
              <a:rPr lang="hr-HR" dirty="0" err="1"/>
              <a:t>src</a:t>
            </a:r>
            <a:r>
              <a:rPr lang="hr-HR" dirty="0"/>
              <a:t> – putanja do </a:t>
            </a:r>
            <a:r>
              <a:rPr lang="hr-HR" dirty="0" err="1"/>
              <a:t>dateke</a:t>
            </a:r>
            <a:r>
              <a:rPr lang="hr-HR" dirty="0"/>
              <a:t> iz koje kopiramo</a:t>
            </a:r>
          </a:p>
          <a:p>
            <a:pPr lvl="2"/>
            <a:r>
              <a:rPr lang="hr-HR" dirty="0" err="1"/>
              <a:t>dst</a:t>
            </a:r>
            <a:r>
              <a:rPr lang="hr-HR" dirty="0"/>
              <a:t> – putanja do </a:t>
            </a:r>
            <a:r>
              <a:rPr lang="hr-HR" dirty="0" err="1"/>
              <a:t>dateke</a:t>
            </a:r>
            <a:r>
              <a:rPr lang="hr-HR" dirty="0"/>
              <a:t> u koju kopiramo</a:t>
            </a:r>
          </a:p>
          <a:p>
            <a:pPr lvl="2"/>
            <a:r>
              <a:rPr lang="hr-HR" dirty="0"/>
              <a:t>* predstavlja isto što i kod prethodne funkcije</a:t>
            </a:r>
          </a:p>
          <a:p>
            <a:pPr lvl="2"/>
            <a:r>
              <a:rPr lang="hr-HR" dirty="0" err="1"/>
              <a:t>follow_smylinks</a:t>
            </a:r>
            <a:r>
              <a:rPr lang="hr-HR" dirty="0"/>
              <a:t>=</a:t>
            </a:r>
            <a:r>
              <a:rPr lang="hr-HR" dirty="0" err="1"/>
              <a:t>True</a:t>
            </a:r>
            <a:r>
              <a:rPr lang="hr-HR" dirty="0"/>
              <a:t> , također</a:t>
            </a:r>
          </a:p>
          <a:p>
            <a:pPr lvl="1"/>
            <a:r>
              <a:rPr lang="hr-HR" dirty="0"/>
              <a:t>Za kopiranje koristi prethodnu funkciju </a:t>
            </a:r>
            <a:r>
              <a:rPr lang="hr-HR" dirty="0" err="1"/>
              <a:t>copyfile</a:t>
            </a:r>
            <a:r>
              <a:rPr lang="hr-HR" dirty="0"/>
              <a:t>(…)</a:t>
            </a:r>
          </a:p>
          <a:p>
            <a:pPr lvl="1"/>
            <a:r>
              <a:rPr lang="hr-HR" dirty="0"/>
              <a:t>Funkciju </a:t>
            </a:r>
            <a:r>
              <a:rPr lang="hr-HR" dirty="0" err="1"/>
              <a:t>copystat</a:t>
            </a:r>
            <a:r>
              <a:rPr lang="hr-HR" dirty="0"/>
              <a:t>(…) koristi kako bi kopirali meta podatke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598711-C648-42E7-BF28-B794808A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Zahvaljujem na </a:t>
            </a:r>
            <a:br>
              <a:rPr lang="hr-HR" dirty="0"/>
            </a:br>
            <a:r>
              <a:rPr lang="hr-HR" dirty="0"/>
              <a:t>izdvojenom </a:t>
            </a:r>
            <a:br>
              <a:rPr lang="hr-HR" dirty="0"/>
            </a:br>
            <a:r>
              <a:rPr lang="hr-HR" dirty="0"/>
              <a:t>vremenu!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E1A595-6F49-44D0-B506-990B8122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Ukoliko imate bilo kakvo pitanje, slobodno mi se obratite putem maila:</a:t>
            </a:r>
          </a:p>
          <a:p>
            <a:pPr marL="0" indent="0" algn="ctr">
              <a:buNone/>
            </a:pPr>
            <a:r>
              <a:rPr lang="hr-HR" dirty="0"/>
              <a:t>				kristijan.koscak16@gmail.com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68542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Pomični teks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1477</TotalTime>
  <Words>410</Words>
  <Application>Microsoft Office PowerPoint</Application>
  <PresentationFormat>Široki zaslon</PresentationFormat>
  <Paragraphs>57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Kopiranje datoteka u Python-u uz pomoć shutil</vt:lpstr>
      <vt:lpstr>Što je shutil,  čemu služi i kako se koristi?</vt:lpstr>
      <vt:lpstr>Kopiranje datoteka</vt:lpstr>
      <vt:lpstr>Funkcija copyfileobj(…) </vt:lpstr>
      <vt:lpstr>Funkcija copyfile(…)</vt:lpstr>
      <vt:lpstr>Funkcija copy(…)</vt:lpstr>
      <vt:lpstr>Funkcija copy2(…)</vt:lpstr>
      <vt:lpstr>Zahvaljujem na  izdvojenom  vremenu!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Kopiranje datoteka u Python-u uz pomoć shutil modula</dc:title>
  <dc:creator>Kristijan Koščak</dc:creator>
  <cp:lastModifiedBy>Kristijan Koščak</cp:lastModifiedBy>
  <cp:revision>23</cp:revision>
  <dcterms:created xsi:type="dcterms:W3CDTF">2020-05-26T13:26:03Z</dcterms:created>
  <dcterms:modified xsi:type="dcterms:W3CDTF">2020-05-27T14:04:49Z</dcterms:modified>
</cp:coreProperties>
</file>