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2" r:id="rId7"/>
    <p:sldId id="272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1" d="100"/>
          <a:sy n="51" d="100"/>
        </p:scale>
        <p:origin x="58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Mediator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design pattern for managing communication between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39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the Mediator Pattern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Definition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and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purpose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When to use the Mediator Pattern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77886" lvl="1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Understanding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Mediator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Pattern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Components of the Mediator Pattern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How the Mediator Pattern works</a:t>
            </a:r>
          </a:p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Implementing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Mediator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Pattern</a:t>
            </a:r>
          </a:p>
          <a:p>
            <a:pPr lvl="1"/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ChatRoom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Example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Real-world applications of the Mediator Pattern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 cases in software development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 of using the Mediator Pattern</a:t>
            </a:r>
          </a:p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Conclusion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Summary of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key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points</a:t>
            </a:r>
            <a:br>
              <a:rPr lang="en-US" dirty="0"/>
            </a:br>
            <a:br>
              <a:rPr lang="en-US" dirty="0"/>
            </a:b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the Mediator Pattern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6F7FD5-71EB-45D9-8C5A-A0E85514C3BE}"/>
              </a:ext>
            </a:extLst>
          </p:cNvPr>
          <p:cNvSpPr txBox="1">
            <a:spLocks/>
          </p:cNvSpPr>
          <p:nvPr/>
        </p:nvSpPr>
        <p:spPr>
          <a:xfrm>
            <a:off x="1218883" y="1701796"/>
            <a:ext cx="10360501" cy="4751539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Definition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Mediator Pattern is a behavioral design pattern that allows objects to communicate with each other through a mediator object, instead of directly interacting with each other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endParaRPr lang="hr-HR" dirty="0">
              <a:solidFill>
                <a:srgbClr val="D1D5DB"/>
              </a:solidFill>
              <a:latin typeface="Söhne"/>
            </a:endParaRPr>
          </a:p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Purpose</a:t>
            </a:r>
            <a:endParaRPr lang="hr-HR" dirty="0">
              <a:solidFill>
                <a:srgbClr val="D1D5DB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Mediator Pattern is used to reduce coupling between objects, improve the flexibility of the system, and make it easier to add new functionality</a:t>
            </a:r>
            <a:endParaRPr lang="hr-HR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Understanding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Mediator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Pattern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6F7FD5-71EB-45D9-8C5A-A0E85514C3BE}"/>
              </a:ext>
            </a:extLst>
          </p:cNvPr>
          <p:cNvSpPr txBox="1">
            <a:spLocks/>
          </p:cNvSpPr>
          <p:nvPr/>
        </p:nvSpPr>
        <p:spPr>
          <a:xfrm>
            <a:off x="1218883" y="1701796"/>
            <a:ext cx="10360501" cy="4751539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Components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Mediator Pattern typically includes a mediator object, and a set of colleague objects that communicate with each other through the mediator</a:t>
            </a:r>
            <a:endParaRPr lang="hr-HR" dirty="0">
              <a:solidFill>
                <a:srgbClr val="D1D5DB"/>
              </a:solidFill>
              <a:latin typeface="Söhne"/>
            </a:endParaRPr>
          </a:p>
          <a:p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How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it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works</a:t>
            </a:r>
            <a:endParaRPr lang="hr-HR" dirty="0">
              <a:solidFill>
                <a:srgbClr val="D1D5DB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colleague objects send and receive messages through the mediator object, which acts as an intermediary and controls the communication between the objects</a:t>
            </a:r>
            <a:endParaRPr lang="hr-HR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094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Example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and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best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practices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6F7FD5-71EB-45D9-8C5A-A0E85514C3BE}"/>
              </a:ext>
            </a:extLst>
          </p:cNvPr>
          <p:cNvSpPr txBox="1">
            <a:spLocks/>
          </p:cNvSpPr>
          <p:nvPr/>
        </p:nvSpPr>
        <p:spPr>
          <a:xfrm>
            <a:off x="1218883" y="1701796"/>
            <a:ext cx="10360501" cy="4751539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 the objects that need to communicate with each other and extract the communication logic into a separate mediator class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Keep the mediator class independent of the colleague classes.</a:t>
            </a:r>
            <a:endParaRPr lang="hr-HR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38204" indent="-285750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Avoid creating a mediator for every colleague object.</a:t>
            </a:r>
          </a:p>
        </p:txBody>
      </p:sp>
    </p:spTree>
    <p:extLst>
      <p:ext uri="{BB962C8B-B14F-4D97-AF65-F5344CB8AC3E}">
        <p14:creationId xmlns:p14="http://schemas.microsoft.com/office/powerpoint/2010/main" val="2136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Real-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world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applications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6F7FD5-71EB-45D9-8C5A-A0E85514C3BE}"/>
              </a:ext>
            </a:extLst>
          </p:cNvPr>
          <p:cNvSpPr txBox="1">
            <a:spLocks/>
          </p:cNvSpPr>
          <p:nvPr/>
        </p:nvSpPr>
        <p:spPr>
          <a:xfrm>
            <a:off x="1218883" y="1701796"/>
            <a:ext cx="10360501" cy="4751539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Use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cases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Mediator pattern is widely used in GUI frameworks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, Web API-s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chat and instant messaging systems, and other systems where objects need to communicate with each other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Advantages</a:t>
            </a:r>
            <a:endParaRPr lang="hr-HR" dirty="0">
              <a:solidFill>
                <a:srgbClr val="D1D5DB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Mediator pattern allows you to encapsulate complex communication logic, decouples objects, and allows you to add new functionality without changing existing classes</a:t>
            </a:r>
            <a:endParaRPr lang="hr-HR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734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6F7FD5-71EB-45D9-8C5A-A0E85514C3BE}"/>
              </a:ext>
            </a:extLst>
          </p:cNvPr>
          <p:cNvSpPr txBox="1">
            <a:spLocks/>
          </p:cNvSpPr>
          <p:nvPr/>
        </p:nvSpPr>
        <p:spPr>
          <a:xfrm>
            <a:off x="1218883" y="1701796"/>
            <a:ext cx="10360501" cy="4751539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Summary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Mediator Pattern is a behavioral design pattern that allows objects</a:t>
            </a:r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communicate with each other through a mediator object, reducing coupling and increasing flexibility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hr-HR" b="0" i="0" dirty="0">
                <a:solidFill>
                  <a:srgbClr val="D1D5DB"/>
                </a:solidFill>
                <a:effectLst/>
                <a:latin typeface="Söhne"/>
              </a:rPr>
              <a:t>Future </a:t>
            </a:r>
            <a:r>
              <a:rPr lang="hr-HR" b="0" i="0" dirty="0" err="1">
                <a:solidFill>
                  <a:srgbClr val="D1D5DB"/>
                </a:solidFill>
                <a:effectLst/>
                <a:latin typeface="Söhne"/>
              </a:rPr>
              <a:t>considerations</a:t>
            </a:r>
            <a:endParaRPr lang="hr-HR" dirty="0">
              <a:solidFill>
                <a:srgbClr val="D1D5DB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Mediator Pattern can be extended and combined with other patterns, such as the Observer Pattern, to provide even more powerful communication mechanisms</a:t>
            </a:r>
            <a:endParaRPr lang="hr-H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365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4252" y="2205037"/>
            <a:ext cx="10360501" cy="1223963"/>
          </a:xfrm>
        </p:spPr>
        <p:txBody>
          <a:bodyPr/>
          <a:lstStyle/>
          <a:p>
            <a:r>
              <a:rPr lang="hr-HR" dirty="0" err="1"/>
              <a:t>Thank</a:t>
            </a:r>
            <a:r>
              <a:rPr lang="hr-HR" dirty="0"/>
              <a:t> </a:t>
            </a:r>
            <a:r>
              <a:rPr lang="hr-HR" dirty="0" err="1"/>
              <a:t>you</a:t>
            </a:r>
            <a:r>
              <a:rPr lang="hr-H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24</TotalTime>
  <Words>344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Söhne</vt:lpstr>
      <vt:lpstr>Tech 16x9</vt:lpstr>
      <vt:lpstr>Mediator Pattern</vt:lpstr>
      <vt:lpstr>Agenda</vt:lpstr>
      <vt:lpstr>Introduction to the Mediator Pattern</vt:lpstr>
      <vt:lpstr>Understanding the Mediator Pattern</vt:lpstr>
      <vt:lpstr>Example and best practices</vt:lpstr>
      <vt:lpstr>Real-world applications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Kristijan Mihaljinac</dc:creator>
  <cp:lastModifiedBy>Kristijan Mihaljinac</cp:lastModifiedBy>
  <cp:revision>1</cp:revision>
  <dcterms:created xsi:type="dcterms:W3CDTF">2023-01-12T07:49:02Z</dcterms:created>
  <dcterms:modified xsi:type="dcterms:W3CDTF">2023-01-12T08:13:55Z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