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6" r:id="rId4"/>
    <p:sldId id="257" r:id="rId5"/>
    <p:sldId id="262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E6CB3-BF04-4035-841F-4A1CD15E6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53901-6E9E-4236-97A1-AF4D8EB4A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CE4BD-774F-4C04-8625-D7EB90775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92DE-D874-4953-BB34-101018DF08C9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9D1D3-049B-4CAE-9EA1-F7C2B19C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90EA0-82D6-4323-B3E3-9C83A69BE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F4A2-7499-4F01-9774-017004E94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7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53F12-C46F-428F-85A2-BDB3B954E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C3419-720D-48F7-A59C-64F5E35E8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37870-53FC-48B1-BE11-3663D31F5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92DE-D874-4953-BB34-101018DF08C9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0546C-19D6-4706-89B2-3B8D695B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39548-01E7-4D97-B779-53217AF6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F4A2-7499-4F01-9774-017004E94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5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A9F048-2995-4B39-BB56-7E5726D0E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448806-361C-49EA-8B07-27B92D538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E99AA-D58F-444E-B547-4B869E02B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92DE-D874-4953-BB34-101018DF08C9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0B90B-5063-4129-918D-3087B2EA4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B09CD-09D2-451C-BDC9-E9A5980FA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F4A2-7499-4F01-9774-017004E94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0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50A92-CEF4-4469-851E-2E3FBC3C8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3631-7EF7-455C-9760-EC0977023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B490C-190B-4ABD-9879-C8AA70D8A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92DE-D874-4953-BB34-101018DF08C9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555C1-3FAA-4E66-9FCE-165B62F1F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5477D-FAC8-483C-AFA1-4834EB61A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F4A2-7499-4F01-9774-017004E94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4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11EB-09C4-431A-A208-89D179539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14475-CFFB-4DE2-9750-181096887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82012-53FA-4588-AED6-89AD60AB4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92DE-D874-4953-BB34-101018DF08C9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EFAA1-929C-4AD8-BE31-DF12FDE0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1200B-C9EA-4E9D-A1B5-5E88C0D96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F4A2-7499-4F01-9774-017004E94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8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20252-9311-4FF6-81C7-3527CF00C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BB28E-23BF-4DCE-9CD0-E433CA0FE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47F6F-4D44-4E25-BD33-C00FF9256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4E2BF-350D-4544-8598-1A7DDBBC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92DE-D874-4953-BB34-101018DF08C9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FEF2C-70F1-4E9B-9B10-24C8E335E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090C2-ADDB-456A-98E5-852531468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F4A2-7499-4F01-9774-017004E94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74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37F9-FBA8-45F8-92CE-514F5BE5C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15826-948C-44BB-B9E6-D9FD89777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5E613-4B27-4B7E-BA16-7D96F9960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853388-CFFB-4D57-9613-3A90ADD1C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F7DAED-2581-4C46-BBA3-12568EC4D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A56EA3-E911-4AEA-A0E7-200B740DD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92DE-D874-4953-BB34-101018DF08C9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85BA2A-D718-485B-8C85-DDEF12C9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E4B12B-17A7-40E2-9250-8F0C4B2F2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F4A2-7499-4F01-9774-017004E94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8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E49C1-1ABA-4F36-AD89-A780E14F0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993E03-0721-4B63-BA17-FEF762875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92DE-D874-4953-BB34-101018DF08C9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250B8-0329-49A5-BF9D-437B4BFD8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86EF2-F7CA-4BE4-8E5C-28434649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F4A2-7499-4F01-9774-017004E94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8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D2204E-CB36-427C-803E-6A915524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92DE-D874-4953-BB34-101018DF08C9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B2370E-6047-4EE8-886F-DAF3F8BFF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0CBDE-BBDA-46A1-88D2-2F2D8741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F4A2-7499-4F01-9774-017004E94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6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CAB71-8D0F-4E81-80C0-F53A01FD2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651C-9196-4FF8-BA5E-82BE3B52A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D2532-415E-4C16-9CD8-BA10D3342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6B53B-25B9-470D-A32F-D609649C9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92DE-D874-4953-BB34-101018DF08C9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CFDE2-A129-4D8D-8B5D-73FC5D0EB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EA452-CE73-4CE5-8F72-714949203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F4A2-7499-4F01-9774-017004E94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3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7EBC9-C3F8-4AF0-BA42-549C85571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43DA6-0BA1-4FE2-9E16-32E196933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F6BA97-C127-4853-986E-A258A9DEA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AB08C-A585-4FB2-85F9-E5705AFA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92DE-D874-4953-BB34-101018DF08C9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EF9DB-E88C-4BFA-AC58-261D748B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6F51-0151-4A70-AF7E-83EB91EF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F4A2-7499-4F01-9774-017004E94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4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60F2E8-0A0D-4FAF-ADA0-86C714C83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46C5F-6160-48F4-8CC7-6EED467FC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0F988-AC22-4704-90C9-E2C84D3C3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292DE-D874-4953-BB34-101018DF08C9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F3A9B-9740-4928-92FC-07E5C2EA6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8A492-0C5D-4700-BCB1-0D24CCE73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F4A2-7499-4F01-9774-017004E94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6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4893B-DDBC-4B69-ADB1-86083D2C3A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build </a:t>
            </a:r>
            <a:r>
              <a:rPr lang="en-US" dirty="0" err="1"/>
              <a:t>SPFx</a:t>
            </a:r>
            <a:r>
              <a:rPr lang="en-US" dirty="0"/>
              <a:t> with configuration per env?</a:t>
            </a:r>
          </a:p>
        </p:txBody>
      </p:sp>
    </p:spTree>
    <p:extLst>
      <p:ext uri="{BB962C8B-B14F-4D97-AF65-F5344CB8AC3E}">
        <p14:creationId xmlns:p14="http://schemas.microsoft.com/office/powerpoint/2010/main" val="4245948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raphic 4">
            <a:extLst>
              <a:ext uri="{FF2B5EF4-FFF2-40B4-BE49-F238E27FC236}">
                <a16:creationId xmlns:a16="http://schemas.microsoft.com/office/drawing/2014/main" id="{3428912B-0B7F-4C48-AAAD-76891BB5DF74}"/>
              </a:ext>
            </a:extLst>
          </p:cNvPr>
          <p:cNvSpPr/>
          <p:nvPr/>
        </p:nvSpPr>
        <p:spPr>
          <a:xfrm>
            <a:off x="477078" y="1848680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00188F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362F04-851C-4326-A4E9-D58FA442D2BC}"/>
              </a:ext>
            </a:extLst>
          </p:cNvPr>
          <p:cNvSpPr txBox="1"/>
          <p:nvPr/>
        </p:nvSpPr>
        <p:spPr>
          <a:xfrm>
            <a:off x="477077" y="834887"/>
            <a:ext cx="357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DevOps/Source Directory/</a:t>
            </a:r>
          </a:p>
        </p:txBody>
      </p:sp>
      <p:sp>
        <p:nvSpPr>
          <p:cNvPr id="6" name="Graphic 4">
            <a:extLst>
              <a:ext uri="{FF2B5EF4-FFF2-40B4-BE49-F238E27FC236}">
                <a16:creationId xmlns:a16="http://schemas.microsoft.com/office/drawing/2014/main" id="{F63A3B4E-BFAE-4318-917F-44FB04040D11}"/>
              </a:ext>
            </a:extLst>
          </p:cNvPr>
          <p:cNvSpPr/>
          <p:nvPr/>
        </p:nvSpPr>
        <p:spPr>
          <a:xfrm>
            <a:off x="980662" y="2332384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00188F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B85F91-FBE8-416B-A803-9EF9EB0759F6}"/>
              </a:ext>
            </a:extLst>
          </p:cNvPr>
          <p:cNvSpPr txBox="1"/>
          <p:nvPr/>
        </p:nvSpPr>
        <p:spPr>
          <a:xfrm>
            <a:off x="980662" y="1868560"/>
            <a:ext cx="119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devops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BE8380-0579-4E96-B87F-F96C69D69012}"/>
              </a:ext>
            </a:extLst>
          </p:cNvPr>
          <p:cNvSpPr txBox="1"/>
          <p:nvPr/>
        </p:nvSpPr>
        <p:spPr>
          <a:xfrm>
            <a:off x="1484246" y="2339013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</a:t>
            </a:r>
          </a:p>
        </p:txBody>
      </p:sp>
      <p:sp>
        <p:nvSpPr>
          <p:cNvPr id="9" name="Graphic 4">
            <a:extLst>
              <a:ext uri="{FF2B5EF4-FFF2-40B4-BE49-F238E27FC236}">
                <a16:creationId xmlns:a16="http://schemas.microsoft.com/office/drawing/2014/main" id="{F2E835CE-452D-4C75-873D-29A6D5C54992}"/>
              </a:ext>
            </a:extLst>
          </p:cNvPr>
          <p:cNvSpPr/>
          <p:nvPr/>
        </p:nvSpPr>
        <p:spPr>
          <a:xfrm>
            <a:off x="1484246" y="2809466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00188F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D5217A-9055-4CBE-BC8D-5ED35B75D449}"/>
              </a:ext>
            </a:extLst>
          </p:cNvPr>
          <p:cNvSpPr txBox="1"/>
          <p:nvPr/>
        </p:nvSpPr>
        <p:spPr>
          <a:xfrm>
            <a:off x="1987830" y="2816095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</a:t>
            </a:r>
          </a:p>
        </p:txBody>
      </p:sp>
      <p:sp>
        <p:nvSpPr>
          <p:cNvPr id="11" name="Graphic 4">
            <a:extLst>
              <a:ext uri="{FF2B5EF4-FFF2-40B4-BE49-F238E27FC236}">
                <a16:creationId xmlns:a16="http://schemas.microsoft.com/office/drawing/2014/main" id="{1790F289-44CD-41A7-82AE-FAE36BD8B6FF}"/>
              </a:ext>
            </a:extLst>
          </p:cNvPr>
          <p:cNvSpPr/>
          <p:nvPr/>
        </p:nvSpPr>
        <p:spPr>
          <a:xfrm>
            <a:off x="1987830" y="3244334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00188F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58A83E-79DB-4EB4-83FA-5985894B2FBE}"/>
              </a:ext>
            </a:extLst>
          </p:cNvPr>
          <p:cNvSpPr txBox="1"/>
          <p:nvPr/>
        </p:nvSpPr>
        <p:spPr>
          <a:xfrm>
            <a:off x="2491414" y="3250963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config.json</a:t>
            </a:r>
          </a:p>
        </p:txBody>
      </p:sp>
      <p:sp>
        <p:nvSpPr>
          <p:cNvPr id="13" name="Graphic 4">
            <a:extLst>
              <a:ext uri="{FF2B5EF4-FFF2-40B4-BE49-F238E27FC236}">
                <a16:creationId xmlns:a16="http://schemas.microsoft.com/office/drawing/2014/main" id="{6CB2A8C6-73E3-4662-8529-783CF74C6EFA}"/>
              </a:ext>
            </a:extLst>
          </p:cNvPr>
          <p:cNvSpPr/>
          <p:nvPr/>
        </p:nvSpPr>
        <p:spPr>
          <a:xfrm>
            <a:off x="477077" y="3714061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FF0000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43E4AF-451E-4E38-8DF0-DE2C5FB9DB9E}"/>
              </a:ext>
            </a:extLst>
          </p:cNvPr>
          <p:cNvSpPr txBox="1"/>
          <p:nvPr/>
        </p:nvSpPr>
        <p:spPr>
          <a:xfrm>
            <a:off x="980661" y="3720690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endParaRPr lang="en-US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F0C0341C-827D-4510-A82B-B769DCE2A086}"/>
              </a:ext>
            </a:extLst>
          </p:cNvPr>
          <p:cNvSpPr/>
          <p:nvPr/>
        </p:nvSpPr>
        <p:spPr>
          <a:xfrm>
            <a:off x="980661" y="4191143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FF0000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68131B-2494-4A7B-8E5E-6AFE3C7A6878}"/>
              </a:ext>
            </a:extLst>
          </p:cNvPr>
          <p:cNvSpPr txBox="1"/>
          <p:nvPr/>
        </p:nvSpPr>
        <p:spPr>
          <a:xfrm>
            <a:off x="1484245" y="4197772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</a:t>
            </a:r>
          </a:p>
        </p:txBody>
      </p:sp>
      <p:sp>
        <p:nvSpPr>
          <p:cNvPr id="17" name="Graphic 4">
            <a:extLst>
              <a:ext uri="{FF2B5EF4-FFF2-40B4-BE49-F238E27FC236}">
                <a16:creationId xmlns:a16="http://schemas.microsoft.com/office/drawing/2014/main" id="{15B3326A-5900-41F7-BA35-A64365FD93D7}"/>
              </a:ext>
            </a:extLst>
          </p:cNvPr>
          <p:cNvSpPr/>
          <p:nvPr/>
        </p:nvSpPr>
        <p:spPr>
          <a:xfrm>
            <a:off x="1484245" y="4626011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FF0000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508597-16D0-4E3A-BFD1-F719EADC4615}"/>
              </a:ext>
            </a:extLst>
          </p:cNvPr>
          <p:cNvSpPr txBox="1"/>
          <p:nvPr/>
        </p:nvSpPr>
        <p:spPr>
          <a:xfrm>
            <a:off x="1987829" y="4632640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config.json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8FCDB3-22EE-44AD-90F7-830400A951D9}"/>
              </a:ext>
            </a:extLst>
          </p:cNvPr>
          <p:cNvSpPr txBox="1"/>
          <p:nvPr/>
        </p:nvSpPr>
        <p:spPr>
          <a:xfrm>
            <a:off x="6970643" y="831565"/>
            <a:ext cx="357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DevOps/Staging Directory/</a:t>
            </a:r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DD11CE9E-9164-4B04-9652-6C73FB5CCF7C}"/>
              </a:ext>
            </a:extLst>
          </p:cNvPr>
          <p:cNvSpPr/>
          <p:nvPr/>
        </p:nvSpPr>
        <p:spPr>
          <a:xfrm>
            <a:off x="7315201" y="1749570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00B050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6D8550-A3C7-4737-A5D7-F1968EEF8939}"/>
              </a:ext>
            </a:extLst>
          </p:cNvPr>
          <p:cNvSpPr txBox="1"/>
          <p:nvPr/>
        </p:nvSpPr>
        <p:spPr>
          <a:xfrm>
            <a:off x="7818785" y="1769450"/>
            <a:ext cx="119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</a:t>
            </a:r>
          </a:p>
        </p:txBody>
      </p:sp>
      <p:sp>
        <p:nvSpPr>
          <p:cNvPr id="22" name="Graphic 4">
            <a:extLst>
              <a:ext uri="{FF2B5EF4-FFF2-40B4-BE49-F238E27FC236}">
                <a16:creationId xmlns:a16="http://schemas.microsoft.com/office/drawing/2014/main" id="{3F6BC3D0-07BA-414A-B55A-6ACA8AEB1AD4}"/>
              </a:ext>
            </a:extLst>
          </p:cNvPr>
          <p:cNvSpPr/>
          <p:nvPr/>
        </p:nvSpPr>
        <p:spPr>
          <a:xfrm>
            <a:off x="7315201" y="4369767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7030A0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3ED47C-D2AC-4190-9FAB-D93C51D6426A}"/>
              </a:ext>
            </a:extLst>
          </p:cNvPr>
          <p:cNvSpPr txBox="1"/>
          <p:nvPr/>
        </p:nvSpPr>
        <p:spPr>
          <a:xfrm>
            <a:off x="7818785" y="4389647"/>
            <a:ext cx="119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E9A8F288-ADC7-4FB2-90F6-DF882EC1234C}"/>
              </a:ext>
            </a:extLst>
          </p:cNvPr>
          <p:cNvSpPr/>
          <p:nvPr/>
        </p:nvSpPr>
        <p:spPr>
          <a:xfrm>
            <a:off x="7739271" y="4851026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7030A0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C27155-2CF6-48D5-AC2A-8A70F6986848}"/>
              </a:ext>
            </a:extLst>
          </p:cNvPr>
          <p:cNvSpPr txBox="1"/>
          <p:nvPr/>
        </p:nvSpPr>
        <p:spPr>
          <a:xfrm>
            <a:off x="8242854" y="4870906"/>
            <a:ext cx="166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PROD-sppkg</a:t>
            </a:r>
          </a:p>
        </p:txBody>
      </p:sp>
      <p:sp>
        <p:nvSpPr>
          <p:cNvPr id="28" name="Graphic 4">
            <a:extLst>
              <a:ext uri="{FF2B5EF4-FFF2-40B4-BE49-F238E27FC236}">
                <a16:creationId xmlns:a16="http://schemas.microsoft.com/office/drawing/2014/main" id="{B25F15D2-4CFC-4C48-8502-554887C1406A}"/>
              </a:ext>
            </a:extLst>
          </p:cNvPr>
          <p:cNvSpPr/>
          <p:nvPr/>
        </p:nvSpPr>
        <p:spPr>
          <a:xfrm>
            <a:off x="7752522" y="2230829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00B050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038921-BD35-45BA-B702-B142F49D667D}"/>
              </a:ext>
            </a:extLst>
          </p:cNvPr>
          <p:cNvSpPr txBox="1"/>
          <p:nvPr/>
        </p:nvSpPr>
        <p:spPr>
          <a:xfrm>
            <a:off x="8256105" y="2250709"/>
            <a:ext cx="166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DEV-sppkg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2823EEE9-50BE-4212-998C-AD7D875557E1}"/>
              </a:ext>
            </a:extLst>
          </p:cNvPr>
          <p:cNvSpPr/>
          <p:nvPr/>
        </p:nvSpPr>
        <p:spPr>
          <a:xfrm>
            <a:off x="3564838" y="1603513"/>
            <a:ext cx="596339" cy="34985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247493C-AA81-4675-8DE4-06404E322FCB}"/>
              </a:ext>
            </a:extLst>
          </p:cNvPr>
          <p:cNvCxnSpPr>
            <a:cxnSpLocks/>
          </p:cNvCxnSpPr>
          <p:nvPr/>
        </p:nvCxnSpPr>
        <p:spPr>
          <a:xfrm flipV="1">
            <a:off x="4439479" y="1934237"/>
            <a:ext cx="2690191" cy="14171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C79FA18-18ED-40AE-843C-5CA1A0F9AF9A}"/>
              </a:ext>
            </a:extLst>
          </p:cNvPr>
          <p:cNvCxnSpPr/>
          <p:nvPr/>
        </p:nvCxnSpPr>
        <p:spPr>
          <a:xfrm>
            <a:off x="4439479" y="3351358"/>
            <a:ext cx="2690191" cy="12091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540989D-BC4F-47CA-AFC6-AECFC434C682}"/>
              </a:ext>
            </a:extLst>
          </p:cNvPr>
          <p:cNvSpPr txBox="1"/>
          <p:nvPr/>
        </p:nvSpPr>
        <p:spPr>
          <a:xfrm>
            <a:off x="5791199" y="1534515"/>
            <a:ext cx="133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DAD17D-2F5F-4F8E-BDE2-03093646D110}"/>
              </a:ext>
            </a:extLst>
          </p:cNvPr>
          <p:cNvSpPr txBox="1"/>
          <p:nvPr/>
        </p:nvSpPr>
        <p:spPr>
          <a:xfrm>
            <a:off x="5883964" y="4191288"/>
            <a:ext cx="133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BD3AF6A-3626-4FD9-BBB1-9B0C4C8C5C5B}"/>
              </a:ext>
            </a:extLst>
          </p:cNvPr>
          <p:cNvSpPr txBox="1"/>
          <p:nvPr/>
        </p:nvSpPr>
        <p:spPr>
          <a:xfrm>
            <a:off x="477077" y="224427"/>
            <a:ext cx="1842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Build process</a:t>
            </a:r>
          </a:p>
        </p:txBody>
      </p:sp>
    </p:spTree>
    <p:extLst>
      <p:ext uri="{BB962C8B-B14F-4D97-AF65-F5344CB8AC3E}">
        <p14:creationId xmlns:p14="http://schemas.microsoft.com/office/powerpoint/2010/main" val="57729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4">
            <a:extLst>
              <a:ext uri="{FF2B5EF4-FFF2-40B4-BE49-F238E27FC236}">
                <a16:creationId xmlns:a16="http://schemas.microsoft.com/office/drawing/2014/main" id="{64756FFD-A796-418A-9205-C07CF858DEC4}"/>
              </a:ext>
            </a:extLst>
          </p:cNvPr>
          <p:cNvSpPr/>
          <p:nvPr/>
        </p:nvSpPr>
        <p:spPr>
          <a:xfrm>
            <a:off x="477078" y="1848680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00188F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03A383-2AAD-4F05-BE5B-27372F4386B8}"/>
              </a:ext>
            </a:extLst>
          </p:cNvPr>
          <p:cNvSpPr txBox="1"/>
          <p:nvPr/>
        </p:nvSpPr>
        <p:spPr>
          <a:xfrm>
            <a:off x="477077" y="834887"/>
            <a:ext cx="357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DevOps/Source Directory/</a:t>
            </a:r>
          </a:p>
        </p:txBody>
      </p:sp>
      <p:sp>
        <p:nvSpPr>
          <p:cNvPr id="9" name="Graphic 4">
            <a:extLst>
              <a:ext uri="{FF2B5EF4-FFF2-40B4-BE49-F238E27FC236}">
                <a16:creationId xmlns:a16="http://schemas.microsoft.com/office/drawing/2014/main" id="{F578BA82-AED0-4251-92B0-153DB74111E2}"/>
              </a:ext>
            </a:extLst>
          </p:cNvPr>
          <p:cNvSpPr/>
          <p:nvPr/>
        </p:nvSpPr>
        <p:spPr>
          <a:xfrm>
            <a:off x="980662" y="2332384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00188F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860787-0040-4D26-852F-B2EAF7AF514D}"/>
              </a:ext>
            </a:extLst>
          </p:cNvPr>
          <p:cNvSpPr txBox="1"/>
          <p:nvPr/>
        </p:nvSpPr>
        <p:spPr>
          <a:xfrm>
            <a:off x="980662" y="1868560"/>
            <a:ext cx="119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devops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F880DC-D8FE-4A9A-AD33-958FE444E2AF}"/>
              </a:ext>
            </a:extLst>
          </p:cNvPr>
          <p:cNvSpPr txBox="1"/>
          <p:nvPr/>
        </p:nvSpPr>
        <p:spPr>
          <a:xfrm>
            <a:off x="1484246" y="2339013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</a:t>
            </a:r>
          </a:p>
        </p:txBody>
      </p:sp>
      <p:sp>
        <p:nvSpPr>
          <p:cNvPr id="13" name="Graphic 4">
            <a:extLst>
              <a:ext uri="{FF2B5EF4-FFF2-40B4-BE49-F238E27FC236}">
                <a16:creationId xmlns:a16="http://schemas.microsoft.com/office/drawing/2014/main" id="{765BDA51-5DCA-4D48-AB45-65778B22A082}"/>
              </a:ext>
            </a:extLst>
          </p:cNvPr>
          <p:cNvSpPr/>
          <p:nvPr/>
        </p:nvSpPr>
        <p:spPr>
          <a:xfrm>
            <a:off x="1484246" y="2809466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00188F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30C1B8-023D-461C-A3EF-A1BB2DD3844A}"/>
              </a:ext>
            </a:extLst>
          </p:cNvPr>
          <p:cNvSpPr txBox="1"/>
          <p:nvPr/>
        </p:nvSpPr>
        <p:spPr>
          <a:xfrm>
            <a:off x="1987830" y="2816095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</a:t>
            </a:r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19B22655-CACB-4CBC-AA14-689F235D6A2F}"/>
              </a:ext>
            </a:extLst>
          </p:cNvPr>
          <p:cNvSpPr/>
          <p:nvPr/>
        </p:nvSpPr>
        <p:spPr>
          <a:xfrm>
            <a:off x="1987830" y="3244334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00188F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B37931-564E-4C28-B693-A9810D48DB76}"/>
              </a:ext>
            </a:extLst>
          </p:cNvPr>
          <p:cNvSpPr txBox="1"/>
          <p:nvPr/>
        </p:nvSpPr>
        <p:spPr>
          <a:xfrm>
            <a:off x="2491414" y="3250963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config.json</a:t>
            </a:r>
          </a:p>
        </p:txBody>
      </p:sp>
      <p:sp>
        <p:nvSpPr>
          <p:cNvPr id="23" name="Graphic 4">
            <a:extLst>
              <a:ext uri="{FF2B5EF4-FFF2-40B4-BE49-F238E27FC236}">
                <a16:creationId xmlns:a16="http://schemas.microsoft.com/office/drawing/2014/main" id="{60002AED-25AB-466D-9E2A-F4607DEC11A6}"/>
              </a:ext>
            </a:extLst>
          </p:cNvPr>
          <p:cNvSpPr/>
          <p:nvPr/>
        </p:nvSpPr>
        <p:spPr>
          <a:xfrm>
            <a:off x="477077" y="3714061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FF0000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8EDD25-D274-4E92-9799-FA5B6F50DB00}"/>
              </a:ext>
            </a:extLst>
          </p:cNvPr>
          <p:cNvSpPr txBox="1"/>
          <p:nvPr/>
        </p:nvSpPr>
        <p:spPr>
          <a:xfrm>
            <a:off x="980661" y="3720690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endParaRPr lang="en-US" dirty="0"/>
          </a:p>
        </p:txBody>
      </p:sp>
      <p:sp>
        <p:nvSpPr>
          <p:cNvPr id="25" name="Graphic 4">
            <a:extLst>
              <a:ext uri="{FF2B5EF4-FFF2-40B4-BE49-F238E27FC236}">
                <a16:creationId xmlns:a16="http://schemas.microsoft.com/office/drawing/2014/main" id="{0D71A470-4BFB-47FE-AE8E-EB0A31B7A619}"/>
              </a:ext>
            </a:extLst>
          </p:cNvPr>
          <p:cNvSpPr/>
          <p:nvPr/>
        </p:nvSpPr>
        <p:spPr>
          <a:xfrm>
            <a:off x="980661" y="4191143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FF0000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971526-3619-4E3E-891A-115C04A8C455}"/>
              </a:ext>
            </a:extLst>
          </p:cNvPr>
          <p:cNvSpPr txBox="1"/>
          <p:nvPr/>
        </p:nvSpPr>
        <p:spPr>
          <a:xfrm>
            <a:off x="1484245" y="4197772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</a:t>
            </a:r>
          </a:p>
        </p:txBody>
      </p:sp>
      <p:sp>
        <p:nvSpPr>
          <p:cNvPr id="27" name="Graphic 4">
            <a:extLst>
              <a:ext uri="{FF2B5EF4-FFF2-40B4-BE49-F238E27FC236}">
                <a16:creationId xmlns:a16="http://schemas.microsoft.com/office/drawing/2014/main" id="{604EAAF9-2E37-4411-B3C5-8AE43F6781E3}"/>
              </a:ext>
            </a:extLst>
          </p:cNvPr>
          <p:cNvSpPr/>
          <p:nvPr/>
        </p:nvSpPr>
        <p:spPr>
          <a:xfrm>
            <a:off x="1484245" y="4626011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FF0000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2218D9-6E2B-4666-BBEC-0EBBA0811F8A}"/>
              </a:ext>
            </a:extLst>
          </p:cNvPr>
          <p:cNvSpPr txBox="1"/>
          <p:nvPr/>
        </p:nvSpPr>
        <p:spPr>
          <a:xfrm>
            <a:off x="1987829" y="4632640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config.json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0CF2CE-896F-41F2-A343-2C4C168DF259}"/>
              </a:ext>
            </a:extLst>
          </p:cNvPr>
          <p:cNvSpPr txBox="1"/>
          <p:nvPr/>
        </p:nvSpPr>
        <p:spPr>
          <a:xfrm>
            <a:off x="477077" y="224427"/>
            <a:ext cx="3591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Build the DEV sppkg</a:t>
            </a:r>
          </a:p>
        </p:txBody>
      </p:sp>
    </p:spTree>
    <p:extLst>
      <p:ext uri="{BB962C8B-B14F-4D97-AF65-F5344CB8AC3E}">
        <p14:creationId xmlns:p14="http://schemas.microsoft.com/office/powerpoint/2010/main" val="2851416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4">
            <a:extLst>
              <a:ext uri="{FF2B5EF4-FFF2-40B4-BE49-F238E27FC236}">
                <a16:creationId xmlns:a16="http://schemas.microsoft.com/office/drawing/2014/main" id="{64756FFD-A796-418A-9205-C07CF858DEC4}"/>
              </a:ext>
            </a:extLst>
          </p:cNvPr>
          <p:cNvSpPr/>
          <p:nvPr/>
        </p:nvSpPr>
        <p:spPr>
          <a:xfrm>
            <a:off x="477078" y="1848680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00188F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03A383-2AAD-4F05-BE5B-27372F4386B8}"/>
              </a:ext>
            </a:extLst>
          </p:cNvPr>
          <p:cNvSpPr txBox="1"/>
          <p:nvPr/>
        </p:nvSpPr>
        <p:spPr>
          <a:xfrm>
            <a:off x="477077" y="834887"/>
            <a:ext cx="357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DevOps/Source Directory/</a:t>
            </a:r>
          </a:p>
        </p:txBody>
      </p:sp>
      <p:sp>
        <p:nvSpPr>
          <p:cNvPr id="9" name="Graphic 4">
            <a:extLst>
              <a:ext uri="{FF2B5EF4-FFF2-40B4-BE49-F238E27FC236}">
                <a16:creationId xmlns:a16="http://schemas.microsoft.com/office/drawing/2014/main" id="{F578BA82-AED0-4251-92B0-153DB74111E2}"/>
              </a:ext>
            </a:extLst>
          </p:cNvPr>
          <p:cNvSpPr/>
          <p:nvPr/>
        </p:nvSpPr>
        <p:spPr>
          <a:xfrm>
            <a:off x="980662" y="2332384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00188F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860787-0040-4D26-852F-B2EAF7AF514D}"/>
              </a:ext>
            </a:extLst>
          </p:cNvPr>
          <p:cNvSpPr txBox="1"/>
          <p:nvPr/>
        </p:nvSpPr>
        <p:spPr>
          <a:xfrm>
            <a:off x="980662" y="1868560"/>
            <a:ext cx="119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devops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F880DC-D8FE-4A9A-AD33-958FE444E2AF}"/>
              </a:ext>
            </a:extLst>
          </p:cNvPr>
          <p:cNvSpPr txBox="1"/>
          <p:nvPr/>
        </p:nvSpPr>
        <p:spPr>
          <a:xfrm>
            <a:off x="1484246" y="2339013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</a:t>
            </a:r>
          </a:p>
        </p:txBody>
      </p:sp>
      <p:sp>
        <p:nvSpPr>
          <p:cNvPr id="13" name="Graphic 4">
            <a:extLst>
              <a:ext uri="{FF2B5EF4-FFF2-40B4-BE49-F238E27FC236}">
                <a16:creationId xmlns:a16="http://schemas.microsoft.com/office/drawing/2014/main" id="{765BDA51-5DCA-4D48-AB45-65778B22A082}"/>
              </a:ext>
            </a:extLst>
          </p:cNvPr>
          <p:cNvSpPr/>
          <p:nvPr/>
        </p:nvSpPr>
        <p:spPr>
          <a:xfrm>
            <a:off x="1484246" y="2809466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00188F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30C1B8-023D-461C-A3EF-A1BB2DD3844A}"/>
              </a:ext>
            </a:extLst>
          </p:cNvPr>
          <p:cNvSpPr txBox="1"/>
          <p:nvPr/>
        </p:nvSpPr>
        <p:spPr>
          <a:xfrm>
            <a:off x="1987830" y="2816095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</a:t>
            </a:r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19B22655-CACB-4CBC-AA14-689F235D6A2F}"/>
              </a:ext>
            </a:extLst>
          </p:cNvPr>
          <p:cNvSpPr/>
          <p:nvPr/>
        </p:nvSpPr>
        <p:spPr>
          <a:xfrm>
            <a:off x="1987830" y="3244334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00188F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B37931-564E-4C28-B693-A9810D48DB76}"/>
              </a:ext>
            </a:extLst>
          </p:cNvPr>
          <p:cNvSpPr txBox="1"/>
          <p:nvPr/>
        </p:nvSpPr>
        <p:spPr>
          <a:xfrm>
            <a:off x="2491414" y="3250963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config.json</a:t>
            </a:r>
          </a:p>
        </p:txBody>
      </p:sp>
      <p:sp>
        <p:nvSpPr>
          <p:cNvPr id="23" name="Graphic 4">
            <a:extLst>
              <a:ext uri="{FF2B5EF4-FFF2-40B4-BE49-F238E27FC236}">
                <a16:creationId xmlns:a16="http://schemas.microsoft.com/office/drawing/2014/main" id="{60002AED-25AB-466D-9E2A-F4607DEC11A6}"/>
              </a:ext>
            </a:extLst>
          </p:cNvPr>
          <p:cNvSpPr/>
          <p:nvPr/>
        </p:nvSpPr>
        <p:spPr>
          <a:xfrm>
            <a:off x="477077" y="3714061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FF0000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8EDD25-D274-4E92-9799-FA5B6F50DB00}"/>
              </a:ext>
            </a:extLst>
          </p:cNvPr>
          <p:cNvSpPr txBox="1"/>
          <p:nvPr/>
        </p:nvSpPr>
        <p:spPr>
          <a:xfrm>
            <a:off x="980661" y="3720690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endParaRPr lang="en-US" dirty="0"/>
          </a:p>
        </p:txBody>
      </p:sp>
      <p:sp>
        <p:nvSpPr>
          <p:cNvPr id="25" name="Graphic 4">
            <a:extLst>
              <a:ext uri="{FF2B5EF4-FFF2-40B4-BE49-F238E27FC236}">
                <a16:creationId xmlns:a16="http://schemas.microsoft.com/office/drawing/2014/main" id="{0D71A470-4BFB-47FE-AE8E-EB0A31B7A619}"/>
              </a:ext>
            </a:extLst>
          </p:cNvPr>
          <p:cNvSpPr/>
          <p:nvPr/>
        </p:nvSpPr>
        <p:spPr>
          <a:xfrm>
            <a:off x="980661" y="4191143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FF0000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971526-3619-4E3E-891A-115C04A8C455}"/>
              </a:ext>
            </a:extLst>
          </p:cNvPr>
          <p:cNvSpPr txBox="1"/>
          <p:nvPr/>
        </p:nvSpPr>
        <p:spPr>
          <a:xfrm>
            <a:off x="1484245" y="4197772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</a:t>
            </a:r>
          </a:p>
        </p:txBody>
      </p:sp>
      <p:sp>
        <p:nvSpPr>
          <p:cNvPr id="27" name="Graphic 4">
            <a:extLst>
              <a:ext uri="{FF2B5EF4-FFF2-40B4-BE49-F238E27FC236}">
                <a16:creationId xmlns:a16="http://schemas.microsoft.com/office/drawing/2014/main" id="{604EAAF9-2E37-4411-B3C5-8AE43F6781E3}"/>
              </a:ext>
            </a:extLst>
          </p:cNvPr>
          <p:cNvSpPr/>
          <p:nvPr/>
        </p:nvSpPr>
        <p:spPr>
          <a:xfrm>
            <a:off x="1484245" y="4626011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FF0000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2218D9-6E2B-4666-BBEC-0EBBA0811F8A}"/>
              </a:ext>
            </a:extLst>
          </p:cNvPr>
          <p:cNvSpPr txBox="1"/>
          <p:nvPr/>
        </p:nvSpPr>
        <p:spPr>
          <a:xfrm>
            <a:off x="1987829" y="4632640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config.json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C829F6-39F0-446A-8FEB-7489F9464432}"/>
              </a:ext>
            </a:extLst>
          </p:cNvPr>
          <p:cNvSpPr txBox="1"/>
          <p:nvPr/>
        </p:nvSpPr>
        <p:spPr>
          <a:xfrm>
            <a:off x="5973419" y="834887"/>
            <a:ext cx="43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DevOps/Staging Directory/</a:t>
            </a:r>
          </a:p>
        </p:txBody>
      </p:sp>
      <p:sp>
        <p:nvSpPr>
          <p:cNvPr id="18" name="Graphic 4">
            <a:extLst>
              <a:ext uri="{FF2B5EF4-FFF2-40B4-BE49-F238E27FC236}">
                <a16:creationId xmlns:a16="http://schemas.microsoft.com/office/drawing/2014/main" id="{9AFC4566-818E-4F1C-8509-E5291B9AC0FA}"/>
              </a:ext>
            </a:extLst>
          </p:cNvPr>
          <p:cNvSpPr/>
          <p:nvPr/>
        </p:nvSpPr>
        <p:spPr>
          <a:xfrm>
            <a:off x="6566451" y="1479348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00B050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A028DF-5D2A-4D7C-B15B-868171E5A705}"/>
              </a:ext>
            </a:extLst>
          </p:cNvPr>
          <p:cNvSpPr txBox="1"/>
          <p:nvPr/>
        </p:nvSpPr>
        <p:spPr>
          <a:xfrm>
            <a:off x="7070035" y="1499228"/>
            <a:ext cx="119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</a:t>
            </a:r>
          </a:p>
        </p:txBody>
      </p:sp>
      <p:sp>
        <p:nvSpPr>
          <p:cNvPr id="46" name="Graphic 4">
            <a:extLst>
              <a:ext uri="{FF2B5EF4-FFF2-40B4-BE49-F238E27FC236}">
                <a16:creationId xmlns:a16="http://schemas.microsoft.com/office/drawing/2014/main" id="{668EF7F8-A1E9-456C-A338-3444BB79D542}"/>
              </a:ext>
            </a:extLst>
          </p:cNvPr>
          <p:cNvSpPr/>
          <p:nvPr/>
        </p:nvSpPr>
        <p:spPr>
          <a:xfrm>
            <a:off x="7116409" y="1963052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00188F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Graphic 4">
            <a:extLst>
              <a:ext uri="{FF2B5EF4-FFF2-40B4-BE49-F238E27FC236}">
                <a16:creationId xmlns:a16="http://schemas.microsoft.com/office/drawing/2014/main" id="{D2B78338-AC5F-4C3A-BCD5-D3FD99AD5081}"/>
              </a:ext>
            </a:extLst>
          </p:cNvPr>
          <p:cNvSpPr/>
          <p:nvPr/>
        </p:nvSpPr>
        <p:spPr>
          <a:xfrm>
            <a:off x="7619993" y="2446756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00188F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7087BB-C98F-49A0-9206-39AD7E6D3557}"/>
              </a:ext>
            </a:extLst>
          </p:cNvPr>
          <p:cNvSpPr txBox="1"/>
          <p:nvPr/>
        </p:nvSpPr>
        <p:spPr>
          <a:xfrm>
            <a:off x="7619993" y="1982932"/>
            <a:ext cx="119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devops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F7BE78-37E5-4F8D-8C64-645D9EB0E0D7}"/>
              </a:ext>
            </a:extLst>
          </p:cNvPr>
          <p:cNvSpPr txBox="1"/>
          <p:nvPr/>
        </p:nvSpPr>
        <p:spPr>
          <a:xfrm>
            <a:off x="8123577" y="2453385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</a:t>
            </a:r>
          </a:p>
        </p:txBody>
      </p:sp>
      <p:sp>
        <p:nvSpPr>
          <p:cNvPr id="50" name="Graphic 4">
            <a:extLst>
              <a:ext uri="{FF2B5EF4-FFF2-40B4-BE49-F238E27FC236}">
                <a16:creationId xmlns:a16="http://schemas.microsoft.com/office/drawing/2014/main" id="{627801B0-AD0F-4FDC-A992-F72B53FCAF4A}"/>
              </a:ext>
            </a:extLst>
          </p:cNvPr>
          <p:cNvSpPr/>
          <p:nvPr/>
        </p:nvSpPr>
        <p:spPr>
          <a:xfrm>
            <a:off x="8123577" y="2923838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00188F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C2A4BC-32D9-427B-BB18-38A749E05757}"/>
              </a:ext>
            </a:extLst>
          </p:cNvPr>
          <p:cNvSpPr txBox="1"/>
          <p:nvPr/>
        </p:nvSpPr>
        <p:spPr>
          <a:xfrm>
            <a:off x="8627161" y="2930467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</a:t>
            </a:r>
          </a:p>
        </p:txBody>
      </p:sp>
      <p:sp>
        <p:nvSpPr>
          <p:cNvPr id="52" name="Graphic 4">
            <a:extLst>
              <a:ext uri="{FF2B5EF4-FFF2-40B4-BE49-F238E27FC236}">
                <a16:creationId xmlns:a16="http://schemas.microsoft.com/office/drawing/2014/main" id="{008985AE-369D-4A82-849E-A341448F5FF1}"/>
              </a:ext>
            </a:extLst>
          </p:cNvPr>
          <p:cNvSpPr/>
          <p:nvPr/>
        </p:nvSpPr>
        <p:spPr>
          <a:xfrm>
            <a:off x="8627161" y="3358706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00188F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AB9CFF-E647-4F7F-ACDD-0598F568A4A3}"/>
              </a:ext>
            </a:extLst>
          </p:cNvPr>
          <p:cNvSpPr txBox="1"/>
          <p:nvPr/>
        </p:nvSpPr>
        <p:spPr>
          <a:xfrm>
            <a:off x="9130745" y="3365335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config.json</a:t>
            </a:r>
          </a:p>
        </p:txBody>
      </p:sp>
      <p:sp>
        <p:nvSpPr>
          <p:cNvPr id="54" name="Graphic 4">
            <a:extLst>
              <a:ext uri="{FF2B5EF4-FFF2-40B4-BE49-F238E27FC236}">
                <a16:creationId xmlns:a16="http://schemas.microsoft.com/office/drawing/2014/main" id="{E2C2B7AD-A24D-421D-AB7D-34782C04EA88}"/>
              </a:ext>
            </a:extLst>
          </p:cNvPr>
          <p:cNvSpPr/>
          <p:nvPr/>
        </p:nvSpPr>
        <p:spPr>
          <a:xfrm>
            <a:off x="7116408" y="3828433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FF0000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883326-D030-4383-B4F3-50E7FA025383}"/>
              </a:ext>
            </a:extLst>
          </p:cNvPr>
          <p:cNvSpPr txBox="1"/>
          <p:nvPr/>
        </p:nvSpPr>
        <p:spPr>
          <a:xfrm>
            <a:off x="7619992" y="3835062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endParaRPr lang="en-US" dirty="0"/>
          </a:p>
        </p:txBody>
      </p:sp>
      <p:sp>
        <p:nvSpPr>
          <p:cNvPr id="56" name="Graphic 4">
            <a:extLst>
              <a:ext uri="{FF2B5EF4-FFF2-40B4-BE49-F238E27FC236}">
                <a16:creationId xmlns:a16="http://schemas.microsoft.com/office/drawing/2014/main" id="{272C1D91-3D6D-4864-A947-1D7E702FA854}"/>
              </a:ext>
            </a:extLst>
          </p:cNvPr>
          <p:cNvSpPr/>
          <p:nvPr/>
        </p:nvSpPr>
        <p:spPr>
          <a:xfrm>
            <a:off x="7619992" y="4305515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FF0000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3DDDF3-CD31-4034-BA52-C4D81663B295}"/>
              </a:ext>
            </a:extLst>
          </p:cNvPr>
          <p:cNvSpPr txBox="1"/>
          <p:nvPr/>
        </p:nvSpPr>
        <p:spPr>
          <a:xfrm>
            <a:off x="8123576" y="4312144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</a:t>
            </a:r>
          </a:p>
        </p:txBody>
      </p:sp>
      <p:sp>
        <p:nvSpPr>
          <p:cNvPr id="58" name="Graphic 4">
            <a:extLst>
              <a:ext uri="{FF2B5EF4-FFF2-40B4-BE49-F238E27FC236}">
                <a16:creationId xmlns:a16="http://schemas.microsoft.com/office/drawing/2014/main" id="{0524A881-C82A-465B-8A21-7C1B5EC21BEC}"/>
              </a:ext>
            </a:extLst>
          </p:cNvPr>
          <p:cNvSpPr/>
          <p:nvPr/>
        </p:nvSpPr>
        <p:spPr>
          <a:xfrm>
            <a:off x="8123576" y="4740383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FF0000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759E20-8D3B-48CF-BA0E-06036CFE8E88}"/>
              </a:ext>
            </a:extLst>
          </p:cNvPr>
          <p:cNvSpPr txBox="1"/>
          <p:nvPr/>
        </p:nvSpPr>
        <p:spPr>
          <a:xfrm>
            <a:off x="8627160" y="4747012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config.json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A2DC772-FBD0-4921-AF45-C8AB195ABC7D}"/>
              </a:ext>
            </a:extLst>
          </p:cNvPr>
          <p:cNvSpPr/>
          <p:nvPr/>
        </p:nvSpPr>
        <p:spPr>
          <a:xfrm rot="842581">
            <a:off x="4092946" y="1210627"/>
            <a:ext cx="226037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261713E-3510-45F6-A52F-2D4C1E6D1055}"/>
              </a:ext>
            </a:extLst>
          </p:cNvPr>
          <p:cNvSpPr txBox="1"/>
          <p:nvPr/>
        </p:nvSpPr>
        <p:spPr>
          <a:xfrm>
            <a:off x="477077" y="224427"/>
            <a:ext cx="3591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Build the DEV sppkg</a:t>
            </a:r>
          </a:p>
        </p:txBody>
      </p:sp>
    </p:spTree>
    <p:extLst>
      <p:ext uri="{BB962C8B-B14F-4D97-AF65-F5344CB8AC3E}">
        <p14:creationId xmlns:p14="http://schemas.microsoft.com/office/powerpoint/2010/main" val="7220977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4">
            <a:extLst>
              <a:ext uri="{FF2B5EF4-FFF2-40B4-BE49-F238E27FC236}">
                <a16:creationId xmlns:a16="http://schemas.microsoft.com/office/drawing/2014/main" id="{64756FFD-A796-418A-9205-C07CF858DEC4}"/>
              </a:ext>
            </a:extLst>
          </p:cNvPr>
          <p:cNvSpPr/>
          <p:nvPr/>
        </p:nvSpPr>
        <p:spPr>
          <a:xfrm>
            <a:off x="477078" y="1848680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00188F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03A383-2AAD-4F05-BE5B-27372F4386B8}"/>
              </a:ext>
            </a:extLst>
          </p:cNvPr>
          <p:cNvSpPr txBox="1"/>
          <p:nvPr/>
        </p:nvSpPr>
        <p:spPr>
          <a:xfrm>
            <a:off x="477077" y="834887"/>
            <a:ext cx="357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DevOps/Source Directory/</a:t>
            </a:r>
          </a:p>
        </p:txBody>
      </p:sp>
      <p:sp>
        <p:nvSpPr>
          <p:cNvPr id="9" name="Graphic 4">
            <a:extLst>
              <a:ext uri="{FF2B5EF4-FFF2-40B4-BE49-F238E27FC236}">
                <a16:creationId xmlns:a16="http://schemas.microsoft.com/office/drawing/2014/main" id="{F578BA82-AED0-4251-92B0-153DB74111E2}"/>
              </a:ext>
            </a:extLst>
          </p:cNvPr>
          <p:cNvSpPr/>
          <p:nvPr/>
        </p:nvSpPr>
        <p:spPr>
          <a:xfrm>
            <a:off x="980662" y="2332384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00188F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860787-0040-4D26-852F-B2EAF7AF514D}"/>
              </a:ext>
            </a:extLst>
          </p:cNvPr>
          <p:cNvSpPr txBox="1"/>
          <p:nvPr/>
        </p:nvSpPr>
        <p:spPr>
          <a:xfrm>
            <a:off x="980662" y="1868560"/>
            <a:ext cx="119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devops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F880DC-D8FE-4A9A-AD33-958FE444E2AF}"/>
              </a:ext>
            </a:extLst>
          </p:cNvPr>
          <p:cNvSpPr txBox="1"/>
          <p:nvPr/>
        </p:nvSpPr>
        <p:spPr>
          <a:xfrm>
            <a:off x="1484246" y="2339013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</a:t>
            </a:r>
          </a:p>
        </p:txBody>
      </p:sp>
      <p:sp>
        <p:nvSpPr>
          <p:cNvPr id="13" name="Graphic 4">
            <a:extLst>
              <a:ext uri="{FF2B5EF4-FFF2-40B4-BE49-F238E27FC236}">
                <a16:creationId xmlns:a16="http://schemas.microsoft.com/office/drawing/2014/main" id="{765BDA51-5DCA-4D48-AB45-65778B22A082}"/>
              </a:ext>
            </a:extLst>
          </p:cNvPr>
          <p:cNvSpPr/>
          <p:nvPr/>
        </p:nvSpPr>
        <p:spPr>
          <a:xfrm>
            <a:off x="1484246" y="2809466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00188F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30C1B8-023D-461C-A3EF-A1BB2DD3844A}"/>
              </a:ext>
            </a:extLst>
          </p:cNvPr>
          <p:cNvSpPr txBox="1"/>
          <p:nvPr/>
        </p:nvSpPr>
        <p:spPr>
          <a:xfrm>
            <a:off x="1987830" y="2816095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</a:t>
            </a:r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19B22655-CACB-4CBC-AA14-689F235D6A2F}"/>
              </a:ext>
            </a:extLst>
          </p:cNvPr>
          <p:cNvSpPr/>
          <p:nvPr/>
        </p:nvSpPr>
        <p:spPr>
          <a:xfrm>
            <a:off x="1987830" y="3244334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00188F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B37931-564E-4C28-B693-A9810D48DB76}"/>
              </a:ext>
            </a:extLst>
          </p:cNvPr>
          <p:cNvSpPr txBox="1"/>
          <p:nvPr/>
        </p:nvSpPr>
        <p:spPr>
          <a:xfrm>
            <a:off x="2491414" y="3250963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config.json</a:t>
            </a:r>
          </a:p>
        </p:txBody>
      </p:sp>
      <p:sp>
        <p:nvSpPr>
          <p:cNvPr id="23" name="Graphic 4">
            <a:extLst>
              <a:ext uri="{FF2B5EF4-FFF2-40B4-BE49-F238E27FC236}">
                <a16:creationId xmlns:a16="http://schemas.microsoft.com/office/drawing/2014/main" id="{60002AED-25AB-466D-9E2A-F4607DEC11A6}"/>
              </a:ext>
            </a:extLst>
          </p:cNvPr>
          <p:cNvSpPr/>
          <p:nvPr/>
        </p:nvSpPr>
        <p:spPr>
          <a:xfrm>
            <a:off x="477077" y="3714061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FF0000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8EDD25-D274-4E92-9799-FA5B6F50DB00}"/>
              </a:ext>
            </a:extLst>
          </p:cNvPr>
          <p:cNvSpPr txBox="1"/>
          <p:nvPr/>
        </p:nvSpPr>
        <p:spPr>
          <a:xfrm>
            <a:off x="980661" y="3720690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endParaRPr lang="en-US" dirty="0"/>
          </a:p>
        </p:txBody>
      </p:sp>
      <p:sp>
        <p:nvSpPr>
          <p:cNvPr id="25" name="Graphic 4">
            <a:extLst>
              <a:ext uri="{FF2B5EF4-FFF2-40B4-BE49-F238E27FC236}">
                <a16:creationId xmlns:a16="http://schemas.microsoft.com/office/drawing/2014/main" id="{0D71A470-4BFB-47FE-AE8E-EB0A31B7A619}"/>
              </a:ext>
            </a:extLst>
          </p:cNvPr>
          <p:cNvSpPr/>
          <p:nvPr/>
        </p:nvSpPr>
        <p:spPr>
          <a:xfrm>
            <a:off x="980661" y="4191143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FF0000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971526-3619-4E3E-891A-115C04A8C455}"/>
              </a:ext>
            </a:extLst>
          </p:cNvPr>
          <p:cNvSpPr txBox="1"/>
          <p:nvPr/>
        </p:nvSpPr>
        <p:spPr>
          <a:xfrm>
            <a:off x="1484245" y="4197772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</a:t>
            </a:r>
          </a:p>
        </p:txBody>
      </p:sp>
      <p:sp>
        <p:nvSpPr>
          <p:cNvPr id="27" name="Graphic 4">
            <a:extLst>
              <a:ext uri="{FF2B5EF4-FFF2-40B4-BE49-F238E27FC236}">
                <a16:creationId xmlns:a16="http://schemas.microsoft.com/office/drawing/2014/main" id="{604EAAF9-2E37-4411-B3C5-8AE43F6781E3}"/>
              </a:ext>
            </a:extLst>
          </p:cNvPr>
          <p:cNvSpPr/>
          <p:nvPr/>
        </p:nvSpPr>
        <p:spPr>
          <a:xfrm>
            <a:off x="1484245" y="4626011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FF0000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2218D9-6E2B-4666-BBEC-0EBBA0811F8A}"/>
              </a:ext>
            </a:extLst>
          </p:cNvPr>
          <p:cNvSpPr txBox="1"/>
          <p:nvPr/>
        </p:nvSpPr>
        <p:spPr>
          <a:xfrm>
            <a:off x="1987829" y="4632640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config.json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C829F6-39F0-446A-8FEB-7489F9464432}"/>
              </a:ext>
            </a:extLst>
          </p:cNvPr>
          <p:cNvSpPr txBox="1"/>
          <p:nvPr/>
        </p:nvSpPr>
        <p:spPr>
          <a:xfrm>
            <a:off x="5973419" y="834887"/>
            <a:ext cx="43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DevOps/Staging Directory/</a:t>
            </a:r>
          </a:p>
        </p:txBody>
      </p:sp>
      <p:sp>
        <p:nvSpPr>
          <p:cNvPr id="18" name="Graphic 4">
            <a:extLst>
              <a:ext uri="{FF2B5EF4-FFF2-40B4-BE49-F238E27FC236}">
                <a16:creationId xmlns:a16="http://schemas.microsoft.com/office/drawing/2014/main" id="{9AFC4566-818E-4F1C-8509-E5291B9AC0FA}"/>
              </a:ext>
            </a:extLst>
          </p:cNvPr>
          <p:cNvSpPr/>
          <p:nvPr/>
        </p:nvSpPr>
        <p:spPr>
          <a:xfrm>
            <a:off x="6566451" y="1479348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00B050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A028DF-5D2A-4D7C-B15B-868171E5A705}"/>
              </a:ext>
            </a:extLst>
          </p:cNvPr>
          <p:cNvSpPr txBox="1"/>
          <p:nvPr/>
        </p:nvSpPr>
        <p:spPr>
          <a:xfrm>
            <a:off x="7070035" y="1499228"/>
            <a:ext cx="119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</a:t>
            </a:r>
          </a:p>
        </p:txBody>
      </p:sp>
      <p:sp>
        <p:nvSpPr>
          <p:cNvPr id="46" name="Graphic 4">
            <a:extLst>
              <a:ext uri="{FF2B5EF4-FFF2-40B4-BE49-F238E27FC236}">
                <a16:creationId xmlns:a16="http://schemas.microsoft.com/office/drawing/2014/main" id="{668EF7F8-A1E9-456C-A338-3444BB79D542}"/>
              </a:ext>
            </a:extLst>
          </p:cNvPr>
          <p:cNvSpPr/>
          <p:nvPr/>
        </p:nvSpPr>
        <p:spPr>
          <a:xfrm>
            <a:off x="7116409" y="1963052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00188F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Graphic 4">
            <a:extLst>
              <a:ext uri="{FF2B5EF4-FFF2-40B4-BE49-F238E27FC236}">
                <a16:creationId xmlns:a16="http://schemas.microsoft.com/office/drawing/2014/main" id="{D2B78338-AC5F-4C3A-BCD5-D3FD99AD5081}"/>
              </a:ext>
            </a:extLst>
          </p:cNvPr>
          <p:cNvSpPr/>
          <p:nvPr/>
        </p:nvSpPr>
        <p:spPr>
          <a:xfrm>
            <a:off x="7619993" y="2446756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00188F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7087BB-C98F-49A0-9206-39AD7E6D3557}"/>
              </a:ext>
            </a:extLst>
          </p:cNvPr>
          <p:cNvSpPr txBox="1"/>
          <p:nvPr/>
        </p:nvSpPr>
        <p:spPr>
          <a:xfrm>
            <a:off x="7619993" y="1982932"/>
            <a:ext cx="119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devops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F7BE78-37E5-4F8D-8C64-645D9EB0E0D7}"/>
              </a:ext>
            </a:extLst>
          </p:cNvPr>
          <p:cNvSpPr txBox="1"/>
          <p:nvPr/>
        </p:nvSpPr>
        <p:spPr>
          <a:xfrm>
            <a:off x="8123577" y="2453385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</a:t>
            </a:r>
          </a:p>
        </p:txBody>
      </p:sp>
      <p:sp>
        <p:nvSpPr>
          <p:cNvPr id="50" name="Graphic 4">
            <a:extLst>
              <a:ext uri="{FF2B5EF4-FFF2-40B4-BE49-F238E27FC236}">
                <a16:creationId xmlns:a16="http://schemas.microsoft.com/office/drawing/2014/main" id="{627801B0-AD0F-4FDC-A992-F72B53FCAF4A}"/>
              </a:ext>
            </a:extLst>
          </p:cNvPr>
          <p:cNvSpPr/>
          <p:nvPr/>
        </p:nvSpPr>
        <p:spPr>
          <a:xfrm>
            <a:off x="8123577" y="2923838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00188F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C2A4BC-32D9-427B-BB18-38A749E05757}"/>
              </a:ext>
            </a:extLst>
          </p:cNvPr>
          <p:cNvSpPr txBox="1"/>
          <p:nvPr/>
        </p:nvSpPr>
        <p:spPr>
          <a:xfrm>
            <a:off x="8627161" y="2930467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</a:t>
            </a:r>
          </a:p>
        </p:txBody>
      </p:sp>
      <p:sp>
        <p:nvSpPr>
          <p:cNvPr id="52" name="Graphic 4">
            <a:extLst>
              <a:ext uri="{FF2B5EF4-FFF2-40B4-BE49-F238E27FC236}">
                <a16:creationId xmlns:a16="http://schemas.microsoft.com/office/drawing/2014/main" id="{008985AE-369D-4A82-849E-A341448F5FF1}"/>
              </a:ext>
            </a:extLst>
          </p:cNvPr>
          <p:cNvSpPr/>
          <p:nvPr/>
        </p:nvSpPr>
        <p:spPr>
          <a:xfrm>
            <a:off x="8627161" y="3358706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00188F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AB9CFF-E647-4F7F-ACDD-0598F568A4A3}"/>
              </a:ext>
            </a:extLst>
          </p:cNvPr>
          <p:cNvSpPr txBox="1"/>
          <p:nvPr/>
        </p:nvSpPr>
        <p:spPr>
          <a:xfrm>
            <a:off x="9130745" y="3365335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config.json</a:t>
            </a:r>
          </a:p>
        </p:txBody>
      </p:sp>
      <p:sp>
        <p:nvSpPr>
          <p:cNvPr id="54" name="Graphic 4">
            <a:extLst>
              <a:ext uri="{FF2B5EF4-FFF2-40B4-BE49-F238E27FC236}">
                <a16:creationId xmlns:a16="http://schemas.microsoft.com/office/drawing/2014/main" id="{E2C2B7AD-A24D-421D-AB7D-34782C04EA88}"/>
              </a:ext>
            </a:extLst>
          </p:cNvPr>
          <p:cNvSpPr/>
          <p:nvPr/>
        </p:nvSpPr>
        <p:spPr>
          <a:xfrm>
            <a:off x="7116408" y="3828433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FF0000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883326-D030-4383-B4F3-50E7FA025383}"/>
              </a:ext>
            </a:extLst>
          </p:cNvPr>
          <p:cNvSpPr txBox="1"/>
          <p:nvPr/>
        </p:nvSpPr>
        <p:spPr>
          <a:xfrm>
            <a:off x="7619992" y="3835062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endParaRPr lang="en-US" dirty="0"/>
          </a:p>
        </p:txBody>
      </p:sp>
      <p:sp>
        <p:nvSpPr>
          <p:cNvPr id="56" name="Graphic 4">
            <a:extLst>
              <a:ext uri="{FF2B5EF4-FFF2-40B4-BE49-F238E27FC236}">
                <a16:creationId xmlns:a16="http://schemas.microsoft.com/office/drawing/2014/main" id="{272C1D91-3D6D-4864-A947-1D7E702FA854}"/>
              </a:ext>
            </a:extLst>
          </p:cNvPr>
          <p:cNvSpPr/>
          <p:nvPr/>
        </p:nvSpPr>
        <p:spPr>
          <a:xfrm>
            <a:off x="7619992" y="4305515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FF0000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3DDDF3-CD31-4034-BA52-C4D81663B295}"/>
              </a:ext>
            </a:extLst>
          </p:cNvPr>
          <p:cNvSpPr txBox="1"/>
          <p:nvPr/>
        </p:nvSpPr>
        <p:spPr>
          <a:xfrm>
            <a:off x="8123576" y="4312144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</a:t>
            </a:r>
          </a:p>
        </p:txBody>
      </p:sp>
      <p:sp>
        <p:nvSpPr>
          <p:cNvPr id="58" name="Graphic 4">
            <a:extLst>
              <a:ext uri="{FF2B5EF4-FFF2-40B4-BE49-F238E27FC236}">
                <a16:creationId xmlns:a16="http://schemas.microsoft.com/office/drawing/2014/main" id="{0524A881-C82A-465B-8A21-7C1B5EC21BEC}"/>
              </a:ext>
            </a:extLst>
          </p:cNvPr>
          <p:cNvSpPr/>
          <p:nvPr/>
        </p:nvSpPr>
        <p:spPr>
          <a:xfrm>
            <a:off x="8123576" y="4740383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FF0000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759E20-8D3B-48CF-BA0E-06036CFE8E88}"/>
              </a:ext>
            </a:extLst>
          </p:cNvPr>
          <p:cNvSpPr txBox="1"/>
          <p:nvPr/>
        </p:nvSpPr>
        <p:spPr>
          <a:xfrm>
            <a:off x="8627160" y="4747012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config.json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180518B3-B60F-43F9-A0E0-280E26E68C94}"/>
              </a:ext>
            </a:extLst>
          </p:cNvPr>
          <p:cNvSpPr/>
          <p:nvPr/>
        </p:nvSpPr>
        <p:spPr>
          <a:xfrm>
            <a:off x="6732104" y="3734667"/>
            <a:ext cx="337931" cy="16439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8F0C5-DB84-43AB-82B7-ED7216787222}"/>
              </a:ext>
            </a:extLst>
          </p:cNvPr>
          <p:cNvSpPr txBox="1"/>
          <p:nvPr/>
        </p:nvSpPr>
        <p:spPr>
          <a:xfrm>
            <a:off x="5433409" y="4371051"/>
            <a:ext cx="1278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“Compile” </a:t>
            </a:r>
          </a:p>
          <a:p>
            <a:r>
              <a:rPr lang="en-US" dirty="0"/>
              <a:t>or Transpile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A2DC772-FBD0-4921-AF45-C8AB195ABC7D}"/>
              </a:ext>
            </a:extLst>
          </p:cNvPr>
          <p:cNvSpPr/>
          <p:nvPr/>
        </p:nvSpPr>
        <p:spPr>
          <a:xfrm rot="842581">
            <a:off x="4092946" y="1210627"/>
            <a:ext cx="226037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3B8743-6328-467F-84EC-0D08DEE18205}"/>
              </a:ext>
            </a:extLst>
          </p:cNvPr>
          <p:cNvSpPr txBox="1"/>
          <p:nvPr/>
        </p:nvSpPr>
        <p:spPr>
          <a:xfrm>
            <a:off x="477077" y="224427"/>
            <a:ext cx="3591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Build the DEV sppkg</a:t>
            </a:r>
          </a:p>
        </p:txBody>
      </p:sp>
    </p:spTree>
    <p:extLst>
      <p:ext uri="{BB962C8B-B14F-4D97-AF65-F5344CB8AC3E}">
        <p14:creationId xmlns:p14="http://schemas.microsoft.com/office/powerpoint/2010/main" val="6106423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4">
            <a:extLst>
              <a:ext uri="{FF2B5EF4-FFF2-40B4-BE49-F238E27FC236}">
                <a16:creationId xmlns:a16="http://schemas.microsoft.com/office/drawing/2014/main" id="{64756FFD-A796-418A-9205-C07CF858DEC4}"/>
              </a:ext>
            </a:extLst>
          </p:cNvPr>
          <p:cNvSpPr/>
          <p:nvPr/>
        </p:nvSpPr>
        <p:spPr>
          <a:xfrm>
            <a:off x="477078" y="1848680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00188F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03A383-2AAD-4F05-BE5B-27372F4386B8}"/>
              </a:ext>
            </a:extLst>
          </p:cNvPr>
          <p:cNvSpPr txBox="1"/>
          <p:nvPr/>
        </p:nvSpPr>
        <p:spPr>
          <a:xfrm>
            <a:off x="477077" y="834887"/>
            <a:ext cx="357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DevOps/Source Directory/</a:t>
            </a:r>
          </a:p>
        </p:txBody>
      </p:sp>
      <p:sp>
        <p:nvSpPr>
          <p:cNvPr id="9" name="Graphic 4">
            <a:extLst>
              <a:ext uri="{FF2B5EF4-FFF2-40B4-BE49-F238E27FC236}">
                <a16:creationId xmlns:a16="http://schemas.microsoft.com/office/drawing/2014/main" id="{F578BA82-AED0-4251-92B0-153DB74111E2}"/>
              </a:ext>
            </a:extLst>
          </p:cNvPr>
          <p:cNvSpPr/>
          <p:nvPr/>
        </p:nvSpPr>
        <p:spPr>
          <a:xfrm>
            <a:off x="980662" y="2332384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00188F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860787-0040-4D26-852F-B2EAF7AF514D}"/>
              </a:ext>
            </a:extLst>
          </p:cNvPr>
          <p:cNvSpPr txBox="1"/>
          <p:nvPr/>
        </p:nvSpPr>
        <p:spPr>
          <a:xfrm>
            <a:off x="980662" y="1868560"/>
            <a:ext cx="119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devops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F880DC-D8FE-4A9A-AD33-958FE444E2AF}"/>
              </a:ext>
            </a:extLst>
          </p:cNvPr>
          <p:cNvSpPr txBox="1"/>
          <p:nvPr/>
        </p:nvSpPr>
        <p:spPr>
          <a:xfrm>
            <a:off x="1484246" y="2339013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</a:t>
            </a:r>
          </a:p>
        </p:txBody>
      </p:sp>
      <p:sp>
        <p:nvSpPr>
          <p:cNvPr id="13" name="Graphic 4">
            <a:extLst>
              <a:ext uri="{FF2B5EF4-FFF2-40B4-BE49-F238E27FC236}">
                <a16:creationId xmlns:a16="http://schemas.microsoft.com/office/drawing/2014/main" id="{765BDA51-5DCA-4D48-AB45-65778B22A082}"/>
              </a:ext>
            </a:extLst>
          </p:cNvPr>
          <p:cNvSpPr/>
          <p:nvPr/>
        </p:nvSpPr>
        <p:spPr>
          <a:xfrm>
            <a:off x="1484246" y="2809466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00188F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30C1B8-023D-461C-A3EF-A1BB2DD3844A}"/>
              </a:ext>
            </a:extLst>
          </p:cNvPr>
          <p:cNvSpPr txBox="1"/>
          <p:nvPr/>
        </p:nvSpPr>
        <p:spPr>
          <a:xfrm>
            <a:off x="1987830" y="2816095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</a:t>
            </a:r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19B22655-CACB-4CBC-AA14-689F235D6A2F}"/>
              </a:ext>
            </a:extLst>
          </p:cNvPr>
          <p:cNvSpPr/>
          <p:nvPr/>
        </p:nvSpPr>
        <p:spPr>
          <a:xfrm>
            <a:off x="1987830" y="3244334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00188F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B37931-564E-4C28-B693-A9810D48DB76}"/>
              </a:ext>
            </a:extLst>
          </p:cNvPr>
          <p:cNvSpPr txBox="1"/>
          <p:nvPr/>
        </p:nvSpPr>
        <p:spPr>
          <a:xfrm>
            <a:off x="2491414" y="3250963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config.json</a:t>
            </a:r>
          </a:p>
        </p:txBody>
      </p:sp>
      <p:sp>
        <p:nvSpPr>
          <p:cNvPr id="23" name="Graphic 4">
            <a:extLst>
              <a:ext uri="{FF2B5EF4-FFF2-40B4-BE49-F238E27FC236}">
                <a16:creationId xmlns:a16="http://schemas.microsoft.com/office/drawing/2014/main" id="{60002AED-25AB-466D-9E2A-F4607DEC11A6}"/>
              </a:ext>
            </a:extLst>
          </p:cNvPr>
          <p:cNvSpPr/>
          <p:nvPr/>
        </p:nvSpPr>
        <p:spPr>
          <a:xfrm>
            <a:off x="477077" y="3714061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FF0000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8EDD25-D274-4E92-9799-FA5B6F50DB00}"/>
              </a:ext>
            </a:extLst>
          </p:cNvPr>
          <p:cNvSpPr txBox="1"/>
          <p:nvPr/>
        </p:nvSpPr>
        <p:spPr>
          <a:xfrm>
            <a:off x="980661" y="3720690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endParaRPr lang="en-US" dirty="0"/>
          </a:p>
        </p:txBody>
      </p:sp>
      <p:sp>
        <p:nvSpPr>
          <p:cNvPr id="25" name="Graphic 4">
            <a:extLst>
              <a:ext uri="{FF2B5EF4-FFF2-40B4-BE49-F238E27FC236}">
                <a16:creationId xmlns:a16="http://schemas.microsoft.com/office/drawing/2014/main" id="{0D71A470-4BFB-47FE-AE8E-EB0A31B7A619}"/>
              </a:ext>
            </a:extLst>
          </p:cNvPr>
          <p:cNvSpPr/>
          <p:nvPr/>
        </p:nvSpPr>
        <p:spPr>
          <a:xfrm>
            <a:off x="980661" y="4191143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FF0000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971526-3619-4E3E-891A-115C04A8C455}"/>
              </a:ext>
            </a:extLst>
          </p:cNvPr>
          <p:cNvSpPr txBox="1"/>
          <p:nvPr/>
        </p:nvSpPr>
        <p:spPr>
          <a:xfrm>
            <a:off x="1484245" y="4197772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</a:t>
            </a:r>
          </a:p>
        </p:txBody>
      </p:sp>
      <p:sp>
        <p:nvSpPr>
          <p:cNvPr id="27" name="Graphic 4">
            <a:extLst>
              <a:ext uri="{FF2B5EF4-FFF2-40B4-BE49-F238E27FC236}">
                <a16:creationId xmlns:a16="http://schemas.microsoft.com/office/drawing/2014/main" id="{604EAAF9-2E37-4411-B3C5-8AE43F6781E3}"/>
              </a:ext>
            </a:extLst>
          </p:cNvPr>
          <p:cNvSpPr/>
          <p:nvPr/>
        </p:nvSpPr>
        <p:spPr>
          <a:xfrm>
            <a:off x="1484245" y="4626011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FF0000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2218D9-6E2B-4666-BBEC-0EBBA0811F8A}"/>
              </a:ext>
            </a:extLst>
          </p:cNvPr>
          <p:cNvSpPr txBox="1"/>
          <p:nvPr/>
        </p:nvSpPr>
        <p:spPr>
          <a:xfrm>
            <a:off x="1987829" y="4632640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config.json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5889BB-797C-4BCE-A7A5-F9039EEC0035}"/>
              </a:ext>
            </a:extLst>
          </p:cNvPr>
          <p:cNvSpPr txBox="1"/>
          <p:nvPr/>
        </p:nvSpPr>
        <p:spPr>
          <a:xfrm>
            <a:off x="477077" y="224427"/>
            <a:ext cx="3591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Build the PROD sppkg</a:t>
            </a:r>
          </a:p>
        </p:txBody>
      </p:sp>
    </p:spTree>
    <p:extLst>
      <p:ext uri="{BB962C8B-B14F-4D97-AF65-F5344CB8AC3E}">
        <p14:creationId xmlns:p14="http://schemas.microsoft.com/office/powerpoint/2010/main" val="907363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4">
            <a:extLst>
              <a:ext uri="{FF2B5EF4-FFF2-40B4-BE49-F238E27FC236}">
                <a16:creationId xmlns:a16="http://schemas.microsoft.com/office/drawing/2014/main" id="{64756FFD-A796-418A-9205-C07CF858DEC4}"/>
              </a:ext>
            </a:extLst>
          </p:cNvPr>
          <p:cNvSpPr/>
          <p:nvPr/>
        </p:nvSpPr>
        <p:spPr>
          <a:xfrm>
            <a:off x="477078" y="1848680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00188F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03A383-2AAD-4F05-BE5B-27372F4386B8}"/>
              </a:ext>
            </a:extLst>
          </p:cNvPr>
          <p:cNvSpPr txBox="1"/>
          <p:nvPr/>
        </p:nvSpPr>
        <p:spPr>
          <a:xfrm>
            <a:off x="477077" y="834887"/>
            <a:ext cx="357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DevOps/Source Directory/</a:t>
            </a:r>
          </a:p>
        </p:txBody>
      </p:sp>
      <p:sp>
        <p:nvSpPr>
          <p:cNvPr id="9" name="Graphic 4">
            <a:extLst>
              <a:ext uri="{FF2B5EF4-FFF2-40B4-BE49-F238E27FC236}">
                <a16:creationId xmlns:a16="http://schemas.microsoft.com/office/drawing/2014/main" id="{F578BA82-AED0-4251-92B0-153DB74111E2}"/>
              </a:ext>
            </a:extLst>
          </p:cNvPr>
          <p:cNvSpPr/>
          <p:nvPr/>
        </p:nvSpPr>
        <p:spPr>
          <a:xfrm>
            <a:off x="980662" y="2332384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00188F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860787-0040-4D26-852F-B2EAF7AF514D}"/>
              </a:ext>
            </a:extLst>
          </p:cNvPr>
          <p:cNvSpPr txBox="1"/>
          <p:nvPr/>
        </p:nvSpPr>
        <p:spPr>
          <a:xfrm>
            <a:off x="980662" y="1868560"/>
            <a:ext cx="119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devops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F880DC-D8FE-4A9A-AD33-958FE444E2AF}"/>
              </a:ext>
            </a:extLst>
          </p:cNvPr>
          <p:cNvSpPr txBox="1"/>
          <p:nvPr/>
        </p:nvSpPr>
        <p:spPr>
          <a:xfrm>
            <a:off x="1484246" y="2339013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</a:t>
            </a:r>
          </a:p>
        </p:txBody>
      </p:sp>
      <p:sp>
        <p:nvSpPr>
          <p:cNvPr id="13" name="Graphic 4">
            <a:extLst>
              <a:ext uri="{FF2B5EF4-FFF2-40B4-BE49-F238E27FC236}">
                <a16:creationId xmlns:a16="http://schemas.microsoft.com/office/drawing/2014/main" id="{765BDA51-5DCA-4D48-AB45-65778B22A082}"/>
              </a:ext>
            </a:extLst>
          </p:cNvPr>
          <p:cNvSpPr/>
          <p:nvPr/>
        </p:nvSpPr>
        <p:spPr>
          <a:xfrm>
            <a:off x="1484246" y="2809466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00188F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30C1B8-023D-461C-A3EF-A1BB2DD3844A}"/>
              </a:ext>
            </a:extLst>
          </p:cNvPr>
          <p:cNvSpPr txBox="1"/>
          <p:nvPr/>
        </p:nvSpPr>
        <p:spPr>
          <a:xfrm>
            <a:off x="1987830" y="2816095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</a:t>
            </a:r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19B22655-CACB-4CBC-AA14-689F235D6A2F}"/>
              </a:ext>
            </a:extLst>
          </p:cNvPr>
          <p:cNvSpPr/>
          <p:nvPr/>
        </p:nvSpPr>
        <p:spPr>
          <a:xfrm>
            <a:off x="1987830" y="3244334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00188F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B37931-564E-4C28-B693-A9810D48DB76}"/>
              </a:ext>
            </a:extLst>
          </p:cNvPr>
          <p:cNvSpPr txBox="1"/>
          <p:nvPr/>
        </p:nvSpPr>
        <p:spPr>
          <a:xfrm>
            <a:off x="2491414" y="3250963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config.json</a:t>
            </a:r>
          </a:p>
        </p:txBody>
      </p:sp>
      <p:sp>
        <p:nvSpPr>
          <p:cNvPr id="23" name="Graphic 4">
            <a:extLst>
              <a:ext uri="{FF2B5EF4-FFF2-40B4-BE49-F238E27FC236}">
                <a16:creationId xmlns:a16="http://schemas.microsoft.com/office/drawing/2014/main" id="{60002AED-25AB-466D-9E2A-F4607DEC11A6}"/>
              </a:ext>
            </a:extLst>
          </p:cNvPr>
          <p:cNvSpPr/>
          <p:nvPr/>
        </p:nvSpPr>
        <p:spPr>
          <a:xfrm>
            <a:off x="477077" y="3714061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FF0000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8EDD25-D274-4E92-9799-FA5B6F50DB00}"/>
              </a:ext>
            </a:extLst>
          </p:cNvPr>
          <p:cNvSpPr txBox="1"/>
          <p:nvPr/>
        </p:nvSpPr>
        <p:spPr>
          <a:xfrm>
            <a:off x="980661" y="3720690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endParaRPr lang="en-US" dirty="0"/>
          </a:p>
        </p:txBody>
      </p:sp>
      <p:sp>
        <p:nvSpPr>
          <p:cNvPr id="25" name="Graphic 4">
            <a:extLst>
              <a:ext uri="{FF2B5EF4-FFF2-40B4-BE49-F238E27FC236}">
                <a16:creationId xmlns:a16="http://schemas.microsoft.com/office/drawing/2014/main" id="{0D71A470-4BFB-47FE-AE8E-EB0A31B7A619}"/>
              </a:ext>
            </a:extLst>
          </p:cNvPr>
          <p:cNvSpPr/>
          <p:nvPr/>
        </p:nvSpPr>
        <p:spPr>
          <a:xfrm>
            <a:off x="980661" y="4191143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FF0000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971526-3619-4E3E-891A-115C04A8C455}"/>
              </a:ext>
            </a:extLst>
          </p:cNvPr>
          <p:cNvSpPr txBox="1"/>
          <p:nvPr/>
        </p:nvSpPr>
        <p:spPr>
          <a:xfrm>
            <a:off x="1484245" y="4197772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</a:t>
            </a:r>
          </a:p>
        </p:txBody>
      </p:sp>
      <p:sp>
        <p:nvSpPr>
          <p:cNvPr id="27" name="Graphic 4">
            <a:extLst>
              <a:ext uri="{FF2B5EF4-FFF2-40B4-BE49-F238E27FC236}">
                <a16:creationId xmlns:a16="http://schemas.microsoft.com/office/drawing/2014/main" id="{604EAAF9-2E37-4411-B3C5-8AE43F6781E3}"/>
              </a:ext>
            </a:extLst>
          </p:cNvPr>
          <p:cNvSpPr/>
          <p:nvPr/>
        </p:nvSpPr>
        <p:spPr>
          <a:xfrm>
            <a:off x="1484245" y="4626011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FF0000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2218D9-6E2B-4666-BBEC-0EBBA0811F8A}"/>
              </a:ext>
            </a:extLst>
          </p:cNvPr>
          <p:cNvSpPr txBox="1"/>
          <p:nvPr/>
        </p:nvSpPr>
        <p:spPr>
          <a:xfrm>
            <a:off x="1987829" y="4632640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config.json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C829F6-39F0-446A-8FEB-7489F9464432}"/>
              </a:ext>
            </a:extLst>
          </p:cNvPr>
          <p:cNvSpPr txBox="1"/>
          <p:nvPr/>
        </p:nvSpPr>
        <p:spPr>
          <a:xfrm>
            <a:off x="6566451" y="834887"/>
            <a:ext cx="43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DevOps/Staging Directory/</a:t>
            </a:r>
          </a:p>
        </p:txBody>
      </p:sp>
      <p:sp>
        <p:nvSpPr>
          <p:cNvPr id="18" name="Graphic 4">
            <a:extLst>
              <a:ext uri="{FF2B5EF4-FFF2-40B4-BE49-F238E27FC236}">
                <a16:creationId xmlns:a16="http://schemas.microsoft.com/office/drawing/2014/main" id="{9AFC4566-818E-4F1C-8509-E5291B9AC0FA}"/>
              </a:ext>
            </a:extLst>
          </p:cNvPr>
          <p:cNvSpPr/>
          <p:nvPr/>
        </p:nvSpPr>
        <p:spPr>
          <a:xfrm>
            <a:off x="6566451" y="1479348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00B050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A028DF-5D2A-4D7C-B15B-868171E5A705}"/>
              </a:ext>
            </a:extLst>
          </p:cNvPr>
          <p:cNvSpPr txBox="1"/>
          <p:nvPr/>
        </p:nvSpPr>
        <p:spPr>
          <a:xfrm>
            <a:off x="7070035" y="1499228"/>
            <a:ext cx="119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</a:t>
            </a:r>
          </a:p>
        </p:txBody>
      </p:sp>
      <p:sp>
        <p:nvSpPr>
          <p:cNvPr id="46" name="Graphic 4">
            <a:extLst>
              <a:ext uri="{FF2B5EF4-FFF2-40B4-BE49-F238E27FC236}">
                <a16:creationId xmlns:a16="http://schemas.microsoft.com/office/drawing/2014/main" id="{668EF7F8-A1E9-456C-A338-3444BB79D542}"/>
              </a:ext>
            </a:extLst>
          </p:cNvPr>
          <p:cNvSpPr/>
          <p:nvPr/>
        </p:nvSpPr>
        <p:spPr>
          <a:xfrm>
            <a:off x="7116409" y="1963052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00188F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Graphic 4">
            <a:extLst>
              <a:ext uri="{FF2B5EF4-FFF2-40B4-BE49-F238E27FC236}">
                <a16:creationId xmlns:a16="http://schemas.microsoft.com/office/drawing/2014/main" id="{D2B78338-AC5F-4C3A-BCD5-D3FD99AD5081}"/>
              </a:ext>
            </a:extLst>
          </p:cNvPr>
          <p:cNvSpPr/>
          <p:nvPr/>
        </p:nvSpPr>
        <p:spPr>
          <a:xfrm>
            <a:off x="7619993" y="2446756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00188F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7087BB-C98F-49A0-9206-39AD7E6D3557}"/>
              </a:ext>
            </a:extLst>
          </p:cNvPr>
          <p:cNvSpPr txBox="1"/>
          <p:nvPr/>
        </p:nvSpPr>
        <p:spPr>
          <a:xfrm>
            <a:off x="7619993" y="1982932"/>
            <a:ext cx="119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devops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F7BE78-37E5-4F8D-8C64-645D9EB0E0D7}"/>
              </a:ext>
            </a:extLst>
          </p:cNvPr>
          <p:cNvSpPr txBox="1"/>
          <p:nvPr/>
        </p:nvSpPr>
        <p:spPr>
          <a:xfrm>
            <a:off x="8123577" y="2453385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</a:t>
            </a:r>
          </a:p>
        </p:txBody>
      </p:sp>
      <p:sp>
        <p:nvSpPr>
          <p:cNvPr id="50" name="Graphic 4">
            <a:extLst>
              <a:ext uri="{FF2B5EF4-FFF2-40B4-BE49-F238E27FC236}">
                <a16:creationId xmlns:a16="http://schemas.microsoft.com/office/drawing/2014/main" id="{627801B0-AD0F-4FDC-A992-F72B53FCAF4A}"/>
              </a:ext>
            </a:extLst>
          </p:cNvPr>
          <p:cNvSpPr/>
          <p:nvPr/>
        </p:nvSpPr>
        <p:spPr>
          <a:xfrm>
            <a:off x="8123577" y="2923838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00188F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C2A4BC-32D9-427B-BB18-38A749E05757}"/>
              </a:ext>
            </a:extLst>
          </p:cNvPr>
          <p:cNvSpPr txBox="1"/>
          <p:nvPr/>
        </p:nvSpPr>
        <p:spPr>
          <a:xfrm>
            <a:off x="8627161" y="2930467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</a:t>
            </a:r>
          </a:p>
        </p:txBody>
      </p:sp>
      <p:sp>
        <p:nvSpPr>
          <p:cNvPr id="52" name="Graphic 4">
            <a:extLst>
              <a:ext uri="{FF2B5EF4-FFF2-40B4-BE49-F238E27FC236}">
                <a16:creationId xmlns:a16="http://schemas.microsoft.com/office/drawing/2014/main" id="{008985AE-369D-4A82-849E-A341448F5FF1}"/>
              </a:ext>
            </a:extLst>
          </p:cNvPr>
          <p:cNvSpPr/>
          <p:nvPr/>
        </p:nvSpPr>
        <p:spPr>
          <a:xfrm>
            <a:off x="8627161" y="3358706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00188F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AB9CFF-E647-4F7F-ACDD-0598F568A4A3}"/>
              </a:ext>
            </a:extLst>
          </p:cNvPr>
          <p:cNvSpPr txBox="1"/>
          <p:nvPr/>
        </p:nvSpPr>
        <p:spPr>
          <a:xfrm>
            <a:off x="9130745" y="3365335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config.json</a:t>
            </a:r>
          </a:p>
        </p:txBody>
      </p:sp>
      <p:sp>
        <p:nvSpPr>
          <p:cNvPr id="54" name="Graphic 4">
            <a:extLst>
              <a:ext uri="{FF2B5EF4-FFF2-40B4-BE49-F238E27FC236}">
                <a16:creationId xmlns:a16="http://schemas.microsoft.com/office/drawing/2014/main" id="{E2C2B7AD-A24D-421D-AB7D-34782C04EA88}"/>
              </a:ext>
            </a:extLst>
          </p:cNvPr>
          <p:cNvSpPr/>
          <p:nvPr/>
        </p:nvSpPr>
        <p:spPr>
          <a:xfrm>
            <a:off x="7116408" y="3828433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FF0000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883326-D030-4383-B4F3-50E7FA025383}"/>
              </a:ext>
            </a:extLst>
          </p:cNvPr>
          <p:cNvSpPr txBox="1"/>
          <p:nvPr/>
        </p:nvSpPr>
        <p:spPr>
          <a:xfrm>
            <a:off x="7619992" y="3835062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endParaRPr lang="en-US" dirty="0"/>
          </a:p>
        </p:txBody>
      </p:sp>
      <p:sp>
        <p:nvSpPr>
          <p:cNvPr id="56" name="Graphic 4">
            <a:extLst>
              <a:ext uri="{FF2B5EF4-FFF2-40B4-BE49-F238E27FC236}">
                <a16:creationId xmlns:a16="http://schemas.microsoft.com/office/drawing/2014/main" id="{272C1D91-3D6D-4864-A947-1D7E702FA854}"/>
              </a:ext>
            </a:extLst>
          </p:cNvPr>
          <p:cNvSpPr/>
          <p:nvPr/>
        </p:nvSpPr>
        <p:spPr>
          <a:xfrm>
            <a:off x="7619992" y="4305515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FF0000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3DDDF3-CD31-4034-BA52-C4D81663B295}"/>
              </a:ext>
            </a:extLst>
          </p:cNvPr>
          <p:cNvSpPr txBox="1"/>
          <p:nvPr/>
        </p:nvSpPr>
        <p:spPr>
          <a:xfrm>
            <a:off x="8123576" y="4312144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</a:t>
            </a:r>
          </a:p>
        </p:txBody>
      </p:sp>
      <p:sp>
        <p:nvSpPr>
          <p:cNvPr id="58" name="Graphic 4">
            <a:extLst>
              <a:ext uri="{FF2B5EF4-FFF2-40B4-BE49-F238E27FC236}">
                <a16:creationId xmlns:a16="http://schemas.microsoft.com/office/drawing/2014/main" id="{0524A881-C82A-465B-8A21-7C1B5EC21BEC}"/>
              </a:ext>
            </a:extLst>
          </p:cNvPr>
          <p:cNvSpPr/>
          <p:nvPr/>
        </p:nvSpPr>
        <p:spPr>
          <a:xfrm>
            <a:off x="8123576" y="4740383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FF0000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759E20-8D3B-48CF-BA0E-06036CFE8E88}"/>
              </a:ext>
            </a:extLst>
          </p:cNvPr>
          <p:cNvSpPr txBox="1"/>
          <p:nvPr/>
        </p:nvSpPr>
        <p:spPr>
          <a:xfrm>
            <a:off x="8627160" y="4747012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config.json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6E10ACFC-0D70-4F84-B586-9170DF858791}"/>
              </a:ext>
            </a:extLst>
          </p:cNvPr>
          <p:cNvSpPr/>
          <p:nvPr/>
        </p:nvSpPr>
        <p:spPr>
          <a:xfrm rot="842581">
            <a:off x="4092946" y="1210627"/>
            <a:ext cx="226037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43789E-DD2C-43F7-876D-302A9BE2126F}"/>
              </a:ext>
            </a:extLst>
          </p:cNvPr>
          <p:cNvSpPr txBox="1"/>
          <p:nvPr/>
        </p:nvSpPr>
        <p:spPr>
          <a:xfrm>
            <a:off x="477077" y="224427"/>
            <a:ext cx="3591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Build the PROD sppkg</a:t>
            </a:r>
          </a:p>
        </p:txBody>
      </p:sp>
    </p:spTree>
    <p:extLst>
      <p:ext uri="{BB962C8B-B14F-4D97-AF65-F5344CB8AC3E}">
        <p14:creationId xmlns:p14="http://schemas.microsoft.com/office/powerpoint/2010/main" val="8340452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raphic 4">
            <a:extLst>
              <a:ext uri="{FF2B5EF4-FFF2-40B4-BE49-F238E27FC236}">
                <a16:creationId xmlns:a16="http://schemas.microsoft.com/office/drawing/2014/main" id="{272C1D91-3D6D-4864-A947-1D7E702FA854}"/>
              </a:ext>
            </a:extLst>
          </p:cNvPr>
          <p:cNvSpPr/>
          <p:nvPr/>
        </p:nvSpPr>
        <p:spPr>
          <a:xfrm>
            <a:off x="7619992" y="4305515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FF0000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8" name="Graphic 4">
            <a:extLst>
              <a:ext uri="{FF2B5EF4-FFF2-40B4-BE49-F238E27FC236}">
                <a16:creationId xmlns:a16="http://schemas.microsoft.com/office/drawing/2014/main" id="{0524A881-C82A-465B-8A21-7C1B5EC21BEC}"/>
              </a:ext>
            </a:extLst>
          </p:cNvPr>
          <p:cNvSpPr/>
          <p:nvPr/>
        </p:nvSpPr>
        <p:spPr>
          <a:xfrm>
            <a:off x="8123576" y="4740383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FF0000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4">
            <a:extLst>
              <a:ext uri="{FF2B5EF4-FFF2-40B4-BE49-F238E27FC236}">
                <a16:creationId xmlns:a16="http://schemas.microsoft.com/office/drawing/2014/main" id="{64756FFD-A796-418A-9205-C07CF858DEC4}"/>
              </a:ext>
            </a:extLst>
          </p:cNvPr>
          <p:cNvSpPr/>
          <p:nvPr/>
        </p:nvSpPr>
        <p:spPr>
          <a:xfrm>
            <a:off x="477078" y="1848680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00188F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03A383-2AAD-4F05-BE5B-27372F4386B8}"/>
              </a:ext>
            </a:extLst>
          </p:cNvPr>
          <p:cNvSpPr txBox="1"/>
          <p:nvPr/>
        </p:nvSpPr>
        <p:spPr>
          <a:xfrm>
            <a:off x="477077" y="834887"/>
            <a:ext cx="357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DevOps/Source Directory/</a:t>
            </a:r>
          </a:p>
        </p:txBody>
      </p:sp>
      <p:sp>
        <p:nvSpPr>
          <p:cNvPr id="9" name="Graphic 4">
            <a:extLst>
              <a:ext uri="{FF2B5EF4-FFF2-40B4-BE49-F238E27FC236}">
                <a16:creationId xmlns:a16="http://schemas.microsoft.com/office/drawing/2014/main" id="{F578BA82-AED0-4251-92B0-153DB74111E2}"/>
              </a:ext>
            </a:extLst>
          </p:cNvPr>
          <p:cNvSpPr/>
          <p:nvPr/>
        </p:nvSpPr>
        <p:spPr>
          <a:xfrm>
            <a:off x="980662" y="2332384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00188F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860787-0040-4D26-852F-B2EAF7AF514D}"/>
              </a:ext>
            </a:extLst>
          </p:cNvPr>
          <p:cNvSpPr txBox="1"/>
          <p:nvPr/>
        </p:nvSpPr>
        <p:spPr>
          <a:xfrm>
            <a:off x="980662" y="1868560"/>
            <a:ext cx="119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devops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F880DC-D8FE-4A9A-AD33-958FE444E2AF}"/>
              </a:ext>
            </a:extLst>
          </p:cNvPr>
          <p:cNvSpPr txBox="1"/>
          <p:nvPr/>
        </p:nvSpPr>
        <p:spPr>
          <a:xfrm>
            <a:off x="1484246" y="2339013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</a:t>
            </a:r>
          </a:p>
        </p:txBody>
      </p:sp>
      <p:sp>
        <p:nvSpPr>
          <p:cNvPr id="13" name="Graphic 4">
            <a:extLst>
              <a:ext uri="{FF2B5EF4-FFF2-40B4-BE49-F238E27FC236}">
                <a16:creationId xmlns:a16="http://schemas.microsoft.com/office/drawing/2014/main" id="{765BDA51-5DCA-4D48-AB45-65778B22A082}"/>
              </a:ext>
            </a:extLst>
          </p:cNvPr>
          <p:cNvSpPr/>
          <p:nvPr/>
        </p:nvSpPr>
        <p:spPr>
          <a:xfrm>
            <a:off x="1484246" y="2809466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00188F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30C1B8-023D-461C-A3EF-A1BB2DD3844A}"/>
              </a:ext>
            </a:extLst>
          </p:cNvPr>
          <p:cNvSpPr txBox="1"/>
          <p:nvPr/>
        </p:nvSpPr>
        <p:spPr>
          <a:xfrm>
            <a:off x="1987830" y="2816095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</a:t>
            </a:r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19B22655-CACB-4CBC-AA14-689F235D6A2F}"/>
              </a:ext>
            </a:extLst>
          </p:cNvPr>
          <p:cNvSpPr/>
          <p:nvPr/>
        </p:nvSpPr>
        <p:spPr>
          <a:xfrm>
            <a:off x="1987830" y="3244334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00188F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B37931-564E-4C28-B693-A9810D48DB76}"/>
              </a:ext>
            </a:extLst>
          </p:cNvPr>
          <p:cNvSpPr txBox="1"/>
          <p:nvPr/>
        </p:nvSpPr>
        <p:spPr>
          <a:xfrm>
            <a:off x="2491414" y="3250963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config.json</a:t>
            </a:r>
          </a:p>
        </p:txBody>
      </p:sp>
      <p:sp>
        <p:nvSpPr>
          <p:cNvPr id="23" name="Graphic 4">
            <a:extLst>
              <a:ext uri="{FF2B5EF4-FFF2-40B4-BE49-F238E27FC236}">
                <a16:creationId xmlns:a16="http://schemas.microsoft.com/office/drawing/2014/main" id="{60002AED-25AB-466D-9E2A-F4607DEC11A6}"/>
              </a:ext>
            </a:extLst>
          </p:cNvPr>
          <p:cNvSpPr/>
          <p:nvPr/>
        </p:nvSpPr>
        <p:spPr>
          <a:xfrm>
            <a:off x="477077" y="3714061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FF0000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8EDD25-D274-4E92-9799-FA5B6F50DB00}"/>
              </a:ext>
            </a:extLst>
          </p:cNvPr>
          <p:cNvSpPr txBox="1"/>
          <p:nvPr/>
        </p:nvSpPr>
        <p:spPr>
          <a:xfrm>
            <a:off x="980661" y="3720690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endParaRPr lang="en-US" dirty="0"/>
          </a:p>
        </p:txBody>
      </p:sp>
      <p:sp>
        <p:nvSpPr>
          <p:cNvPr id="25" name="Graphic 4">
            <a:extLst>
              <a:ext uri="{FF2B5EF4-FFF2-40B4-BE49-F238E27FC236}">
                <a16:creationId xmlns:a16="http://schemas.microsoft.com/office/drawing/2014/main" id="{0D71A470-4BFB-47FE-AE8E-EB0A31B7A619}"/>
              </a:ext>
            </a:extLst>
          </p:cNvPr>
          <p:cNvSpPr/>
          <p:nvPr/>
        </p:nvSpPr>
        <p:spPr>
          <a:xfrm>
            <a:off x="980661" y="4191143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FF0000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971526-3619-4E3E-891A-115C04A8C455}"/>
              </a:ext>
            </a:extLst>
          </p:cNvPr>
          <p:cNvSpPr txBox="1"/>
          <p:nvPr/>
        </p:nvSpPr>
        <p:spPr>
          <a:xfrm>
            <a:off x="1484245" y="4197772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</a:t>
            </a:r>
          </a:p>
        </p:txBody>
      </p:sp>
      <p:sp>
        <p:nvSpPr>
          <p:cNvPr id="27" name="Graphic 4">
            <a:extLst>
              <a:ext uri="{FF2B5EF4-FFF2-40B4-BE49-F238E27FC236}">
                <a16:creationId xmlns:a16="http://schemas.microsoft.com/office/drawing/2014/main" id="{604EAAF9-2E37-4411-B3C5-8AE43F6781E3}"/>
              </a:ext>
            </a:extLst>
          </p:cNvPr>
          <p:cNvSpPr/>
          <p:nvPr/>
        </p:nvSpPr>
        <p:spPr>
          <a:xfrm>
            <a:off x="1484245" y="4626011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FF0000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2218D9-6E2B-4666-BBEC-0EBBA0811F8A}"/>
              </a:ext>
            </a:extLst>
          </p:cNvPr>
          <p:cNvSpPr txBox="1"/>
          <p:nvPr/>
        </p:nvSpPr>
        <p:spPr>
          <a:xfrm>
            <a:off x="1987829" y="4632640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config.json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C829F6-39F0-446A-8FEB-7489F9464432}"/>
              </a:ext>
            </a:extLst>
          </p:cNvPr>
          <p:cNvSpPr txBox="1"/>
          <p:nvPr/>
        </p:nvSpPr>
        <p:spPr>
          <a:xfrm>
            <a:off x="6566451" y="834887"/>
            <a:ext cx="43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DevOps/Staging Directory/</a:t>
            </a:r>
          </a:p>
        </p:txBody>
      </p:sp>
      <p:sp>
        <p:nvSpPr>
          <p:cNvPr id="18" name="Graphic 4">
            <a:extLst>
              <a:ext uri="{FF2B5EF4-FFF2-40B4-BE49-F238E27FC236}">
                <a16:creationId xmlns:a16="http://schemas.microsoft.com/office/drawing/2014/main" id="{9AFC4566-818E-4F1C-8509-E5291B9AC0FA}"/>
              </a:ext>
            </a:extLst>
          </p:cNvPr>
          <p:cNvSpPr/>
          <p:nvPr/>
        </p:nvSpPr>
        <p:spPr>
          <a:xfrm>
            <a:off x="6566451" y="1479348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00B050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A028DF-5D2A-4D7C-B15B-868171E5A705}"/>
              </a:ext>
            </a:extLst>
          </p:cNvPr>
          <p:cNvSpPr txBox="1"/>
          <p:nvPr/>
        </p:nvSpPr>
        <p:spPr>
          <a:xfrm>
            <a:off x="7070035" y="1499228"/>
            <a:ext cx="119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</a:t>
            </a:r>
          </a:p>
        </p:txBody>
      </p:sp>
      <p:sp>
        <p:nvSpPr>
          <p:cNvPr id="46" name="Graphic 4">
            <a:extLst>
              <a:ext uri="{FF2B5EF4-FFF2-40B4-BE49-F238E27FC236}">
                <a16:creationId xmlns:a16="http://schemas.microsoft.com/office/drawing/2014/main" id="{668EF7F8-A1E9-456C-A338-3444BB79D542}"/>
              </a:ext>
            </a:extLst>
          </p:cNvPr>
          <p:cNvSpPr/>
          <p:nvPr/>
        </p:nvSpPr>
        <p:spPr>
          <a:xfrm>
            <a:off x="7116409" y="1963052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00188F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Graphic 4">
            <a:extLst>
              <a:ext uri="{FF2B5EF4-FFF2-40B4-BE49-F238E27FC236}">
                <a16:creationId xmlns:a16="http://schemas.microsoft.com/office/drawing/2014/main" id="{D2B78338-AC5F-4C3A-BCD5-D3FD99AD5081}"/>
              </a:ext>
            </a:extLst>
          </p:cNvPr>
          <p:cNvSpPr/>
          <p:nvPr/>
        </p:nvSpPr>
        <p:spPr>
          <a:xfrm>
            <a:off x="7619993" y="2446756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00188F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7087BB-C98F-49A0-9206-39AD7E6D3557}"/>
              </a:ext>
            </a:extLst>
          </p:cNvPr>
          <p:cNvSpPr txBox="1"/>
          <p:nvPr/>
        </p:nvSpPr>
        <p:spPr>
          <a:xfrm>
            <a:off x="7619993" y="1982932"/>
            <a:ext cx="119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devops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F7BE78-37E5-4F8D-8C64-645D9EB0E0D7}"/>
              </a:ext>
            </a:extLst>
          </p:cNvPr>
          <p:cNvSpPr txBox="1"/>
          <p:nvPr/>
        </p:nvSpPr>
        <p:spPr>
          <a:xfrm>
            <a:off x="8123577" y="2453385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</a:t>
            </a:r>
          </a:p>
        </p:txBody>
      </p:sp>
      <p:sp>
        <p:nvSpPr>
          <p:cNvPr id="50" name="Graphic 4">
            <a:extLst>
              <a:ext uri="{FF2B5EF4-FFF2-40B4-BE49-F238E27FC236}">
                <a16:creationId xmlns:a16="http://schemas.microsoft.com/office/drawing/2014/main" id="{627801B0-AD0F-4FDC-A992-F72B53FCAF4A}"/>
              </a:ext>
            </a:extLst>
          </p:cNvPr>
          <p:cNvSpPr/>
          <p:nvPr/>
        </p:nvSpPr>
        <p:spPr>
          <a:xfrm>
            <a:off x="7619992" y="4305515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00188F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C2A4BC-32D9-427B-BB18-38A749E05757}"/>
              </a:ext>
            </a:extLst>
          </p:cNvPr>
          <p:cNvSpPr txBox="1"/>
          <p:nvPr/>
        </p:nvSpPr>
        <p:spPr>
          <a:xfrm>
            <a:off x="8123576" y="4312144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</a:t>
            </a:r>
          </a:p>
        </p:txBody>
      </p:sp>
      <p:sp>
        <p:nvSpPr>
          <p:cNvPr id="52" name="Graphic 4">
            <a:extLst>
              <a:ext uri="{FF2B5EF4-FFF2-40B4-BE49-F238E27FC236}">
                <a16:creationId xmlns:a16="http://schemas.microsoft.com/office/drawing/2014/main" id="{008985AE-369D-4A82-849E-A341448F5FF1}"/>
              </a:ext>
            </a:extLst>
          </p:cNvPr>
          <p:cNvSpPr/>
          <p:nvPr/>
        </p:nvSpPr>
        <p:spPr>
          <a:xfrm>
            <a:off x="8123576" y="4740383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00188F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AB9CFF-E647-4F7F-ACDD-0598F568A4A3}"/>
              </a:ext>
            </a:extLst>
          </p:cNvPr>
          <p:cNvSpPr txBox="1"/>
          <p:nvPr/>
        </p:nvSpPr>
        <p:spPr>
          <a:xfrm>
            <a:off x="8627160" y="4747012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config.json</a:t>
            </a:r>
          </a:p>
        </p:txBody>
      </p:sp>
      <p:sp>
        <p:nvSpPr>
          <p:cNvPr id="54" name="Graphic 4">
            <a:extLst>
              <a:ext uri="{FF2B5EF4-FFF2-40B4-BE49-F238E27FC236}">
                <a16:creationId xmlns:a16="http://schemas.microsoft.com/office/drawing/2014/main" id="{E2C2B7AD-A24D-421D-AB7D-34782C04EA88}"/>
              </a:ext>
            </a:extLst>
          </p:cNvPr>
          <p:cNvSpPr/>
          <p:nvPr/>
        </p:nvSpPr>
        <p:spPr>
          <a:xfrm>
            <a:off x="7116408" y="3828433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FF0000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883326-D030-4383-B4F3-50E7FA025383}"/>
              </a:ext>
            </a:extLst>
          </p:cNvPr>
          <p:cNvSpPr txBox="1"/>
          <p:nvPr/>
        </p:nvSpPr>
        <p:spPr>
          <a:xfrm>
            <a:off x="7619992" y="3835062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3DDDF3-CD31-4034-BA52-C4D81663B295}"/>
              </a:ext>
            </a:extLst>
          </p:cNvPr>
          <p:cNvSpPr txBox="1"/>
          <p:nvPr/>
        </p:nvSpPr>
        <p:spPr>
          <a:xfrm>
            <a:off x="8123576" y="4312144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759E20-8D3B-48CF-BA0E-06036CFE8E88}"/>
              </a:ext>
            </a:extLst>
          </p:cNvPr>
          <p:cNvSpPr txBox="1"/>
          <p:nvPr/>
        </p:nvSpPr>
        <p:spPr>
          <a:xfrm>
            <a:off x="8627160" y="4747012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config.json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AB53BE95-4420-4669-9120-9EC14CE16E03}"/>
              </a:ext>
            </a:extLst>
          </p:cNvPr>
          <p:cNvSpPr/>
          <p:nvPr/>
        </p:nvSpPr>
        <p:spPr>
          <a:xfrm rot="842581">
            <a:off x="4092946" y="1210627"/>
            <a:ext cx="226037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2BA8E2-4EA5-49AC-9074-99A2D4B5E2F5}"/>
              </a:ext>
            </a:extLst>
          </p:cNvPr>
          <p:cNvSpPr txBox="1"/>
          <p:nvPr/>
        </p:nvSpPr>
        <p:spPr>
          <a:xfrm>
            <a:off x="477077" y="224427"/>
            <a:ext cx="3591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Build the PROD sppkg</a:t>
            </a:r>
          </a:p>
        </p:txBody>
      </p:sp>
    </p:spTree>
    <p:extLst>
      <p:ext uri="{BB962C8B-B14F-4D97-AF65-F5344CB8AC3E}">
        <p14:creationId xmlns:p14="http://schemas.microsoft.com/office/powerpoint/2010/main" val="41963527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raphic 4">
            <a:extLst>
              <a:ext uri="{FF2B5EF4-FFF2-40B4-BE49-F238E27FC236}">
                <a16:creationId xmlns:a16="http://schemas.microsoft.com/office/drawing/2014/main" id="{272C1D91-3D6D-4864-A947-1D7E702FA854}"/>
              </a:ext>
            </a:extLst>
          </p:cNvPr>
          <p:cNvSpPr/>
          <p:nvPr/>
        </p:nvSpPr>
        <p:spPr>
          <a:xfrm>
            <a:off x="7619992" y="4305515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FF0000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8" name="Graphic 4">
            <a:extLst>
              <a:ext uri="{FF2B5EF4-FFF2-40B4-BE49-F238E27FC236}">
                <a16:creationId xmlns:a16="http://schemas.microsoft.com/office/drawing/2014/main" id="{0524A881-C82A-465B-8A21-7C1B5EC21BEC}"/>
              </a:ext>
            </a:extLst>
          </p:cNvPr>
          <p:cNvSpPr/>
          <p:nvPr/>
        </p:nvSpPr>
        <p:spPr>
          <a:xfrm>
            <a:off x="8123576" y="4740383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FF0000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4">
            <a:extLst>
              <a:ext uri="{FF2B5EF4-FFF2-40B4-BE49-F238E27FC236}">
                <a16:creationId xmlns:a16="http://schemas.microsoft.com/office/drawing/2014/main" id="{64756FFD-A796-418A-9205-C07CF858DEC4}"/>
              </a:ext>
            </a:extLst>
          </p:cNvPr>
          <p:cNvSpPr/>
          <p:nvPr/>
        </p:nvSpPr>
        <p:spPr>
          <a:xfrm>
            <a:off x="477078" y="1848680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00188F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03A383-2AAD-4F05-BE5B-27372F4386B8}"/>
              </a:ext>
            </a:extLst>
          </p:cNvPr>
          <p:cNvSpPr txBox="1"/>
          <p:nvPr/>
        </p:nvSpPr>
        <p:spPr>
          <a:xfrm>
            <a:off x="477077" y="834887"/>
            <a:ext cx="357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DevOps/Source Directory/</a:t>
            </a:r>
          </a:p>
        </p:txBody>
      </p:sp>
      <p:sp>
        <p:nvSpPr>
          <p:cNvPr id="9" name="Graphic 4">
            <a:extLst>
              <a:ext uri="{FF2B5EF4-FFF2-40B4-BE49-F238E27FC236}">
                <a16:creationId xmlns:a16="http://schemas.microsoft.com/office/drawing/2014/main" id="{F578BA82-AED0-4251-92B0-153DB74111E2}"/>
              </a:ext>
            </a:extLst>
          </p:cNvPr>
          <p:cNvSpPr/>
          <p:nvPr/>
        </p:nvSpPr>
        <p:spPr>
          <a:xfrm>
            <a:off x="980662" y="2332384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00188F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860787-0040-4D26-852F-B2EAF7AF514D}"/>
              </a:ext>
            </a:extLst>
          </p:cNvPr>
          <p:cNvSpPr txBox="1"/>
          <p:nvPr/>
        </p:nvSpPr>
        <p:spPr>
          <a:xfrm>
            <a:off x="980662" y="1868560"/>
            <a:ext cx="119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devops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F880DC-D8FE-4A9A-AD33-958FE444E2AF}"/>
              </a:ext>
            </a:extLst>
          </p:cNvPr>
          <p:cNvSpPr txBox="1"/>
          <p:nvPr/>
        </p:nvSpPr>
        <p:spPr>
          <a:xfrm>
            <a:off x="1484246" y="2339013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</a:t>
            </a:r>
          </a:p>
        </p:txBody>
      </p:sp>
      <p:sp>
        <p:nvSpPr>
          <p:cNvPr id="13" name="Graphic 4">
            <a:extLst>
              <a:ext uri="{FF2B5EF4-FFF2-40B4-BE49-F238E27FC236}">
                <a16:creationId xmlns:a16="http://schemas.microsoft.com/office/drawing/2014/main" id="{765BDA51-5DCA-4D48-AB45-65778B22A082}"/>
              </a:ext>
            </a:extLst>
          </p:cNvPr>
          <p:cNvSpPr/>
          <p:nvPr/>
        </p:nvSpPr>
        <p:spPr>
          <a:xfrm>
            <a:off x="1484246" y="2809466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00188F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30C1B8-023D-461C-A3EF-A1BB2DD3844A}"/>
              </a:ext>
            </a:extLst>
          </p:cNvPr>
          <p:cNvSpPr txBox="1"/>
          <p:nvPr/>
        </p:nvSpPr>
        <p:spPr>
          <a:xfrm>
            <a:off x="1987830" y="2816095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</a:t>
            </a:r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19B22655-CACB-4CBC-AA14-689F235D6A2F}"/>
              </a:ext>
            </a:extLst>
          </p:cNvPr>
          <p:cNvSpPr/>
          <p:nvPr/>
        </p:nvSpPr>
        <p:spPr>
          <a:xfrm>
            <a:off x="1987830" y="3244334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00188F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B37931-564E-4C28-B693-A9810D48DB76}"/>
              </a:ext>
            </a:extLst>
          </p:cNvPr>
          <p:cNvSpPr txBox="1"/>
          <p:nvPr/>
        </p:nvSpPr>
        <p:spPr>
          <a:xfrm>
            <a:off x="2491414" y="3250963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config.json</a:t>
            </a:r>
          </a:p>
        </p:txBody>
      </p:sp>
      <p:sp>
        <p:nvSpPr>
          <p:cNvPr id="23" name="Graphic 4">
            <a:extLst>
              <a:ext uri="{FF2B5EF4-FFF2-40B4-BE49-F238E27FC236}">
                <a16:creationId xmlns:a16="http://schemas.microsoft.com/office/drawing/2014/main" id="{60002AED-25AB-466D-9E2A-F4607DEC11A6}"/>
              </a:ext>
            </a:extLst>
          </p:cNvPr>
          <p:cNvSpPr/>
          <p:nvPr/>
        </p:nvSpPr>
        <p:spPr>
          <a:xfrm>
            <a:off x="477077" y="3714061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FF0000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8EDD25-D274-4E92-9799-FA5B6F50DB00}"/>
              </a:ext>
            </a:extLst>
          </p:cNvPr>
          <p:cNvSpPr txBox="1"/>
          <p:nvPr/>
        </p:nvSpPr>
        <p:spPr>
          <a:xfrm>
            <a:off x="980661" y="3720690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endParaRPr lang="en-US" dirty="0"/>
          </a:p>
        </p:txBody>
      </p:sp>
      <p:sp>
        <p:nvSpPr>
          <p:cNvPr id="25" name="Graphic 4">
            <a:extLst>
              <a:ext uri="{FF2B5EF4-FFF2-40B4-BE49-F238E27FC236}">
                <a16:creationId xmlns:a16="http://schemas.microsoft.com/office/drawing/2014/main" id="{0D71A470-4BFB-47FE-AE8E-EB0A31B7A619}"/>
              </a:ext>
            </a:extLst>
          </p:cNvPr>
          <p:cNvSpPr/>
          <p:nvPr/>
        </p:nvSpPr>
        <p:spPr>
          <a:xfrm>
            <a:off x="980661" y="4191143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FF0000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971526-3619-4E3E-891A-115C04A8C455}"/>
              </a:ext>
            </a:extLst>
          </p:cNvPr>
          <p:cNvSpPr txBox="1"/>
          <p:nvPr/>
        </p:nvSpPr>
        <p:spPr>
          <a:xfrm>
            <a:off x="1484245" y="4197772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</a:t>
            </a:r>
          </a:p>
        </p:txBody>
      </p:sp>
      <p:sp>
        <p:nvSpPr>
          <p:cNvPr id="27" name="Graphic 4">
            <a:extLst>
              <a:ext uri="{FF2B5EF4-FFF2-40B4-BE49-F238E27FC236}">
                <a16:creationId xmlns:a16="http://schemas.microsoft.com/office/drawing/2014/main" id="{604EAAF9-2E37-4411-B3C5-8AE43F6781E3}"/>
              </a:ext>
            </a:extLst>
          </p:cNvPr>
          <p:cNvSpPr/>
          <p:nvPr/>
        </p:nvSpPr>
        <p:spPr>
          <a:xfrm>
            <a:off x="1484245" y="4626011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FF0000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2218D9-6E2B-4666-BBEC-0EBBA0811F8A}"/>
              </a:ext>
            </a:extLst>
          </p:cNvPr>
          <p:cNvSpPr txBox="1"/>
          <p:nvPr/>
        </p:nvSpPr>
        <p:spPr>
          <a:xfrm>
            <a:off x="1987829" y="4632640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config.json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C829F6-39F0-446A-8FEB-7489F9464432}"/>
              </a:ext>
            </a:extLst>
          </p:cNvPr>
          <p:cNvSpPr txBox="1"/>
          <p:nvPr/>
        </p:nvSpPr>
        <p:spPr>
          <a:xfrm>
            <a:off x="6566451" y="834887"/>
            <a:ext cx="43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DevOps/Staging Directory/</a:t>
            </a:r>
          </a:p>
        </p:txBody>
      </p:sp>
      <p:sp>
        <p:nvSpPr>
          <p:cNvPr id="18" name="Graphic 4">
            <a:extLst>
              <a:ext uri="{FF2B5EF4-FFF2-40B4-BE49-F238E27FC236}">
                <a16:creationId xmlns:a16="http://schemas.microsoft.com/office/drawing/2014/main" id="{9AFC4566-818E-4F1C-8509-E5291B9AC0FA}"/>
              </a:ext>
            </a:extLst>
          </p:cNvPr>
          <p:cNvSpPr/>
          <p:nvPr/>
        </p:nvSpPr>
        <p:spPr>
          <a:xfrm>
            <a:off x="6566451" y="1479348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00B050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A028DF-5D2A-4D7C-B15B-868171E5A705}"/>
              </a:ext>
            </a:extLst>
          </p:cNvPr>
          <p:cNvSpPr txBox="1"/>
          <p:nvPr/>
        </p:nvSpPr>
        <p:spPr>
          <a:xfrm>
            <a:off x="7070035" y="1499228"/>
            <a:ext cx="119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</a:t>
            </a:r>
          </a:p>
        </p:txBody>
      </p:sp>
      <p:sp>
        <p:nvSpPr>
          <p:cNvPr id="46" name="Graphic 4">
            <a:extLst>
              <a:ext uri="{FF2B5EF4-FFF2-40B4-BE49-F238E27FC236}">
                <a16:creationId xmlns:a16="http://schemas.microsoft.com/office/drawing/2014/main" id="{668EF7F8-A1E9-456C-A338-3444BB79D542}"/>
              </a:ext>
            </a:extLst>
          </p:cNvPr>
          <p:cNvSpPr/>
          <p:nvPr/>
        </p:nvSpPr>
        <p:spPr>
          <a:xfrm>
            <a:off x="7116409" y="1963052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00188F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Graphic 4">
            <a:extLst>
              <a:ext uri="{FF2B5EF4-FFF2-40B4-BE49-F238E27FC236}">
                <a16:creationId xmlns:a16="http://schemas.microsoft.com/office/drawing/2014/main" id="{D2B78338-AC5F-4C3A-BCD5-D3FD99AD5081}"/>
              </a:ext>
            </a:extLst>
          </p:cNvPr>
          <p:cNvSpPr/>
          <p:nvPr/>
        </p:nvSpPr>
        <p:spPr>
          <a:xfrm>
            <a:off x="7619993" y="2446756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00188F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7087BB-C98F-49A0-9206-39AD7E6D3557}"/>
              </a:ext>
            </a:extLst>
          </p:cNvPr>
          <p:cNvSpPr txBox="1"/>
          <p:nvPr/>
        </p:nvSpPr>
        <p:spPr>
          <a:xfrm>
            <a:off x="7619993" y="1982932"/>
            <a:ext cx="119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devops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F7BE78-37E5-4F8D-8C64-645D9EB0E0D7}"/>
              </a:ext>
            </a:extLst>
          </p:cNvPr>
          <p:cNvSpPr txBox="1"/>
          <p:nvPr/>
        </p:nvSpPr>
        <p:spPr>
          <a:xfrm>
            <a:off x="8123577" y="2453385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</a:t>
            </a:r>
          </a:p>
        </p:txBody>
      </p:sp>
      <p:sp>
        <p:nvSpPr>
          <p:cNvPr id="50" name="Graphic 4">
            <a:extLst>
              <a:ext uri="{FF2B5EF4-FFF2-40B4-BE49-F238E27FC236}">
                <a16:creationId xmlns:a16="http://schemas.microsoft.com/office/drawing/2014/main" id="{627801B0-AD0F-4FDC-A992-F72B53FCAF4A}"/>
              </a:ext>
            </a:extLst>
          </p:cNvPr>
          <p:cNvSpPr/>
          <p:nvPr/>
        </p:nvSpPr>
        <p:spPr>
          <a:xfrm>
            <a:off x="7619992" y="4305515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00188F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C2A4BC-32D9-427B-BB18-38A749E05757}"/>
              </a:ext>
            </a:extLst>
          </p:cNvPr>
          <p:cNvSpPr txBox="1"/>
          <p:nvPr/>
        </p:nvSpPr>
        <p:spPr>
          <a:xfrm>
            <a:off x="8123576" y="4312144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</a:t>
            </a:r>
          </a:p>
        </p:txBody>
      </p:sp>
      <p:sp>
        <p:nvSpPr>
          <p:cNvPr id="52" name="Graphic 4">
            <a:extLst>
              <a:ext uri="{FF2B5EF4-FFF2-40B4-BE49-F238E27FC236}">
                <a16:creationId xmlns:a16="http://schemas.microsoft.com/office/drawing/2014/main" id="{008985AE-369D-4A82-849E-A341448F5FF1}"/>
              </a:ext>
            </a:extLst>
          </p:cNvPr>
          <p:cNvSpPr/>
          <p:nvPr/>
        </p:nvSpPr>
        <p:spPr>
          <a:xfrm>
            <a:off x="8123576" y="4740383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00188F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AB9CFF-E647-4F7F-ACDD-0598F568A4A3}"/>
              </a:ext>
            </a:extLst>
          </p:cNvPr>
          <p:cNvSpPr txBox="1"/>
          <p:nvPr/>
        </p:nvSpPr>
        <p:spPr>
          <a:xfrm>
            <a:off x="8627160" y="4747012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config.json</a:t>
            </a:r>
          </a:p>
        </p:txBody>
      </p:sp>
      <p:sp>
        <p:nvSpPr>
          <p:cNvPr id="54" name="Graphic 4">
            <a:extLst>
              <a:ext uri="{FF2B5EF4-FFF2-40B4-BE49-F238E27FC236}">
                <a16:creationId xmlns:a16="http://schemas.microsoft.com/office/drawing/2014/main" id="{E2C2B7AD-A24D-421D-AB7D-34782C04EA88}"/>
              </a:ext>
            </a:extLst>
          </p:cNvPr>
          <p:cNvSpPr/>
          <p:nvPr/>
        </p:nvSpPr>
        <p:spPr>
          <a:xfrm>
            <a:off x="7116408" y="3828433"/>
            <a:ext cx="503584" cy="369332"/>
          </a:xfrm>
          <a:custGeom>
            <a:avLst/>
            <a:gdLst>
              <a:gd name="connsiteX0" fmla="*/ 267540 w 698619"/>
              <a:gd name="connsiteY0" fmla="*/ 19847 h 603353"/>
              <a:gd name="connsiteX1" fmla="*/ 135755 w 698619"/>
              <a:gd name="connsiteY1" fmla="*/ 19847 h 603353"/>
              <a:gd name="connsiteX2" fmla="*/ 77007 w 698619"/>
              <a:gd name="connsiteY2" fmla="*/ 43664 h 603353"/>
              <a:gd name="connsiteX3" fmla="*/ 43664 w 698619"/>
              <a:gd name="connsiteY3" fmla="*/ 78595 h 603353"/>
              <a:gd name="connsiteX4" fmla="*/ 19847 w 698619"/>
              <a:gd name="connsiteY4" fmla="*/ 137342 h 603353"/>
              <a:gd name="connsiteX5" fmla="*/ 19847 w 698619"/>
              <a:gd name="connsiteY5" fmla="*/ 539049 h 603353"/>
              <a:gd name="connsiteX6" fmla="*/ 72244 w 698619"/>
              <a:gd name="connsiteY6" fmla="*/ 591445 h 603353"/>
              <a:gd name="connsiteX7" fmla="*/ 632727 w 698619"/>
              <a:gd name="connsiteY7" fmla="*/ 591445 h 603353"/>
              <a:gd name="connsiteX8" fmla="*/ 685124 w 698619"/>
              <a:gd name="connsiteY8" fmla="*/ 539049 h 603353"/>
              <a:gd name="connsiteX9" fmla="*/ 685124 w 698619"/>
              <a:gd name="connsiteY9" fmla="*/ 169098 h 603353"/>
              <a:gd name="connsiteX10" fmla="*/ 632727 w 698619"/>
              <a:gd name="connsiteY10" fmla="*/ 116701 h 603353"/>
              <a:gd name="connsiteX11" fmla="*/ 397737 w 698619"/>
              <a:gd name="connsiteY11" fmla="*/ 116701 h 603353"/>
              <a:gd name="connsiteX12" fmla="*/ 383447 w 698619"/>
              <a:gd name="connsiteY12" fmla="*/ 108762 h 603353"/>
              <a:gd name="connsiteX13" fmla="*/ 329463 w 698619"/>
              <a:gd name="connsiteY13" fmla="*/ 46839 h 603353"/>
              <a:gd name="connsiteX14" fmla="*/ 329463 w 698619"/>
              <a:gd name="connsiteY14" fmla="*/ 46839 h 603353"/>
              <a:gd name="connsiteX15" fmla="*/ 329463 w 698619"/>
              <a:gd name="connsiteY15" fmla="*/ 46839 h 603353"/>
              <a:gd name="connsiteX16" fmla="*/ 267540 w 698619"/>
              <a:gd name="connsiteY16" fmla="*/ 19847 h 603353"/>
              <a:gd name="connsiteX17" fmla="*/ 267540 w 698619"/>
              <a:gd name="connsiteY17" fmla="*/ 19847 h 6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8619" h="603353">
                <a:moveTo>
                  <a:pt x="267540" y="19847"/>
                </a:moveTo>
                <a:lnTo>
                  <a:pt x="135755" y="19847"/>
                </a:lnTo>
                <a:cubicBezTo>
                  <a:pt x="115114" y="19847"/>
                  <a:pt x="91297" y="29374"/>
                  <a:pt x="77007" y="43664"/>
                </a:cubicBezTo>
                <a:lnTo>
                  <a:pt x="43664" y="78595"/>
                </a:lnTo>
                <a:cubicBezTo>
                  <a:pt x="29374" y="92885"/>
                  <a:pt x="19847" y="116701"/>
                  <a:pt x="19847" y="137342"/>
                </a:cubicBezTo>
                <a:lnTo>
                  <a:pt x="19847" y="539049"/>
                </a:lnTo>
                <a:cubicBezTo>
                  <a:pt x="19847" y="567629"/>
                  <a:pt x="43664" y="591445"/>
                  <a:pt x="72244" y="591445"/>
                </a:cubicBezTo>
                <a:lnTo>
                  <a:pt x="632727" y="591445"/>
                </a:lnTo>
                <a:cubicBezTo>
                  <a:pt x="661307" y="591445"/>
                  <a:pt x="685124" y="567629"/>
                  <a:pt x="685124" y="539049"/>
                </a:cubicBezTo>
                <a:lnTo>
                  <a:pt x="685124" y="169098"/>
                </a:lnTo>
                <a:cubicBezTo>
                  <a:pt x="685124" y="140518"/>
                  <a:pt x="661307" y="116701"/>
                  <a:pt x="632727" y="116701"/>
                </a:cubicBezTo>
                <a:lnTo>
                  <a:pt x="397737" y="116701"/>
                </a:lnTo>
                <a:cubicBezTo>
                  <a:pt x="394562" y="116701"/>
                  <a:pt x="386623" y="111938"/>
                  <a:pt x="383447" y="108762"/>
                </a:cubicBezTo>
                <a:lnTo>
                  <a:pt x="329463" y="46839"/>
                </a:lnTo>
                <a:lnTo>
                  <a:pt x="329463" y="46839"/>
                </a:lnTo>
                <a:lnTo>
                  <a:pt x="329463" y="46839"/>
                </a:lnTo>
                <a:cubicBezTo>
                  <a:pt x="311997" y="30962"/>
                  <a:pt x="288181" y="19847"/>
                  <a:pt x="267540" y="19847"/>
                </a:cubicBezTo>
                <a:lnTo>
                  <a:pt x="267540" y="19847"/>
                </a:lnTo>
                <a:close/>
              </a:path>
            </a:pathLst>
          </a:custGeom>
          <a:solidFill>
            <a:srgbClr val="FF0000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883326-D030-4383-B4F3-50E7FA025383}"/>
              </a:ext>
            </a:extLst>
          </p:cNvPr>
          <p:cNvSpPr txBox="1"/>
          <p:nvPr/>
        </p:nvSpPr>
        <p:spPr>
          <a:xfrm>
            <a:off x="7619992" y="3835062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3DDDF3-CD31-4034-BA52-C4D81663B295}"/>
              </a:ext>
            </a:extLst>
          </p:cNvPr>
          <p:cNvSpPr txBox="1"/>
          <p:nvPr/>
        </p:nvSpPr>
        <p:spPr>
          <a:xfrm>
            <a:off x="8123576" y="4312144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759E20-8D3B-48CF-BA0E-06036CFE8E88}"/>
              </a:ext>
            </a:extLst>
          </p:cNvPr>
          <p:cNvSpPr txBox="1"/>
          <p:nvPr/>
        </p:nvSpPr>
        <p:spPr>
          <a:xfrm>
            <a:off x="8627160" y="4747012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config.json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180518B3-B60F-43F9-A0E0-280E26E68C94}"/>
              </a:ext>
            </a:extLst>
          </p:cNvPr>
          <p:cNvSpPr/>
          <p:nvPr/>
        </p:nvSpPr>
        <p:spPr>
          <a:xfrm>
            <a:off x="6732104" y="3734667"/>
            <a:ext cx="337931" cy="16439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8F0C5-DB84-43AB-82B7-ED7216787222}"/>
              </a:ext>
            </a:extLst>
          </p:cNvPr>
          <p:cNvSpPr txBox="1"/>
          <p:nvPr/>
        </p:nvSpPr>
        <p:spPr>
          <a:xfrm>
            <a:off x="5433409" y="4371051"/>
            <a:ext cx="1278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“Compile” </a:t>
            </a:r>
          </a:p>
          <a:p>
            <a:r>
              <a:rPr lang="en-US" dirty="0"/>
              <a:t>or Transpile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AB53BE95-4420-4669-9120-9EC14CE16E03}"/>
              </a:ext>
            </a:extLst>
          </p:cNvPr>
          <p:cNvSpPr/>
          <p:nvPr/>
        </p:nvSpPr>
        <p:spPr>
          <a:xfrm rot="842581">
            <a:off x="4092946" y="1210627"/>
            <a:ext cx="226037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23B2E3-05FF-408B-9EED-A2579D84FAE3}"/>
              </a:ext>
            </a:extLst>
          </p:cNvPr>
          <p:cNvSpPr txBox="1"/>
          <p:nvPr/>
        </p:nvSpPr>
        <p:spPr>
          <a:xfrm>
            <a:off x="477077" y="224427"/>
            <a:ext cx="3591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Build the PROD sppkg</a:t>
            </a:r>
          </a:p>
        </p:txBody>
      </p:sp>
    </p:spTree>
    <p:extLst>
      <p:ext uri="{BB962C8B-B14F-4D97-AF65-F5344CB8AC3E}">
        <p14:creationId xmlns:p14="http://schemas.microsoft.com/office/powerpoint/2010/main" val="12484008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289</Words>
  <Application>Microsoft Office PowerPoint</Application>
  <PresentationFormat>Widescreen</PresentationFormat>
  <Paragraphs>129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How to build SPFx with configuration per env?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Velin Georgiev</dc:creator>
  <cp:lastModifiedBy>Velin Georgiev</cp:lastModifiedBy>
  <cp:revision>24</cp:revision>
  <dcterms:created xsi:type="dcterms:W3CDTF">2019-03-05T11:52:27Z</dcterms:created>
  <dcterms:modified xsi:type="dcterms:W3CDTF">2019-03-05T12:33:05Z</dcterms:modified>
</cp:coreProperties>
</file>