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Amatic SC"/>
      <p:regular r:id="rId13"/>
      <p:bold r:id="rId14"/>
    </p:embeddedFont>
    <p:embeddedFont>
      <p:font typeface="Source Code Pr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AmaticSC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SourceCodePro-regular.fntdata"/><Relationship Id="rId14" Type="http://schemas.openxmlformats.org/officeDocument/2006/relationships/font" Target="fonts/AmaticSC-bold.fntdata"/><Relationship Id="rId17" Type="http://schemas.openxmlformats.org/officeDocument/2006/relationships/font" Target="fonts/SourceCodePro-italic.fntdata"/><Relationship Id="rId16" Type="http://schemas.openxmlformats.org/officeDocument/2006/relationships/font" Target="fonts/SourceCodePr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SourceCodePr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fe706af126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fe706af126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3e12a0896c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3e12a0896c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fe706af126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fe706af126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fe706af126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fe706af126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fe706af126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fe706af126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3e12a0896c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3e12a0896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FF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Senior Design Project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Kristin Miyamoto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Description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 a version of pacman in C++ with collision checking, and rudimentary ghost movement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is Pacman?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to collect as many points by eating pellets(10 pts) and Energizes (50 pts) while avoiding ghosts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  </a:t>
            </a:r>
            <a:endParaRPr/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61700" y="2882445"/>
            <a:ext cx="2810750" cy="168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</a:t>
            </a:r>
            <a:r>
              <a:rPr lang="en"/>
              <a:t> Accomplishments</a:t>
            </a:r>
            <a:endParaRPr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Rudimentary Ghost Movement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scatter, chase, and frightened mode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Basic Collision Checking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Scoring System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when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Basic graphics and animation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textured using size and coordinates on sprite sheet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animation timer</a:t>
            </a:r>
            <a:endParaRPr/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23325" y="292850"/>
            <a:ext cx="3008975" cy="212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Ghost movement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ghosts being able to exit the ghosts house in a time efficient way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affected</a:t>
            </a:r>
            <a:r>
              <a:rPr lang="en"/>
              <a:t> how the ghosts behaved in frightened mode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having the different color of ghosts movement be </a:t>
            </a:r>
            <a:r>
              <a:rPr lang="en"/>
              <a:t>noticeably</a:t>
            </a:r>
            <a:r>
              <a:rPr lang="en"/>
              <a:t> different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getting the timer to switch between the modes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Learning how to use SFML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Debugging with SFML </a:t>
            </a:r>
            <a:endParaRPr/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60300" y="3610575"/>
            <a:ext cx="4572001" cy="108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Things I would have done differently/Improve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Better Designed Starting Base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Better Time Management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Things I would like to improve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multiple lives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better/move accurate ghost movement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sound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more appealing start menu, game over, and you win screen layouts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serialization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Fix Bugs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there is a chance that a ghost can enter the ghost house without being sent there from frightened mode</a:t>
            </a:r>
            <a:endParaRPr/>
          </a:p>
        </p:txBody>
      </p:sp>
      <p:pic>
        <p:nvPicPr>
          <p:cNvPr id="85" name="Google Shape;85;p17"/>
          <p:cNvPicPr preferRelativeResize="0"/>
          <p:nvPr/>
        </p:nvPicPr>
        <p:blipFill rotWithShape="1">
          <a:blip r:embed="rId3">
            <a:alphaModFix/>
          </a:blip>
          <a:srcRect b="48361" l="0" r="0" t="7765"/>
          <a:stretch/>
        </p:blipFill>
        <p:spPr>
          <a:xfrm>
            <a:off x="5833800" y="1005755"/>
            <a:ext cx="2912575" cy="16429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Areas of Computer Science</a:t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Software Design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pre designed</a:t>
            </a:r>
            <a:r>
              <a:rPr lang="en"/>
              <a:t> the program before actually coding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had a specific workflow or a function/class </a:t>
            </a:r>
            <a:r>
              <a:rPr lang="en"/>
              <a:t>priority</a:t>
            </a:r>
            <a:r>
              <a:rPr lang="en"/>
              <a:t> hierarchy list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Game Development</a:t>
            </a:r>
            <a:endParaRPr/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0350" y="2322675"/>
            <a:ext cx="4258474" cy="239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Takeaways</a:t>
            </a:r>
            <a:endParaRPr/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use SFML with C++ to make a graphical interface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Simple Animation (SFML)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Improved C++ skills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array class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understanding when it’s better to use the array class over the vector class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enumeration types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ternary operators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</a:t>
            </a:r>
            <a:r>
              <a:rPr lang="en"/>
              <a:t>importance</a:t>
            </a:r>
            <a:r>
              <a:rPr lang="en"/>
              <a:t> of time management is and starting with a well designed base!</a:t>
            </a:r>
            <a:endParaRPr/>
          </a:p>
        </p:txBody>
      </p:sp>
      <p:pic>
        <p:nvPicPr>
          <p:cNvPr id="99" name="Google Shape;99;p19"/>
          <p:cNvPicPr preferRelativeResize="0"/>
          <p:nvPr/>
        </p:nvPicPr>
        <p:blipFill rotWithShape="1">
          <a:blip r:embed="rId3">
            <a:alphaModFix/>
          </a:blip>
          <a:srcRect b="23066" l="11472" r="8909" t="42122"/>
          <a:stretch/>
        </p:blipFill>
        <p:spPr>
          <a:xfrm>
            <a:off x="4434775" y="237762"/>
            <a:ext cx="3704900" cy="91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