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330" r:id="rId3"/>
    <p:sldId id="261" r:id="rId4"/>
    <p:sldId id="325" r:id="rId5"/>
    <p:sldId id="307" r:id="rId6"/>
    <p:sldId id="297" r:id="rId7"/>
    <p:sldId id="272" r:id="rId8"/>
    <p:sldId id="299" r:id="rId9"/>
    <p:sldId id="257" r:id="rId10"/>
    <p:sldId id="258" r:id="rId11"/>
    <p:sldId id="318" r:id="rId12"/>
    <p:sldId id="337" r:id="rId13"/>
    <p:sldId id="338" r:id="rId14"/>
    <p:sldId id="339" r:id="rId15"/>
    <p:sldId id="332" r:id="rId16"/>
    <p:sldId id="336" r:id="rId17"/>
    <p:sldId id="334" r:id="rId18"/>
    <p:sldId id="340" r:id="rId19"/>
    <p:sldId id="348" r:id="rId20"/>
    <p:sldId id="346" r:id="rId21"/>
    <p:sldId id="303" r:id="rId22"/>
    <p:sldId id="350" r:id="rId23"/>
    <p:sldId id="352" r:id="rId24"/>
    <p:sldId id="295" r:id="rId25"/>
    <p:sldId id="298" r:id="rId26"/>
    <p:sldId id="357" r:id="rId27"/>
    <p:sldId id="353" r:id="rId28"/>
    <p:sldId id="343" r:id="rId29"/>
    <p:sldId id="344" r:id="rId30"/>
    <p:sldId id="323" r:id="rId31"/>
    <p:sldId id="296" r:id="rId32"/>
    <p:sldId id="326" r:id="rId33"/>
    <p:sldId id="356" r:id="rId34"/>
    <p:sldId id="306" r:id="rId35"/>
    <p:sldId id="309" r:id="rId36"/>
    <p:sldId id="354" r:id="rId37"/>
    <p:sldId id="355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EC2D9-01D2-4970-A7C8-BE2D4A249207}">
          <p14:sldIdLst>
            <p14:sldId id="256"/>
            <p14:sldId id="330"/>
            <p14:sldId id="261"/>
            <p14:sldId id="325"/>
            <p14:sldId id="307"/>
            <p14:sldId id="297"/>
            <p14:sldId id="272"/>
            <p14:sldId id="299"/>
            <p14:sldId id="257"/>
            <p14:sldId id="258"/>
            <p14:sldId id="318"/>
            <p14:sldId id="337"/>
            <p14:sldId id="338"/>
            <p14:sldId id="339"/>
            <p14:sldId id="332"/>
            <p14:sldId id="336"/>
            <p14:sldId id="334"/>
            <p14:sldId id="340"/>
            <p14:sldId id="348"/>
            <p14:sldId id="346"/>
            <p14:sldId id="303"/>
            <p14:sldId id="350"/>
            <p14:sldId id="352"/>
            <p14:sldId id="295"/>
            <p14:sldId id="298"/>
            <p14:sldId id="357"/>
            <p14:sldId id="353"/>
            <p14:sldId id="343"/>
            <p14:sldId id="344"/>
            <p14:sldId id="323"/>
            <p14:sldId id="296"/>
            <p14:sldId id="326"/>
            <p14:sldId id="356"/>
            <p14:sldId id="306"/>
            <p14:sldId id="309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038257523590125"/>
          <c:y val="0.13166775790358956"/>
          <c:w val="0.71046625183107759"/>
          <c:h val="0.69983161098862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Ladezeit</c:v>
                </c:pt>
              </c:strCache>
            </c:strRef>
          </c:cat>
          <c:val>
            <c:numRef>
              <c:f>Sheet1!$B$2</c:f>
              <c:numCache>
                <c:formatCode>0.00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A-41CE-9484-41B5E4C94E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chemeClr val="accent4">
                  <a:lumMod val="20000"/>
                  <a:lumOff val="80000"/>
                </a:scheme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Ladezeit</c:v>
                </c:pt>
              </c:strCache>
            </c:strRef>
          </c:cat>
          <c:val>
            <c:numRef>
              <c:f>Sheet1!$C$2</c:f>
              <c:numCache>
                <c:formatCode>0.00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CA-41CE-9484-41B5E4C94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318976"/>
        <c:axId val="354318648"/>
      </c:barChart>
      <c:catAx>
        <c:axId val="354318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318648"/>
        <c:crosses val="autoZero"/>
        <c:auto val="1"/>
        <c:lblAlgn val="ctr"/>
        <c:lblOffset val="100"/>
        <c:noMultiLvlLbl val="0"/>
      </c:catAx>
      <c:valAx>
        <c:axId val="35431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Zeit</a:t>
                </a:r>
                <a:r>
                  <a:rPr lang="de-DE" baseline="0" dirty="0"/>
                  <a:t> in 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3515543814400721"/>
              <c:y val="3.14353454993380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3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038257523590125"/>
          <c:y val="0.13166775790358956"/>
          <c:w val="0.71046625183107759"/>
          <c:h val="0.69983161098862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lo_orderdatekey</c:v>
                </c:pt>
                <c:pt idx="1">
                  <c:v>lo_discount</c:v>
                </c:pt>
                <c:pt idx="2">
                  <c:v>d_year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0.00">
                  <c:v>253</c:v>
                </c:pt>
                <c:pt idx="1">
                  <c:v>156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A-41CE-9484-41B5E4C94E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chemeClr val="accent4">
                  <a:lumMod val="20000"/>
                  <a:lumOff val="80000"/>
                </a:scheme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lo_orderdatekey</c:v>
                </c:pt>
                <c:pt idx="1">
                  <c:v>lo_discount</c:v>
                </c:pt>
                <c:pt idx="2">
                  <c:v>d_year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0.00">
                  <c:v>3788</c:v>
                </c:pt>
                <c:pt idx="1">
                  <c:v>5814</c:v>
                </c:pt>
                <c:pt idx="2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CA-41CE-9484-41B5E4C94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318976"/>
        <c:axId val="354318648"/>
      </c:barChart>
      <c:catAx>
        <c:axId val="354318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318648"/>
        <c:crosses val="autoZero"/>
        <c:auto val="1"/>
        <c:lblAlgn val="ctr"/>
        <c:lblOffset val="100"/>
        <c:noMultiLvlLbl val="0"/>
      </c:catAx>
      <c:valAx>
        <c:axId val="35431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baseline="0" dirty="0" err="1"/>
                  <a:t>ms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2190490499263396"/>
              <c:y val="3.14353454993380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3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Column</a:t>
            </a:r>
            <a:r>
              <a:rPr lang="en-GB" baseline="0" dirty="0"/>
              <a:t> vs. Row Store Performance (</a:t>
            </a:r>
            <a:r>
              <a:rPr lang="en-GB" baseline="0" dirty="0" err="1"/>
              <a:t>ohne</a:t>
            </a:r>
            <a:r>
              <a:rPr lang="en-GB" baseline="0" dirty="0"/>
              <a:t> </a:t>
            </a:r>
            <a:r>
              <a:rPr lang="en-GB" baseline="0" dirty="0" err="1"/>
              <a:t>Indizes</a:t>
            </a:r>
            <a:r>
              <a:rPr lang="en-GB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13.948</c:v>
                </c:pt>
                <c:pt idx="1">
                  <c:v>14.382</c:v>
                </c:pt>
                <c:pt idx="2">
                  <c:v>8.6170000000000009</c:v>
                </c:pt>
                <c:pt idx="3">
                  <c:v>20.231999999999999</c:v>
                </c:pt>
                <c:pt idx="4">
                  <c:v>15.468999999999999</c:v>
                </c:pt>
                <c:pt idx="5">
                  <c:v>5.5279999999999996</c:v>
                </c:pt>
                <c:pt idx="6">
                  <c:v>24.32</c:v>
                </c:pt>
                <c:pt idx="7">
                  <c:v>21.338000000000001</c:v>
                </c:pt>
                <c:pt idx="8">
                  <c:v>31.556999999999999</c:v>
                </c:pt>
                <c:pt idx="9">
                  <c:v>26.677</c:v>
                </c:pt>
                <c:pt idx="10">
                  <c:v>27.111000000000001</c:v>
                </c:pt>
                <c:pt idx="11">
                  <c:v>30.93</c:v>
                </c:pt>
                <c:pt idx="12">
                  <c:v>20.327999999999999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4-4DCE-876D-EF9C0DDEFE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Column_FK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11.885</c:v>
                </c:pt>
                <c:pt idx="1">
                  <c:v>5.601</c:v>
                </c:pt>
                <c:pt idx="2">
                  <c:v>2.6840000000000002</c:v>
                </c:pt>
                <c:pt idx="3">
                  <c:v>14.276999999999999</c:v>
                </c:pt>
                <c:pt idx="4">
                  <c:v>10.406000000000001</c:v>
                </c:pt>
                <c:pt idx="5">
                  <c:v>2.93</c:v>
                </c:pt>
                <c:pt idx="6">
                  <c:v>21.062000000000001</c:v>
                </c:pt>
                <c:pt idx="7">
                  <c:v>20.864999999999998</c:v>
                </c:pt>
                <c:pt idx="8">
                  <c:v>6.6870000000000003</c:v>
                </c:pt>
                <c:pt idx="9">
                  <c:v>6.625</c:v>
                </c:pt>
                <c:pt idx="10">
                  <c:v>22.553000000000001</c:v>
                </c:pt>
                <c:pt idx="11">
                  <c:v>24.678999999999998</c:v>
                </c:pt>
                <c:pt idx="12">
                  <c:v>18.164000000000001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4-4DCE-876D-EF9C0DDEFE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168.755</c:v>
                </c:pt>
                <c:pt idx="1">
                  <c:v>127.721</c:v>
                </c:pt>
                <c:pt idx="2">
                  <c:v>127.062</c:v>
                </c:pt>
                <c:pt idx="3">
                  <c:v>158.762</c:v>
                </c:pt>
                <c:pt idx="4">
                  <c:v>130.113</c:v>
                </c:pt>
                <c:pt idx="5">
                  <c:v>122.405</c:v>
                </c:pt>
                <c:pt idx="6">
                  <c:v>204.06299999999999</c:v>
                </c:pt>
                <c:pt idx="7">
                  <c:v>136.821</c:v>
                </c:pt>
                <c:pt idx="8">
                  <c:v>106.212</c:v>
                </c:pt>
                <c:pt idx="9">
                  <c:v>104.39100000000001</c:v>
                </c:pt>
                <c:pt idx="10">
                  <c:v>235.3</c:v>
                </c:pt>
                <c:pt idx="11">
                  <c:v>196.19200000000001</c:v>
                </c:pt>
                <c:pt idx="12">
                  <c:v>145.92500000000001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F4-4DCE-876D-EF9C0DDEFE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Row_FK</c:v>
                </c:pt>
              </c:strCache>
            </c:strRef>
          </c:tx>
          <c:spPr>
            <a:solidFill>
              <a:schemeClr val="accent4">
                <a:lumMod val="75000"/>
                <a:alpha val="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209.49</c:v>
                </c:pt>
                <c:pt idx="1">
                  <c:v>17.209</c:v>
                </c:pt>
                <c:pt idx="2">
                  <c:v>4.1269999999999998</c:v>
                </c:pt>
                <c:pt idx="3">
                  <c:v>30.698</c:v>
                </c:pt>
                <c:pt idx="4">
                  <c:v>12.895</c:v>
                </c:pt>
                <c:pt idx="5">
                  <c:v>6.024</c:v>
                </c:pt>
                <c:pt idx="6">
                  <c:v>527.47900000000004</c:v>
                </c:pt>
                <c:pt idx="7">
                  <c:v>58.963000000000001</c:v>
                </c:pt>
                <c:pt idx="8">
                  <c:v>6.6669999999999998</c:v>
                </c:pt>
                <c:pt idx="9">
                  <c:v>8.6720000000000006</c:v>
                </c:pt>
                <c:pt idx="10">
                  <c:v>534.51900000000001</c:v>
                </c:pt>
                <c:pt idx="11">
                  <c:v>365.58100000000002</c:v>
                </c:pt>
                <c:pt idx="12">
                  <c:v>101.803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F4-4DCE-876D-EF9C0DDEF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241672"/>
        <c:axId val="444242328"/>
      </c:barChart>
      <c:catAx>
        <c:axId val="44424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2328"/>
        <c:crosses val="autoZero"/>
        <c:auto val="1"/>
        <c:lblAlgn val="ctr"/>
        <c:lblOffset val="100"/>
        <c:noMultiLvlLbl val="0"/>
      </c:catAx>
      <c:valAx>
        <c:axId val="44424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9855072463768113E-2"/>
              <c:y val="3.5394860155657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Column</a:t>
            </a:r>
            <a:r>
              <a:rPr lang="en-GB" baseline="0" dirty="0"/>
              <a:t> vs. Row Store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13.948</c:v>
                </c:pt>
                <c:pt idx="1">
                  <c:v>14.382</c:v>
                </c:pt>
                <c:pt idx="2">
                  <c:v>8.6170000000000009</c:v>
                </c:pt>
                <c:pt idx="3">
                  <c:v>20.231999999999999</c:v>
                </c:pt>
                <c:pt idx="4">
                  <c:v>15.468999999999999</c:v>
                </c:pt>
                <c:pt idx="5">
                  <c:v>5.5279999999999996</c:v>
                </c:pt>
                <c:pt idx="6">
                  <c:v>24.32</c:v>
                </c:pt>
                <c:pt idx="7">
                  <c:v>21.338000000000001</c:v>
                </c:pt>
                <c:pt idx="8">
                  <c:v>31.556999999999999</c:v>
                </c:pt>
                <c:pt idx="9">
                  <c:v>26.677</c:v>
                </c:pt>
                <c:pt idx="10">
                  <c:v>27.111000000000001</c:v>
                </c:pt>
                <c:pt idx="11">
                  <c:v>30.93</c:v>
                </c:pt>
                <c:pt idx="12">
                  <c:v>20.327999999999999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4-4DCE-876D-EF9C0DDEFE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Column_FK</c:v>
                </c:pt>
              </c:strCache>
            </c:strRef>
          </c:tx>
          <c:spPr>
            <a:solidFill>
              <a:schemeClr val="accent1">
                <a:alpha val="99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11.885</c:v>
                </c:pt>
                <c:pt idx="1">
                  <c:v>5.601</c:v>
                </c:pt>
                <c:pt idx="2">
                  <c:v>2.6840000000000002</c:v>
                </c:pt>
                <c:pt idx="3">
                  <c:v>14.276999999999999</c:v>
                </c:pt>
                <c:pt idx="4">
                  <c:v>10.406000000000001</c:v>
                </c:pt>
                <c:pt idx="5">
                  <c:v>2.93</c:v>
                </c:pt>
                <c:pt idx="6">
                  <c:v>21.062000000000001</c:v>
                </c:pt>
                <c:pt idx="7">
                  <c:v>20.864999999999998</c:v>
                </c:pt>
                <c:pt idx="8">
                  <c:v>6.6870000000000003</c:v>
                </c:pt>
                <c:pt idx="9">
                  <c:v>6.625</c:v>
                </c:pt>
                <c:pt idx="10">
                  <c:v>22.553000000000001</c:v>
                </c:pt>
                <c:pt idx="11">
                  <c:v>24.678999999999998</c:v>
                </c:pt>
                <c:pt idx="12">
                  <c:v>18.164000000000001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4-4DCE-876D-EF9C0DDEFE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168.755</c:v>
                </c:pt>
                <c:pt idx="1">
                  <c:v>127.721</c:v>
                </c:pt>
                <c:pt idx="2">
                  <c:v>127.062</c:v>
                </c:pt>
                <c:pt idx="3">
                  <c:v>158.762</c:v>
                </c:pt>
                <c:pt idx="4">
                  <c:v>130.113</c:v>
                </c:pt>
                <c:pt idx="5">
                  <c:v>122.405</c:v>
                </c:pt>
                <c:pt idx="6">
                  <c:v>204.06299999999999</c:v>
                </c:pt>
                <c:pt idx="7">
                  <c:v>136.821</c:v>
                </c:pt>
                <c:pt idx="8">
                  <c:v>106.212</c:v>
                </c:pt>
                <c:pt idx="9">
                  <c:v>104.39100000000001</c:v>
                </c:pt>
                <c:pt idx="10">
                  <c:v>235.3</c:v>
                </c:pt>
                <c:pt idx="11">
                  <c:v>196.19200000000001</c:v>
                </c:pt>
                <c:pt idx="12">
                  <c:v>145.92500000000001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F4-4DCE-876D-EF9C0DDEFE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Row_FK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209.49</c:v>
                </c:pt>
                <c:pt idx="1">
                  <c:v>17.209</c:v>
                </c:pt>
                <c:pt idx="2">
                  <c:v>4.1269999999999998</c:v>
                </c:pt>
                <c:pt idx="3">
                  <c:v>30.698</c:v>
                </c:pt>
                <c:pt idx="4">
                  <c:v>12.895</c:v>
                </c:pt>
                <c:pt idx="5">
                  <c:v>6.024</c:v>
                </c:pt>
                <c:pt idx="6">
                  <c:v>527.47900000000004</c:v>
                </c:pt>
                <c:pt idx="7">
                  <c:v>58.963000000000001</c:v>
                </c:pt>
                <c:pt idx="8">
                  <c:v>6.6669999999999998</c:v>
                </c:pt>
                <c:pt idx="9">
                  <c:v>8.6720000000000006</c:v>
                </c:pt>
                <c:pt idx="10">
                  <c:v>534.51900000000001</c:v>
                </c:pt>
                <c:pt idx="11">
                  <c:v>365.58100000000002</c:v>
                </c:pt>
                <c:pt idx="12">
                  <c:v>101.803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F4-4DCE-876D-EF9C0DDEF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241672"/>
        <c:axId val="444242328"/>
      </c:barChart>
      <c:catAx>
        <c:axId val="44424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2328"/>
        <c:crosses val="autoZero"/>
        <c:auto val="1"/>
        <c:lblAlgn val="ctr"/>
        <c:lblOffset val="100"/>
        <c:noMultiLvlLbl val="0"/>
      </c:catAx>
      <c:valAx>
        <c:axId val="44424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9855072463768113E-2"/>
              <c:y val="3.5394860155657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Column</a:t>
            </a:r>
            <a:r>
              <a:rPr lang="en-GB" baseline="0" dirty="0"/>
              <a:t> vs. Row Store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13.948</c:v>
                </c:pt>
                <c:pt idx="1">
                  <c:v>14.382</c:v>
                </c:pt>
                <c:pt idx="2">
                  <c:v>8.6170000000000009</c:v>
                </c:pt>
                <c:pt idx="3">
                  <c:v>20.231999999999999</c:v>
                </c:pt>
                <c:pt idx="4">
                  <c:v>15.468999999999999</c:v>
                </c:pt>
                <c:pt idx="5">
                  <c:v>5.5279999999999996</c:v>
                </c:pt>
                <c:pt idx="6">
                  <c:v>24.32</c:v>
                </c:pt>
                <c:pt idx="7">
                  <c:v>21.338000000000001</c:v>
                </c:pt>
                <c:pt idx="8">
                  <c:v>31.556999999999999</c:v>
                </c:pt>
                <c:pt idx="9">
                  <c:v>26.677</c:v>
                </c:pt>
                <c:pt idx="10">
                  <c:v>27.111000000000001</c:v>
                </c:pt>
                <c:pt idx="11">
                  <c:v>30.93</c:v>
                </c:pt>
                <c:pt idx="12">
                  <c:v>20.327999999999999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4-4DCE-876D-EF9C0DDEFE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Column_FK</c:v>
                </c:pt>
              </c:strCache>
            </c:strRef>
          </c:tx>
          <c:spPr>
            <a:solidFill>
              <a:schemeClr val="accent1">
                <a:alpha val="99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11.885</c:v>
                </c:pt>
                <c:pt idx="1">
                  <c:v>5.601</c:v>
                </c:pt>
                <c:pt idx="2">
                  <c:v>2.6840000000000002</c:v>
                </c:pt>
                <c:pt idx="3">
                  <c:v>14.276999999999999</c:v>
                </c:pt>
                <c:pt idx="4">
                  <c:v>10.406000000000001</c:v>
                </c:pt>
                <c:pt idx="5">
                  <c:v>2.93</c:v>
                </c:pt>
                <c:pt idx="6">
                  <c:v>21.062000000000001</c:v>
                </c:pt>
                <c:pt idx="7">
                  <c:v>20.864999999999998</c:v>
                </c:pt>
                <c:pt idx="8">
                  <c:v>6.6870000000000003</c:v>
                </c:pt>
                <c:pt idx="9">
                  <c:v>6.625</c:v>
                </c:pt>
                <c:pt idx="10">
                  <c:v>22.553000000000001</c:v>
                </c:pt>
                <c:pt idx="11">
                  <c:v>24.678999999999998</c:v>
                </c:pt>
                <c:pt idx="12">
                  <c:v>18.164000000000001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4-4DCE-876D-EF9C0DDEFE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168.755</c:v>
                </c:pt>
                <c:pt idx="1">
                  <c:v>127.721</c:v>
                </c:pt>
                <c:pt idx="2">
                  <c:v>127.062</c:v>
                </c:pt>
                <c:pt idx="3">
                  <c:v>158.762</c:v>
                </c:pt>
                <c:pt idx="4">
                  <c:v>130.113</c:v>
                </c:pt>
                <c:pt idx="5">
                  <c:v>122.405</c:v>
                </c:pt>
                <c:pt idx="6">
                  <c:v>204.06299999999999</c:v>
                </c:pt>
                <c:pt idx="7">
                  <c:v>136.821</c:v>
                </c:pt>
                <c:pt idx="8">
                  <c:v>106.212</c:v>
                </c:pt>
                <c:pt idx="9">
                  <c:v>104.39100000000001</c:v>
                </c:pt>
                <c:pt idx="10">
                  <c:v>235.3</c:v>
                </c:pt>
                <c:pt idx="11">
                  <c:v>196.19200000000001</c:v>
                </c:pt>
                <c:pt idx="12">
                  <c:v>145.92500000000001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F4-4DCE-876D-EF9C0DDEFE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Row_FK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1.1.</c:v>
                </c:pt>
                <c:pt idx="1">
                  <c:v>1.2.</c:v>
                </c:pt>
                <c:pt idx="2">
                  <c:v>1.3.</c:v>
                </c:pt>
                <c:pt idx="3">
                  <c:v>2.1.</c:v>
                </c:pt>
                <c:pt idx="4">
                  <c:v>2.2.</c:v>
                </c:pt>
                <c:pt idx="5">
                  <c:v>2.3.</c:v>
                </c:pt>
                <c:pt idx="6">
                  <c:v>3.1.</c:v>
                </c:pt>
                <c:pt idx="7">
                  <c:v>3.2.</c:v>
                </c:pt>
                <c:pt idx="8">
                  <c:v>3.3.</c:v>
                </c:pt>
                <c:pt idx="9">
                  <c:v>3.4.</c:v>
                </c:pt>
                <c:pt idx="10">
                  <c:v>4.1.</c:v>
                </c:pt>
                <c:pt idx="11">
                  <c:v>4.2.</c:v>
                </c:pt>
                <c:pt idx="12">
                  <c:v>4.3.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209.49</c:v>
                </c:pt>
                <c:pt idx="1">
                  <c:v>17.209</c:v>
                </c:pt>
                <c:pt idx="2">
                  <c:v>4.1269999999999998</c:v>
                </c:pt>
                <c:pt idx="3">
                  <c:v>30.698</c:v>
                </c:pt>
                <c:pt idx="4">
                  <c:v>12.895</c:v>
                </c:pt>
                <c:pt idx="5">
                  <c:v>6.024</c:v>
                </c:pt>
                <c:pt idx="6">
                  <c:v>527.47900000000004</c:v>
                </c:pt>
                <c:pt idx="7">
                  <c:v>58.963000000000001</c:v>
                </c:pt>
                <c:pt idx="8">
                  <c:v>6.6669999999999998</c:v>
                </c:pt>
                <c:pt idx="9">
                  <c:v>8.6720000000000006</c:v>
                </c:pt>
                <c:pt idx="10">
                  <c:v>534.51900000000001</c:v>
                </c:pt>
                <c:pt idx="11">
                  <c:v>365.58100000000002</c:v>
                </c:pt>
                <c:pt idx="12">
                  <c:v>101.803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F4-4DCE-876D-EF9C0DDEF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241672"/>
        <c:axId val="444242328"/>
      </c:barChart>
      <c:catAx>
        <c:axId val="44424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2328"/>
        <c:crosses val="autoZero"/>
        <c:auto val="1"/>
        <c:lblAlgn val="ctr"/>
        <c:lblOffset val="100"/>
        <c:noMultiLvlLbl val="0"/>
      </c:catAx>
      <c:valAx>
        <c:axId val="44424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9855072463768113E-2"/>
              <c:y val="3.5394860155657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[Book2]Sheet5!PivotTable2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Sheet5!$B$3:$B$5</c:f>
              <c:strCache>
                <c:ptCount val="1"/>
                <c:pt idx="0">
                  <c:v>COLUMN - NONE</c:v>
                </c:pt>
              </c:strCache>
            </c:strRef>
          </c:tx>
          <c:marker>
            <c:symbol val="none"/>
          </c:marker>
          <c:cat>
            <c:strRef>
              <c:f>Sheet5!$A$6:$A$106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Sheet5!$B$6:$B$106</c:f>
              <c:numCache>
                <c:formatCode>General</c:formatCode>
                <c:ptCount val="100"/>
                <c:pt idx="0">
                  <c:v>785123</c:v>
                </c:pt>
                <c:pt idx="1">
                  <c:v>791428</c:v>
                </c:pt>
                <c:pt idx="2">
                  <c:v>780403</c:v>
                </c:pt>
                <c:pt idx="3">
                  <c:v>811079</c:v>
                </c:pt>
                <c:pt idx="4">
                  <c:v>801016</c:v>
                </c:pt>
                <c:pt idx="5">
                  <c:v>788559</c:v>
                </c:pt>
                <c:pt idx="6">
                  <c:v>775880</c:v>
                </c:pt>
                <c:pt idx="7">
                  <c:v>767240</c:v>
                </c:pt>
                <c:pt idx="8">
                  <c:v>777384</c:v>
                </c:pt>
                <c:pt idx="9">
                  <c:v>770568</c:v>
                </c:pt>
                <c:pt idx="10">
                  <c:v>774674</c:v>
                </c:pt>
                <c:pt idx="11">
                  <c:v>788207</c:v>
                </c:pt>
                <c:pt idx="12">
                  <c:v>779760</c:v>
                </c:pt>
                <c:pt idx="13">
                  <c:v>775494</c:v>
                </c:pt>
                <c:pt idx="14">
                  <c:v>769095</c:v>
                </c:pt>
                <c:pt idx="15">
                  <c:v>1216869</c:v>
                </c:pt>
                <c:pt idx="16">
                  <c:v>789775</c:v>
                </c:pt>
                <c:pt idx="17">
                  <c:v>775791</c:v>
                </c:pt>
                <c:pt idx="18">
                  <c:v>807480</c:v>
                </c:pt>
                <c:pt idx="19">
                  <c:v>781342</c:v>
                </c:pt>
                <c:pt idx="20">
                  <c:v>779701</c:v>
                </c:pt>
                <c:pt idx="21">
                  <c:v>809173</c:v>
                </c:pt>
                <c:pt idx="22">
                  <c:v>772976</c:v>
                </c:pt>
                <c:pt idx="23">
                  <c:v>797076</c:v>
                </c:pt>
                <c:pt idx="24">
                  <c:v>786917</c:v>
                </c:pt>
                <c:pt idx="25">
                  <c:v>775023</c:v>
                </c:pt>
                <c:pt idx="26">
                  <c:v>783189</c:v>
                </c:pt>
                <c:pt idx="27">
                  <c:v>793497</c:v>
                </c:pt>
                <c:pt idx="28">
                  <c:v>780509</c:v>
                </c:pt>
                <c:pt idx="29">
                  <c:v>773882</c:v>
                </c:pt>
                <c:pt idx="30">
                  <c:v>786004</c:v>
                </c:pt>
                <c:pt idx="31">
                  <c:v>797146</c:v>
                </c:pt>
                <c:pt idx="32">
                  <c:v>804526</c:v>
                </c:pt>
                <c:pt idx="33">
                  <c:v>779583</c:v>
                </c:pt>
                <c:pt idx="34">
                  <c:v>780915</c:v>
                </c:pt>
                <c:pt idx="35">
                  <c:v>780648</c:v>
                </c:pt>
                <c:pt idx="36">
                  <c:v>792247</c:v>
                </c:pt>
                <c:pt idx="37">
                  <c:v>799651</c:v>
                </c:pt>
                <c:pt idx="38">
                  <c:v>782425</c:v>
                </c:pt>
                <c:pt idx="39">
                  <c:v>782224</c:v>
                </c:pt>
                <c:pt idx="40">
                  <c:v>779157</c:v>
                </c:pt>
                <c:pt idx="41">
                  <c:v>799498</c:v>
                </c:pt>
                <c:pt idx="42">
                  <c:v>809225</c:v>
                </c:pt>
                <c:pt idx="43">
                  <c:v>795049</c:v>
                </c:pt>
                <c:pt idx="44">
                  <c:v>790749</c:v>
                </c:pt>
                <c:pt idx="45">
                  <c:v>785754</c:v>
                </c:pt>
                <c:pt idx="46">
                  <c:v>782432</c:v>
                </c:pt>
                <c:pt idx="47">
                  <c:v>787577</c:v>
                </c:pt>
                <c:pt idx="48">
                  <c:v>775445</c:v>
                </c:pt>
                <c:pt idx="49">
                  <c:v>778153</c:v>
                </c:pt>
                <c:pt idx="50">
                  <c:v>806145</c:v>
                </c:pt>
                <c:pt idx="51">
                  <c:v>804278</c:v>
                </c:pt>
                <c:pt idx="52">
                  <c:v>771006</c:v>
                </c:pt>
                <c:pt idx="53">
                  <c:v>775754</c:v>
                </c:pt>
                <c:pt idx="54">
                  <c:v>773099</c:v>
                </c:pt>
                <c:pt idx="55">
                  <c:v>776637</c:v>
                </c:pt>
                <c:pt idx="56">
                  <c:v>781377</c:v>
                </c:pt>
                <c:pt idx="57">
                  <c:v>794082</c:v>
                </c:pt>
                <c:pt idx="58">
                  <c:v>782789</c:v>
                </c:pt>
                <c:pt idx="59">
                  <c:v>932304</c:v>
                </c:pt>
                <c:pt idx="60">
                  <c:v>792970</c:v>
                </c:pt>
                <c:pt idx="61">
                  <c:v>779984</c:v>
                </c:pt>
                <c:pt idx="62">
                  <c:v>798874</c:v>
                </c:pt>
                <c:pt idx="63">
                  <c:v>778612</c:v>
                </c:pt>
                <c:pt idx="64">
                  <c:v>782449</c:v>
                </c:pt>
                <c:pt idx="65">
                  <c:v>793111</c:v>
                </c:pt>
                <c:pt idx="66">
                  <c:v>805695</c:v>
                </c:pt>
                <c:pt idx="67">
                  <c:v>800570</c:v>
                </c:pt>
                <c:pt idx="68">
                  <c:v>789431</c:v>
                </c:pt>
                <c:pt idx="69">
                  <c:v>793092</c:v>
                </c:pt>
                <c:pt idx="70">
                  <c:v>772395</c:v>
                </c:pt>
                <c:pt idx="71">
                  <c:v>777602</c:v>
                </c:pt>
                <c:pt idx="72">
                  <c:v>801083</c:v>
                </c:pt>
                <c:pt idx="73">
                  <c:v>797102</c:v>
                </c:pt>
                <c:pt idx="74">
                  <c:v>805087</c:v>
                </c:pt>
                <c:pt idx="75">
                  <c:v>792143</c:v>
                </c:pt>
                <c:pt idx="76">
                  <c:v>816737</c:v>
                </c:pt>
                <c:pt idx="77">
                  <c:v>798958</c:v>
                </c:pt>
                <c:pt idx="78">
                  <c:v>771664</c:v>
                </c:pt>
                <c:pt idx="79">
                  <c:v>781931</c:v>
                </c:pt>
                <c:pt idx="80">
                  <c:v>1235329</c:v>
                </c:pt>
                <c:pt idx="81">
                  <c:v>787045</c:v>
                </c:pt>
                <c:pt idx="82">
                  <c:v>794548</c:v>
                </c:pt>
                <c:pt idx="83">
                  <c:v>816979</c:v>
                </c:pt>
                <c:pt idx="84">
                  <c:v>779912</c:v>
                </c:pt>
                <c:pt idx="85">
                  <c:v>796241</c:v>
                </c:pt>
                <c:pt idx="86">
                  <c:v>782298</c:v>
                </c:pt>
                <c:pt idx="87">
                  <c:v>772130</c:v>
                </c:pt>
                <c:pt idx="88">
                  <c:v>802682</c:v>
                </c:pt>
                <c:pt idx="89">
                  <c:v>772418</c:v>
                </c:pt>
                <c:pt idx="90">
                  <c:v>811808</c:v>
                </c:pt>
                <c:pt idx="91">
                  <c:v>779080</c:v>
                </c:pt>
                <c:pt idx="92">
                  <c:v>786625</c:v>
                </c:pt>
                <c:pt idx="93">
                  <c:v>785965</c:v>
                </c:pt>
                <c:pt idx="94">
                  <c:v>805195</c:v>
                </c:pt>
                <c:pt idx="95">
                  <c:v>793653</c:v>
                </c:pt>
                <c:pt idx="96">
                  <c:v>789213</c:v>
                </c:pt>
                <c:pt idx="97">
                  <c:v>822520</c:v>
                </c:pt>
                <c:pt idx="98">
                  <c:v>776212</c:v>
                </c:pt>
                <c:pt idx="99">
                  <c:v>783276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3B-4C3C-A559-BC8FE758119B}"/>
            </c:ext>
          </c:extLst>
        </c:ser>
        <c:ser>
          <c:idx val="1"/>
          <c:order val="1"/>
          <c:tx>
            <c:strRef>
              <c:f>Sheet5!$C$3:$C$5</c:f>
              <c:strCache>
                <c:ptCount val="1"/>
                <c:pt idx="0">
                  <c:v>COLUMN - NO_USE_OLAP_PLAN</c:v>
                </c:pt>
              </c:strCache>
            </c:strRef>
          </c:tx>
          <c:marker>
            <c:symbol val="none"/>
          </c:marker>
          <c:cat>
            <c:strRef>
              <c:f>Sheet5!$A$6:$A$106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Sheet5!$C$6:$C$106</c:f>
              <c:numCache>
                <c:formatCode>General</c:formatCode>
                <c:ptCount val="100"/>
                <c:pt idx="0">
                  <c:v>1736620</c:v>
                </c:pt>
                <c:pt idx="1">
                  <c:v>1721300</c:v>
                </c:pt>
                <c:pt idx="2">
                  <c:v>1761802</c:v>
                </c:pt>
                <c:pt idx="3">
                  <c:v>1754299</c:v>
                </c:pt>
                <c:pt idx="4">
                  <c:v>1748348</c:v>
                </c:pt>
                <c:pt idx="5">
                  <c:v>1783159</c:v>
                </c:pt>
                <c:pt idx="6">
                  <c:v>1729660</c:v>
                </c:pt>
                <c:pt idx="7">
                  <c:v>1754848</c:v>
                </c:pt>
                <c:pt idx="8">
                  <c:v>1758699</c:v>
                </c:pt>
                <c:pt idx="9">
                  <c:v>1753106</c:v>
                </c:pt>
                <c:pt idx="10">
                  <c:v>1722369</c:v>
                </c:pt>
                <c:pt idx="11">
                  <c:v>1709052</c:v>
                </c:pt>
                <c:pt idx="12">
                  <c:v>1730306</c:v>
                </c:pt>
                <c:pt idx="13">
                  <c:v>1731655</c:v>
                </c:pt>
                <c:pt idx="14">
                  <c:v>1768072</c:v>
                </c:pt>
                <c:pt idx="15">
                  <c:v>1741019</c:v>
                </c:pt>
                <c:pt idx="16">
                  <c:v>1721200</c:v>
                </c:pt>
                <c:pt idx="17">
                  <c:v>1736467</c:v>
                </c:pt>
                <c:pt idx="18">
                  <c:v>1752518</c:v>
                </c:pt>
                <c:pt idx="19">
                  <c:v>1770034</c:v>
                </c:pt>
                <c:pt idx="20">
                  <c:v>1752616</c:v>
                </c:pt>
                <c:pt idx="21">
                  <c:v>1740498</c:v>
                </c:pt>
                <c:pt idx="22">
                  <c:v>1757756</c:v>
                </c:pt>
                <c:pt idx="23">
                  <c:v>1789303</c:v>
                </c:pt>
                <c:pt idx="24">
                  <c:v>1786756</c:v>
                </c:pt>
                <c:pt idx="25">
                  <c:v>1740735</c:v>
                </c:pt>
                <c:pt idx="26">
                  <c:v>1784149</c:v>
                </c:pt>
                <c:pt idx="27">
                  <c:v>1755098</c:v>
                </c:pt>
                <c:pt idx="28">
                  <c:v>1783836</c:v>
                </c:pt>
                <c:pt idx="29">
                  <c:v>1759643</c:v>
                </c:pt>
                <c:pt idx="30">
                  <c:v>1733434</c:v>
                </c:pt>
                <c:pt idx="31">
                  <c:v>1723988</c:v>
                </c:pt>
                <c:pt idx="32">
                  <c:v>1709906</c:v>
                </c:pt>
                <c:pt idx="33">
                  <c:v>1773016</c:v>
                </c:pt>
                <c:pt idx="34">
                  <c:v>1792288</c:v>
                </c:pt>
                <c:pt idx="35">
                  <c:v>1753174</c:v>
                </c:pt>
                <c:pt idx="36">
                  <c:v>1795891</c:v>
                </c:pt>
                <c:pt idx="37">
                  <c:v>1758422</c:v>
                </c:pt>
                <c:pt idx="38">
                  <c:v>1765442</c:v>
                </c:pt>
                <c:pt idx="39">
                  <c:v>1758597</c:v>
                </c:pt>
                <c:pt idx="40">
                  <c:v>1743381</c:v>
                </c:pt>
                <c:pt idx="41">
                  <c:v>1719447</c:v>
                </c:pt>
                <c:pt idx="42">
                  <c:v>1704649</c:v>
                </c:pt>
                <c:pt idx="43">
                  <c:v>1762302</c:v>
                </c:pt>
                <c:pt idx="44">
                  <c:v>1774295</c:v>
                </c:pt>
                <c:pt idx="45">
                  <c:v>1758820</c:v>
                </c:pt>
                <c:pt idx="46">
                  <c:v>1776748</c:v>
                </c:pt>
                <c:pt idx="47">
                  <c:v>1746771</c:v>
                </c:pt>
                <c:pt idx="48">
                  <c:v>1742889</c:v>
                </c:pt>
                <c:pt idx="49">
                  <c:v>1755729</c:v>
                </c:pt>
                <c:pt idx="50">
                  <c:v>1781200</c:v>
                </c:pt>
                <c:pt idx="51">
                  <c:v>1754295</c:v>
                </c:pt>
                <c:pt idx="52">
                  <c:v>1715202</c:v>
                </c:pt>
                <c:pt idx="53">
                  <c:v>1756953</c:v>
                </c:pt>
                <c:pt idx="54">
                  <c:v>1788315</c:v>
                </c:pt>
                <c:pt idx="55">
                  <c:v>1739680</c:v>
                </c:pt>
                <c:pt idx="56">
                  <c:v>1775906</c:v>
                </c:pt>
                <c:pt idx="57">
                  <c:v>1740263</c:v>
                </c:pt>
                <c:pt idx="58">
                  <c:v>1743636</c:v>
                </c:pt>
                <c:pt idx="59">
                  <c:v>1750236</c:v>
                </c:pt>
                <c:pt idx="60">
                  <c:v>1767332</c:v>
                </c:pt>
                <c:pt idx="61">
                  <c:v>1746362</c:v>
                </c:pt>
                <c:pt idx="62">
                  <c:v>1760703</c:v>
                </c:pt>
                <c:pt idx="63">
                  <c:v>1764344</c:v>
                </c:pt>
                <c:pt idx="64">
                  <c:v>1795981</c:v>
                </c:pt>
                <c:pt idx="65">
                  <c:v>1751911</c:v>
                </c:pt>
                <c:pt idx="66">
                  <c:v>1749844</c:v>
                </c:pt>
                <c:pt idx="67">
                  <c:v>1768286</c:v>
                </c:pt>
                <c:pt idx="68">
                  <c:v>1720445</c:v>
                </c:pt>
                <c:pt idx="69">
                  <c:v>1745351</c:v>
                </c:pt>
                <c:pt idx="70">
                  <c:v>1809477</c:v>
                </c:pt>
                <c:pt idx="71">
                  <c:v>1748382</c:v>
                </c:pt>
                <c:pt idx="72">
                  <c:v>1723408</c:v>
                </c:pt>
                <c:pt idx="73">
                  <c:v>1840052</c:v>
                </c:pt>
                <c:pt idx="74">
                  <c:v>1742123</c:v>
                </c:pt>
                <c:pt idx="75">
                  <c:v>1746872</c:v>
                </c:pt>
                <c:pt idx="76">
                  <c:v>1746033</c:v>
                </c:pt>
                <c:pt idx="77">
                  <c:v>1731116</c:v>
                </c:pt>
                <c:pt idx="78">
                  <c:v>1763895</c:v>
                </c:pt>
                <c:pt idx="79">
                  <c:v>1763399</c:v>
                </c:pt>
                <c:pt idx="80">
                  <c:v>1743670</c:v>
                </c:pt>
                <c:pt idx="81">
                  <c:v>1774668</c:v>
                </c:pt>
                <c:pt idx="82">
                  <c:v>1722665</c:v>
                </c:pt>
                <c:pt idx="83">
                  <c:v>1727216</c:v>
                </c:pt>
                <c:pt idx="84">
                  <c:v>1766363</c:v>
                </c:pt>
                <c:pt idx="85">
                  <c:v>1769958</c:v>
                </c:pt>
                <c:pt idx="86">
                  <c:v>1735779</c:v>
                </c:pt>
                <c:pt idx="87">
                  <c:v>1742784</c:v>
                </c:pt>
                <c:pt idx="88">
                  <c:v>1733499</c:v>
                </c:pt>
                <c:pt idx="89">
                  <c:v>1760729</c:v>
                </c:pt>
                <c:pt idx="90">
                  <c:v>1785696</c:v>
                </c:pt>
                <c:pt idx="91">
                  <c:v>1769106</c:v>
                </c:pt>
                <c:pt idx="92">
                  <c:v>1717880</c:v>
                </c:pt>
                <c:pt idx="93">
                  <c:v>1751124</c:v>
                </c:pt>
                <c:pt idx="94">
                  <c:v>1748756</c:v>
                </c:pt>
                <c:pt idx="95">
                  <c:v>1731300</c:v>
                </c:pt>
                <c:pt idx="96">
                  <c:v>1813571</c:v>
                </c:pt>
                <c:pt idx="97">
                  <c:v>1766880</c:v>
                </c:pt>
                <c:pt idx="98">
                  <c:v>1715224</c:v>
                </c:pt>
                <c:pt idx="99">
                  <c:v>1758963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B-4C3C-A559-BC8FE758119B}"/>
            </c:ext>
          </c:extLst>
        </c:ser>
        <c:ser>
          <c:idx val="2"/>
          <c:order val="2"/>
          <c:tx>
            <c:strRef>
              <c:f>Sheet5!$D$3:$D$5</c:f>
              <c:strCache>
                <c:ptCount val="1"/>
                <c:pt idx="0">
                  <c:v>COLUMN - USE_OLAP_PLAN</c:v>
                </c:pt>
              </c:strCache>
            </c:strRef>
          </c:tx>
          <c:marker>
            <c:symbol val="none"/>
          </c:marker>
          <c:cat>
            <c:strRef>
              <c:f>Sheet5!$A$6:$A$106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Sheet5!$D$6:$D$106</c:f>
              <c:numCache>
                <c:formatCode>General</c:formatCode>
                <c:ptCount val="100"/>
                <c:pt idx="0">
                  <c:v>658537</c:v>
                </c:pt>
                <c:pt idx="1">
                  <c:v>662375</c:v>
                </c:pt>
                <c:pt idx="2">
                  <c:v>674194</c:v>
                </c:pt>
                <c:pt idx="3">
                  <c:v>658139</c:v>
                </c:pt>
                <c:pt idx="4">
                  <c:v>660745</c:v>
                </c:pt>
                <c:pt idx="5">
                  <c:v>664466</c:v>
                </c:pt>
                <c:pt idx="6">
                  <c:v>695255</c:v>
                </c:pt>
                <c:pt idx="7">
                  <c:v>657562</c:v>
                </c:pt>
                <c:pt idx="8">
                  <c:v>673869</c:v>
                </c:pt>
                <c:pt idx="9">
                  <c:v>665896</c:v>
                </c:pt>
                <c:pt idx="10">
                  <c:v>657957</c:v>
                </c:pt>
                <c:pt idx="11">
                  <c:v>661936</c:v>
                </c:pt>
                <c:pt idx="12">
                  <c:v>665082</c:v>
                </c:pt>
                <c:pt idx="13">
                  <c:v>665238</c:v>
                </c:pt>
                <c:pt idx="14">
                  <c:v>664903</c:v>
                </c:pt>
                <c:pt idx="15">
                  <c:v>660065</c:v>
                </c:pt>
                <c:pt idx="16">
                  <c:v>671930</c:v>
                </c:pt>
                <c:pt idx="17">
                  <c:v>662133</c:v>
                </c:pt>
                <c:pt idx="18">
                  <c:v>658783</c:v>
                </c:pt>
                <c:pt idx="19">
                  <c:v>660650</c:v>
                </c:pt>
                <c:pt idx="20">
                  <c:v>663508</c:v>
                </c:pt>
                <c:pt idx="21">
                  <c:v>663096</c:v>
                </c:pt>
                <c:pt idx="22">
                  <c:v>667529</c:v>
                </c:pt>
                <c:pt idx="23">
                  <c:v>661199</c:v>
                </c:pt>
                <c:pt idx="24">
                  <c:v>666238</c:v>
                </c:pt>
                <c:pt idx="25">
                  <c:v>669341</c:v>
                </c:pt>
                <c:pt idx="26">
                  <c:v>664949</c:v>
                </c:pt>
                <c:pt idx="27">
                  <c:v>660849</c:v>
                </c:pt>
                <c:pt idx="28">
                  <c:v>670976</c:v>
                </c:pt>
                <c:pt idx="29">
                  <c:v>663857</c:v>
                </c:pt>
                <c:pt idx="30">
                  <c:v>660582</c:v>
                </c:pt>
                <c:pt idx="31">
                  <c:v>664128</c:v>
                </c:pt>
                <c:pt idx="32">
                  <c:v>676234</c:v>
                </c:pt>
                <c:pt idx="33">
                  <c:v>661023</c:v>
                </c:pt>
                <c:pt idx="34">
                  <c:v>679810</c:v>
                </c:pt>
                <c:pt idx="35">
                  <c:v>663502</c:v>
                </c:pt>
                <c:pt idx="36">
                  <c:v>660843</c:v>
                </c:pt>
                <c:pt idx="37">
                  <c:v>665285</c:v>
                </c:pt>
                <c:pt idx="38">
                  <c:v>662367</c:v>
                </c:pt>
                <c:pt idx="39">
                  <c:v>680074</c:v>
                </c:pt>
                <c:pt idx="40">
                  <c:v>664737</c:v>
                </c:pt>
                <c:pt idx="41">
                  <c:v>664707</c:v>
                </c:pt>
                <c:pt idx="42">
                  <c:v>666714</c:v>
                </c:pt>
                <c:pt idx="43">
                  <c:v>662539</c:v>
                </c:pt>
                <c:pt idx="44">
                  <c:v>659287</c:v>
                </c:pt>
                <c:pt idx="45">
                  <c:v>664671</c:v>
                </c:pt>
                <c:pt idx="46">
                  <c:v>662985</c:v>
                </c:pt>
                <c:pt idx="47">
                  <c:v>670760</c:v>
                </c:pt>
                <c:pt idx="48">
                  <c:v>660957</c:v>
                </c:pt>
                <c:pt idx="49">
                  <c:v>663284</c:v>
                </c:pt>
                <c:pt idx="50">
                  <c:v>661569</c:v>
                </c:pt>
                <c:pt idx="51">
                  <c:v>672701</c:v>
                </c:pt>
                <c:pt idx="52">
                  <c:v>661758</c:v>
                </c:pt>
                <c:pt idx="53">
                  <c:v>679820</c:v>
                </c:pt>
                <c:pt idx="54">
                  <c:v>662038</c:v>
                </c:pt>
                <c:pt idx="55">
                  <c:v>665144</c:v>
                </c:pt>
                <c:pt idx="56">
                  <c:v>660680</c:v>
                </c:pt>
                <c:pt idx="57">
                  <c:v>661065</c:v>
                </c:pt>
                <c:pt idx="58">
                  <c:v>663336</c:v>
                </c:pt>
                <c:pt idx="59">
                  <c:v>672216</c:v>
                </c:pt>
                <c:pt idx="60">
                  <c:v>662613</c:v>
                </c:pt>
                <c:pt idx="61">
                  <c:v>662497</c:v>
                </c:pt>
                <c:pt idx="62">
                  <c:v>663162</c:v>
                </c:pt>
                <c:pt idx="63">
                  <c:v>664753</c:v>
                </c:pt>
                <c:pt idx="64">
                  <c:v>1097307</c:v>
                </c:pt>
                <c:pt idx="65">
                  <c:v>666479</c:v>
                </c:pt>
                <c:pt idx="66">
                  <c:v>664639</c:v>
                </c:pt>
                <c:pt idx="67">
                  <c:v>670536</c:v>
                </c:pt>
                <c:pt idx="68">
                  <c:v>668522</c:v>
                </c:pt>
                <c:pt idx="69">
                  <c:v>670791</c:v>
                </c:pt>
                <c:pt idx="70">
                  <c:v>662005</c:v>
                </c:pt>
                <c:pt idx="71">
                  <c:v>667240</c:v>
                </c:pt>
                <c:pt idx="72">
                  <c:v>669335</c:v>
                </c:pt>
                <c:pt idx="73">
                  <c:v>668442</c:v>
                </c:pt>
                <c:pt idx="74">
                  <c:v>664486</c:v>
                </c:pt>
                <c:pt idx="75">
                  <c:v>668437</c:v>
                </c:pt>
                <c:pt idx="76">
                  <c:v>668703</c:v>
                </c:pt>
                <c:pt idx="77">
                  <c:v>669961</c:v>
                </c:pt>
                <c:pt idx="78">
                  <c:v>660997</c:v>
                </c:pt>
                <c:pt idx="79">
                  <c:v>665991</c:v>
                </c:pt>
                <c:pt idx="80">
                  <c:v>678255</c:v>
                </c:pt>
                <c:pt idx="81">
                  <c:v>663690</c:v>
                </c:pt>
                <c:pt idx="82">
                  <c:v>686569</c:v>
                </c:pt>
                <c:pt idx="83">
                  <c:v>672793</c:v>
                </c:pt>
                <c:pt idx="84">
                  <c:v>657451</c:v>
                </c:pt>
                <c:pt idx="85">
                  <c:v>676619</c:v>
                </c:pt>
                <c:pt idx="86">
                  <c:v>668157</c:v>
                </c:pt>
                <c:pt idx="87">
                  <c:v>667469</c:v>
                </c:pt>
                <c:pt idx="88">
                  <c:v>664651</c:v>
                </c:pt>
                <c:pt idx="89">
                  <c:v>660019</c:v>
                </c:pt>
                <c:pt idx="90">
                  <c:v>673727</c:v>
                </c:pt>
                <c:pt idx="91">
                  <c:v>661557</c:v>
                </c:pt>
                <c:pt idx="92">
                  <c:v>662139</c:v>
                </c:pt>
                <c:pt idx="93">
                  <c:v>669787</c:v>
                </c:pt>
                <c:pt idx="94">
                  <c:v>668926</c:v>
                </c:pt>
                <c:pt idx="95">
                  <c:v>660710</c:v>
                </c:pt>
                <c:pt idx="96">
                  <c:v>688251</c:v>
                </c:pt>
                <c:pt idx="97">
                  <c:v>672318</c:v>
                </c:pt>
                <c:pt idx="98">
                  <c:v>662783</c:v>
                </c:pt>
                <c:pt idx="99">
                  <c:v>683482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3B-4C3C-A559-BC8FE758119B}"/>
            </c:ext>
          </c:extLst>
        </c:ser>
        <c:ser>
          <c:idx val="3"/>
          <c:order val="3"/>
          <c:tx>
            <c:strRef>
              <c:f>Sheet5!$F$3:$F$5</c:f>
              <c:strCache>
                <c:ptCount val="1"/>
                <c:pt idx="0">
                  <c:v>ROW - NONE</c:v>
                </c:pt>
              </c:strCache>
            </c:strRef>
          </c:tx>
          <c:marker>
            <c:symbol val="none"/>
          </c:marker>
          <c:cat>
            <c:strRef>
              <c:f>Sheet5!$A$6:$A$106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Sheet5!$F$6:$F$106</c:f>
              <c:numCache>
                <c:formatCode>General</c:formatCode>
                <c:ptCount val="100"/>
                <c:pt idx="0">
                  <c:v>5544656</c:v>
                </c:pt>
                <c:pt idx="1">
                  <c:v>5548930</c:v>
                </c:pt>
                <c:pt idx="2">
                  <c:v>5566374</c:v>
                </c:pt>
                <c:pt idx="3">
                  <c:v>5673321</c:v>
                </c:pt>
                <c:pt idx="4">
                  <c:v>5605000</c:v>
                </c:pt>
                <c:pt idx="5">
                  <c:v>5623620</c:v>
                </c:pt>
                <c:pt idx="6">
                  <c:v>5605367</c:v>
                </c:pt>
                <c:pt idx="7">
                  <c:v>5531698</c:v>
                </c:pt>
                <c:pt idx="8">
                  <c:v>5518592</c:v>
                </c:pt>
                <c:pt idx="9">
                  <c:v>5657917</c:v>
                </c:pt>
                <c:pt idx="10">
                  <c:v>5620172</c:v>
                </c:pt>
                <c:pt idx="11">
                  <c:v>5557166</c:v>
                </c:pt>
                <c:pt idx="12">
                  <c:v>5578969</c:v>
                </c:pt>
                <c:pt idx="13">
                  <c:v>5574202</c:v>
                </c:pt>
                <c:pt idx="14">
                  <c:v>5573415</c:v>
                </c:pt>
                <c:pt idx="15">
                  <c:v>5556218</c:v>
                </c:pt>
                <c:pt idx="16">
                  <c:v>5590661</c:v>
                </c:pt>
                <c:pt idx="17">
                  <c:v>5573136</c:v>
                </c:pt>
                <c:pt idx="18">
                  <c:v>5599640</c:v>
                </c:pt>
                <c:pt idx="19">
                  <c:v>5547588</c:v>
                </c:pt>
                <c:pt idx="20">
                  <c:v>5643417</c:v>
                </c:pt>
                <c:pt idx="21">
                  <c:v>5650677</c:v>
                </c:pt>
                <c:pt idx="22">
                  <c:v>5585733</c:v>
                </c:pt>
                <c:pt idx="23">
                  <c:v>5563372</c:v>
                </c:pt>
                <c:pt idx="24">
                  <c:v>5530107</c:v>
                </c:pt>
                <c:pt idx="25">
                  <c:v>5685023</c:v>
                </c:pt>
                <c:pt idx="26">
                  <c:v>5497218</c:v>
                </c:pt>
                <c:pt idx="27">
                  <c:v>5568504</c:v>
                </c:pt>
                <c:pt idx="28">
                  <c:v>5573597</c:v>
                </c:pt>
                <c:pt idx="29">
                  <c:v>5579039</c:v>
                </c:pt>
                <c:pt idx="30">
                  <c:v>5596151</c:v>
                </c:pt>
                <c:pt idx="31">
                  <c:v>5539315</c:v>
                </c:pt>
                <c:pt idx="32">
                  <c:v>5496396</c:v>
                </c:pt>
                <c:pt idx="33">
                  <c:v>5556410</c:v>
                </c:pt>
                <c:pt idx="34">
                  <c:v>5527346</c:v>
                </c:pt>
                <c:pt idx="35">
                  <c:v>5570140</c:v>
                </c:pt>
                <c:pt idx="36">
                  <c:v>5543855</c:v>
                </c:pt>
                <c:pt idx="37">
                  <c:v>5604270</c:v>
                </c:pt>
                <c:pt idx="38">
                  <c:v>5534815</c:v>
                </c:pt>
                <c:pt idx="39">
                  <c:v>5506019</c:v>
                </c:pt>
                <c:pt idx="40">
                  <c:v>5502645</c:v>
                </c:pt>
                <c:pt idx="41">
                  <c:v>5617502</c:v>
                </c:pt>
                <c:pt idx="42">
                  <c:v>5594403</c:v>
                </c:pt>
                <c:pt idx="43">
                  <c:v>5503794</c:v>
                </c:pt>
                <c:pt idx="44">
                  <c:v>5631625</c:v>
                </c:pt>
                <c:pt idx="45">
                  <c:v>5656533</c:v>
                </c:pt>
                <c:pt idx="46">
                  <c:v>5524336</c:v>
                </c:pt>
                <c:pt idx="47">
                  <c:v>5615096</c:v>
                </c:pt>
                <c:pt idx="48">
                  <c:v>5608721</c:v>
                </c:pt>
                <c:pt idx="49">
                  <c:v>5654840</c:v>
                </c:pt>
                <c:pt idx="50">
                  <c:v>5736133</c:v>
                </c:pt>
                <c:pt idx="51">
                  <c:v>5598229</c:v>
                </c:pt>
                <c:pt idx="52">
                  <c:v>5538429</c:v>
                </c:pt>
                <c:pt idx="53">
                  <c:v>5609777</c:v>
                </c:pt>
                <c:pt idx="54">
                  <c:v>5654083</c:v>
                </c:pt>
                <c:pt idx="55">
                  <c:v>5559581</c:v>
                </c:pt>
                <c:pt idx="56">
                  <c:v>5501778</c:v>
                </c:pt>
                <c:pt idx="57">
                  <c:v>5536188</c:v>
                </c:pt>
                <c:pt idx="58">
                  <c:v>5558892</c:v>
                </c:pt>
                <c:pt idx="59">
                  <c:v>5636048</c:v>
                </c:pt>
                <c:pt idx="60">
                  <c:v>5536289</c:v>
                </c:pt>
                <c:pt idx="61">
                  <c:v>5577926</c:v>
                </c:pt>
                <c:pt idx="62">
                  <c:v>5518796</c:v>
                </c:pt>
                <c:pt idx="63">
                  <c:v>5644489</c:v>
                </c:pt>
                <c:pt idx="64">
                  <c:v>5598954</c:v>
                </c:pt>
                <c:pt idx="65">
                  <c:v>5503328</c:v>
                </c:pt>
                <c:pt idx="66">
                  <c:v>5598850</c:v>
                </c:pt>
                <c:pt idx="67">
                  <c:v>5596078</c:v>
                </c:pt>
                <c:pt idx="68">
                  <c:v>5679677</c:v>
                </c:pt>
                <c:pt idx="69">
                  <c:v>5667763</c:v>
                </c:pt>
                <c:pt idx="70">
                  <c:v>5643887</c:v>
                </c:pt>
                <c:pt idx="71">
                  <c:v>5514883</c:v>
                </c:pt>
                <c:pt idx="72">
                  <c:v>5538763</c:v>
                </c:pt>
                <c:pt idx="73">
                  <c:v>5603130</c:v>
                </c:pt>
                <c:pt idx="74">
                  <c:v>5478046</c:v>
                </c:pt>
                <c:pt idx="75">
                  <c:v>5507090</c:v>
                </c:pt>
                <c:pt idx="76">
                  <c:v>5616491</c:v>
                </c:pt>
                <c:pt idx="77">
                  <c:v>5562557</c:v>
                </c:pt>
                <c:pt idx="78">
                  <c:v>5564845</c:v>
                </c:pt>
                <c:pt idx="79">
                  <c:v>5533179</c:v>
                </c:pt>
                <c:pt idx="80">
                  <c:v>5630225</c:v>
                </c:pt>
                <c:pt idx="81">
                  <c:v>5646469</c:v>
                </c:pt>
                <c:pt idx="82">
                  <c:v>5541733</c:v>
                </c:pt>
                <c:pt idx="83">
                  <c:v>5577578</c:v>
                </c:pt>
                <c:pt idx="84">
                  <c:v>5542115</c:v>
                </c:pt>
                <c:pt idx="85">
                  <c:v>5632912</c:v>
                </c:pt>
                <c:pt idx="86">
                  <c:v>5544948</c:v>
                </c:pt>
                <c:pt idx="87">
                  <c:v>5485505</c:v>
                </c:pt>
                <c:pt idx="88">
                  <c:v>5537999</c:v>
                </c:pt>
                <c:pt idx="89">
                  <c:v>5538893</c:v>
                </c:pt>
                <c:pt idx="90">
                  <c:v>5553649</c:v>
                </c:pt>
                <c:pt idx="91">
                  <c:v>5574729</c:v>
                </c:pt>
                <c:pt idx="92">
                  <c:v>5517724</c:v>
                </c:pt>
                <c:pt idx="93">
                  <c:v>5572469</c:v>
                </c:pt>
                <c:pt idx="94">
                  <c:v>5501616</c:v>
                </c:pt>
                <c:pt idx="95">
                  <c:v>5555390</c:v>
                </c:pt>
                <c:pt idx="96">
                  <c:v>5496431</c:v>
                </c:pt>
                <c:pt idx="97">
                  <c:v>5660996</c:v>
                </c:pt>
                <c:pt idx="98">
                  <c:v>5537731</c:v>
                </c:pt>
                <c:pt idx="99">
                  <c:v>5539479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3B-4C3C-A559-BC8FE758119B}"/>
            </c:ext>
          </c:extLst>
        </c:ser>
        <c:ser>
          <c:idx val="4"/>
          <c:order val="4"/>
          <c:tx>
            <c:strRef>
              <c:f>Sheet5!$G$3:$G$5</c:f>
              <c:strCache>
                <c:ptCount val="1"/>
                <c:pt idx="0">
                  <c:v>ROW - NO_USE_OLAP_PLAN</c:v>
                </c:pt>
              </c:strCache>
            </c:strRef>
          </c:tx>
          <c:marker>
            <c:symbol val="none"/>
          </c:marker>
          <c:cat>
            <c:strRef>
              <c:f>Sheet5!$A$6:$A$106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Sheet5!$G$6:$G$106</c:f>
              <c:numCache>
                <c:formatCode>General</c:formatCode>
                <c:ptCount val="100"/>
                <c:pt idx="0">
                  <c:v>5583720</c:v>
                </c:pt>
                <c:pt idx="1">
                  <c:v>5579311</c:v>
                </c:pt>
                <c:pt idx="2">
                  <c:v>5572787</c:v>
                </c:pt>
                <c:pt idx="3">
                  <c:v>5552869</c:v>
                </c:pt>
                <c:pt idx="4">
                  <c:v>5593662</c:v>
                </c:pt>
                <c:pt idx="5">
                  <c:v>5543342</c:v>
                </c:pt>
                <c:pt idx="6">
                  <c:v>5567009</c:v>
                </c:pt>
                <c:pt idx="7">
                  <c:v>5594637</c:v>
                </c:pt>
                <c:pt idx="8">
                  <c:v>5600197</c:v>
                </c:pt>
                <c:pt idx="9">
                  <c:v>5581222</c:v>
                </c:pt>
                <c:pt idx="10">
                  <c:v>5577568</c:v>
                </c:pt>
                <c:pt idx="11">
                  <c:v>5630023</c:v>
                </c:pt>
                <c:pt idx="12">
                  <c:v>5534672</c:v>
                </c:pt>
                <c:pt idx="13">
                  <c:v>5565980</c:v>
                </c:pt>
                <c:pt idx="14">
                  <c:v>5545762</c:v>
                </c:pt>
                <c:pt idx="15">
                  <c:v>5531141</c:v>
                </c:pt>
                <c:pt idx="16">
                  <c:v>5595471</c:v>
                </c:pt>
                <c:pt idx="17">
                  <c:v>5505053</c:v>
                </c:pt>
                <c:pt idx="18">
                  <c:v>5555524</c:v>
                </c:pt>
                <c:pt idx="19">
                  <c:v>5542389</c:v>
                </c:pt>
                <c:pt idx="20">
                  <c:v>5635140</c:v>
                </c:pt>
                <c:pt idx="21">
                  <c:v>5574313</c:v>
                </c:pt>
                <c:pt idx="22">
                  <c:v>5543551</c:v>
                </c:pt>
                <c:pt idx="23">
                  <c:v>5556855</c:v>
                </c:pt>
                <c:pt idx="24">
                  <c:v>5615571</c:v>
                </c:pt>
                <c:pt idx="25">
                  <c:v>5630081</c:v>
                </c:pt>
                <c:pt idx="26">
                  <c:v>5530835</c:v>
                </c:pt>
                <c:pt idx="27">
                  <c:v>5660707</c:v>
                </c:pt>
                <c:pt idx="28">
                  <c:v>5563494</c:v>
                </c:pt>
                <c:pt idx="29">
                  <c:v>5558961</c:v>
                </c:pt>
                <c:pt idx="30">
                  <c:v>5572740</c:v>
                </c:pt>
                <c:pt idx="31">
                  <c:v>5509436</c:v>
                </c:pt>
                <c:pt idx="32">
                  <c:v>5576185</c:v>
                </c:pt>
                <c:pt idx="33">
                  <c:v>5547272</c:v>
                </c:pt>
                <c:pt idx="34">
                  <c:v>5532452</c:v>
                </c:pt>
                <c:pt idx="35">
                  <c:v>5506956</c:v>
                </c:pt>
                <c:pt idx="36">
                  <c:v>5506319</c:v>
                </c:pt>
                <c:pt idx="37">
                  <c:v>5570522</c:v>
                </c:pt>
                <c:pt idx="38">
                  <c:v>5541237</c:v>
                </c:pt>
                <c:pt idx="39">
                  <c:v>5514140</c:v>
                </c:pt>
                <c:pt idx="40">
                  <c:v>5646850</c:v>
                </c:pt>
                <c:pt idx="41">
                  <c:v>5561120</c:v>
                </c:pt>
                <c:pt idx="42">
                  <c:v>5602370</c:v>
                </c:pt>
                <c:pt idx="43">
                  <c:v>5551735</c:v>
                </c:pt>
                <c:pt idx="44">
                  <c:v>5673439</c:v>
                </c:pt>
                <c:pt idx="45">
                  <c:v>5549973</c:v>
                </c:pt>
                <c:pt idx="46">
                  <c:v>5649380</c:v>
                </c:pt>
                <c:pt idx="47">
                  <c:v>5638119</c:v>
                </c:pt>
                <c:pt idx="48">
                  <c:v>5518945</c:v>
                </c:pt>
                <c:pt idx="49">
                  <c:v>5611766</c:v>
                </c:pt>
                <c:pt idx="50">
                  <c:v>5545325</c:v>
                </c:pt>
                <c:pt idx="51">
                  <c:v>5526966</c:v>
                </c:pt>
                <c:pt idx="52">
                  <c:v>5694796</c:v>
                </c:pt>
                <c:pt idx="53">
                  <c:v>5571650</c:v>
                </c:pt>
                <c:pt idx="54">
                  <c:v>5602649</c:v>
                </c:pt>
                <c:pt idx="55">
                  <c:v>5498209</c:v>
                </c:pt>
                <c:pt idx="56">
                  <c:v>5574452</c:v>
                </c:pt>
                <c:pt idx="57">
                  <c:v>5656331</c:v>
                </c:pt>
                <c:pt idx="58">
                  <c:v>5525993</c:v>
                </c:pt>
                <c:pt idx="59">
                  <c:v>5537236</c:v>
                </c:pt>
                <c:pt idx="60">
                  <c:v>5520408</c:v>
                </c:pt>
                <c:pt idx="61">
                  <c:v>5587378</c:v>
                </c:pt>
                <c:pt idx="62">
                  <c:v>5625881</c:v>
                </c:pt>
                <c:pt idx="63">
                  <c:v>5568388</c:v>
                </c:pt>
                <c:pt idx="64">
                  <c:v>5602512</c:v>
                </c:pt>
                <c:pt idx="65">
                  <c:v>5613581</c:v>
                </c:pt>
                <c:pt idx="66">
                  <c:v>5681177</c:v>
                </c:pt>
                <c:pt idx="67">
                  <c:v>5592185</c:v>
                </c:pt>
                <c:pt idx="68">
                  <c:v>5573296</c:v>
                </c:pt>
                <c:pt idx="69">
                  <c:v>5602784</c:v>
                </c:pt>
                <c:pt idx="70">
                  <c:v>5550153</c:v>
                </c:pt>
                <c:pt idx="71">
                  <c:v>5537733</c:v>
                </c:pt>
                <c:pt idx="72">
                  <c:v>5548986</c:v>
                </c:pt>
                <c:pt idx="73">
                  <c:v>5635752</c:v>
                </c:pt>
                <c:pt idx="74">
                  <c:v>5591144</c:v>
                </c:pt>
                <c:pt idx="75">
                  <c:v>5560612</c:v>
                </c:pt>
                <c:pt idx="76">
                  <c:v>5601587</c:v>
                </c:pt>
                <c:pt idx="77">
                  <c:v>5553851</c:v>
                </c:pt>
                <c:pt idx="78">
                  <c:v>5712353</c:v>
                </c:pt>
                <c:pt idx="79">
                  <c:v>5647363</c:v>
                </c:pt>
                <c:pt idx="80">
                  <c:v>5536141</c:v>
                </c:pt>
                <c:pt idx="81">
                  <c:v>5594929</c:v>
                </c:pt>
                <c:pt idx="82">
                  <c:v>5567631</c:v>
                </c:pt>
                <c:pt idx="83">
                  <c:v>5498875</c:v>
                </c:pt>
                <c:pt idx="84">
                  <c:v>5582148</c:v>
                </c:pt>
                <c:pt idx="85">
                  <c:v>5519897</c:v>
                </c:pt>
                <c:pt idx="86">
                  <c:v>5543647</c:v>
                </c:pt>
                <c:pt idx="87">
                  <c:v>5491738</c:v>
                </c:pt>
                <c:pt idx="88">
                  <c:v>5559547</c:v>
                </c:pt>
                <c:pt idx="89">
                  <c:v>5531971</c:v>
                </c:pt>
                <c:pt idx="90">
                  <c:v>5589843</c:v>
                </c:pt>
                <c:pt idx="91">
                  <c:v>5584020</c:v>
                </c:pt>
                <c:pt idx="92">
                  <c:v>5573225</c:v>
                </c:pt>
                <c:pt idx="93">
                  <c:v>5542994</c:v>
                </c:pt>
                <c:pt idx="94">
                  <c:v>5590631</c:v>
                </c:pt>
                <c:pt idx="95">
                  <c:v>5612984</c:v>
                </c:pt>
                <c:pt idx="96">
                  <c:v>5529272</c:v>
                </c:pt>
                <c:pt idx="97">
                  <c:v>5563807</c:v>
                </c:pt>
                <c:pt idx="98">
                  <c:v>5612789</c:v>
                </c:pt>
                <c:pt idx="99">
                  <c:v>5593142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3B-4C3C-A559-BC8FE758119B}"/>
            </c:ext>
          </c:extLst>
        </c:ser>
        <c:ser>
          <c:idx val="5"/>
          <c:order val="5"/>
          <c:tx>
            <c:strRef>
              <c:f>Sheet5!$H$3:$H$5</c:f>
              <c:strCache>
                <c:ptCount val="1"/>
                <c:pt idx="0">
                  <c:v>ROW - USE_OLAP_PLAN</c:v>
                </c:pt>
              </c:strCache>
            </c:strRef>
          </c:tx>
          <c:marker>
            <c:symbol val="none"/>
          </c:marker>
          <c:cat>
            <c:strRef>
              <c:f>Sheet5!$A$6:$A$106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Sheet5!$H$6:$H$106</c:f>
              <c:numCache>
                <c:formatCode>General</c:formatCode>
                <c:ptCount val="100"/>
                <c:pt idx="0">
                  <c:v>5591625</c:v>
                </c:pt>
                <c:pt idx="1">
                  <c:v>5537265</c:v>
                </c:pt>
                <c:pt idx="2">
                  <c:v>5615188</c:v>
                </c:pt>
                <c:pt idx="3">
                  <c:v>5503194</c:v>
                </c:pt>
                <c:pt idx="4">
                  <c:v>5648060</c:v>
                </c:pt>
                <c:pt idx="5">
                  <c:v>5570021</c:v>
                </c:pt>
                <c:pt idx="6">
                  <c:v>5659759</c:v>
                </c:pt>
                <c:pt idx="7">
                  <c:v>5587999</c:v>
                </c:pt>
                <c:pt idx="8">
                  <c:v>5511970</c:v>
                </c:pt>
                <c:pt idx="9">
                  <c:v>5516999</c:v>
                </c:pt>
                <c:pt idx="10">
                  <c:v>5568427</c:v>
                </c:pt>
                <c:pt idx="11">
                  <c:v>5604077</c:v>
                </c:pt>
                <c:pt idx="12">
                  <c:v>5556628</c:v>
                </c:pt>
                <c:pt idx="13">
                  <c:v>5525196</c:v>
                </c:pt>
                <c:pt idx="14">
                  <c:v>5584975</c:v>
                </c:pt>
                <c:pt idx="15">
                  <c:v>5685283</c:v>
                </c:pt>
                <c:pt idx="16">
                  <c:v>5684079</c:v>
                </c:pt>
                <c:pt idx="17">
                  <c:v>5519032</c:v>
                </c:pt>
                <c:pt idx="18">
                  <c:v>5572145</c:v>
                </c:pt>
                <c:pt idx="19">
                  <c:v>5635913</c:v>
                </c:pt>
                <c:pt idx="20">
                  <c:v>5645682</c:v>
                </c:pt>
                <c:pt idx="21">
                  <c:v>5605493</c:v>
                </c:pt>
                <c:pt idx="22">
                  <c:v>5522957</c:v>
                </c:pt>
                <c:pt idx="23">
                  <c:v>5556997</c:v>
                </c:pt>
                <c:pt idx="24">
                  <c:v>5647715</c:v>
                </c:pt>
                <c:pt idx="25">
                  <c:v>5620477</c:v>
                </c:pt>
                <c:pt idx="26">
                  <c:v>5619180</c:v>
                </c:pt>
                <c:pt idx="27">
                  <c:v>5616463</c:v>
                </c:pt>
                <c:pt idx="28">
                  <c:v>5574699</c:v>
                </c:pt>
                <c:pt idx="29">
                  <c:v>5595229</c:v>
                </c:pt>
                <c:pt idx="30">
                  <c:v>5589454</c:v>
                </c:pt>
                <c:pt idx="31">
                  <c:v>5580262</c:v>
                </c:pt>
                <c:pt idx="32">
                  <c:v>5563270</c:v>
                </c:pt>
                <c:pt idx="33">
                  <c:v>5647175</c:v>
                </c:pt>
                <c:pt idx="34">
                  <c:v>5546321</c:v>
                </c:pt>
                <c:pt idx="35">
                  <c:v>5552455</c:v>
                </c:pt>
                <c:pt idx="36">
                  <c:v>5614226</c:v>
                </c:pt>
                <c:pt idx="37">
                  <c:v>5558345</c:v>
                </c:pt>
                <c:pt idx="38">
                  <c:v>5633985</c:v>
                </c:pt>
                <c:pt idx="39">
                  <c:v>5656970</c:v>
                </c:pt>
                <c:pt idx="40">
                  <c:v>5620410</c:v>
                </c:pt>
                <c:pt idx="41">
                  <c:v>5736789</c:v>
                </c:pt>
                <c:pt idx="42">
                  <c:v>5717698</c:v>
                </c:pt>
                <c:pt idx="43">
                  <c:v>5583102</c:v>
                </c:pt>
                <c:pt idx="44">
                  <c:v>5640465</c:v>
                </c:pt>
                <c:pt idx="45">
                  <c:v>5554671</c:v>
                </c:pt>
                <c:pt idx="46">
                  <c:v>5673038</c:v>
                </c:pt>
                <c:pt idx="47">
                  <c:v>5563655</c:v>
                </c:pt>
                <c:pt idx="48">
                  <c:v>5517845</c:v>
                </c:pt>
                <c:pt idx="49">
                  <c:v>5520998</c:v>
                </c:pt>
                <c:pt idx="50">
                  <c:v>5541444</c:v>
                </c:pt>
                <c:pt idx="51">
                  <c:v>5570061</c:v>
                </c:pt>
                <c:pt idx="52">
                  <c:v>5689732</c:v>
                </c:pt>
                <c:pt idx="53">
                  <c:v>5570387</c:v>
                </c:pt>
                <c:pt idx="54">
                  <c:v>5572638</c:v>
                </c:pt>
                <c:pt idx="55">
                  <c:v>5604425</c:v>
                </c:pt>
                <c:pt idx="56">
                  <c:v>5583182</c:v>
                </c:pt>
                <c:pt idx="57">
                  <c:v>5509331</c:v>
                </c:pt>
                <c:pt idx="58">
                  <c:v>5591313</c:v>
                </c:pt>
                <c:pt idx="59">
                  <c:v>5617246</c:v>
                </c:pt>
                <c:pt idx="60">
                  <c:v>5752616</c:v>
                </c:pt>
                <c:pt idx="61">
                  <c:v>5571687</c:v>
                </c:pt>
                <c:pt idx="62">
                  <c:v>5554921</c:v>
                </c:pt>
                <c:pt idx="63">
                  <c:v>5603217</c:v>
                </c:pt>
                <c:pt idx="64">
                  <c:v>5528694</c:v>
                </c:pt>
                <c:pt idx="65">
                  <c:v>5579010</c:v>
                </c:pt>
                <c:pt idx="66">
                  <c:v>5570620</c:v>
                </c:pt>
                <c:pt idx="67">
                  <c:v>5614359</c:v>
                </c:pt>
                <c:pt idx="68">
                  <c:v>5567799</c:v>
                </c:pt>
                <c:pt idx="69">
                  <c:v>5598274</c:v>
                </c:pt>
                <c:pt idx="70">
                  <c:v>5552701</c:v>
                </c:pt>
                <c:pt idx="71">
                  <c:v>5639387</c:v>
                </c:pt>
                <c:pt idx="72">
                  <c:v>5589054</c:v>
                </c:pt>
                <c:pt idx="73">
                  <c:v>5700822</c:v>
                </c:pt>
                <c:pt idx="74">
                  <c:v>5601499</c:v>
                </c:pt>
                <c:pt idx="75">
                  <c:v>5573791</c:v>
                </c:pt>
                <c:pt idx="76">
                  <c:v>5637798</c:v>
                </c:pt>
                <c:pt idx="77">
                  <c:v>5584303</c:v>
                </c:pt>
                <c:pt idx="78">
                  <c:v>5559748</c:v>
                </c:pt>
                <c:pt idx="79">
                  <c:v>5566774</c:v>
                </c:pt>
                <c:pt idx="80">
                  <c:v>5517971</c:v>
                </c:pt>
                <c:pt idx="81">
                  <c:v>5567013</c:v>
                </c:pt>
                <c:pt idx="82">
                  <c:v>5527889</c:v>
                </c:pt>
                <c:pt idx="83">
                  <c:v>5526043</c:v>
                </c:pt>
                <c:pt idx="84">
                  <c:v>5633522</c:v>
                </c:pt>
                <c:pt idx="85">
                  <c:v>5602302</c:v>
                </c:pt>
                <c:pt idx="86">
                  <c:v>5566747</c:v>
                </c:pt>
                <c:pt idx="87">
                  <c:v>5529560</c:v>
                </c:pt>
                <c:pt idx="88">
                  <c:v>5593136</c:v>
                </c:pt>
                <c:pt idx="89">
                  <c:v>5601894</c:v>
                </c:pt>
                <c:pt idx="90">
                  <c:v>5600694</c:v>
                </c:pt>
                <c:pt idx="91">
                  <c:v>5618047</c:v>
                </c:pt>
                <c:pt idx="92">
                  <c:v>5618373</c:v>
                </c:pt>
                <c:pt idx="93">
                  <c:v>5545991</c:v>
                </c:pt>
                <c:pt idx="94">
                  <c:v>5580986</c:v>
                </c:pt>
                <c:pt idx="95">
                  <c:v>5497983</c:v>
                </c:pt>
                <c:pt idx="96">
                  <c:v>5570237</c:v>
                </c:pt>
                <c:pt idx="97">
                  <c:v>5548891</c:v>
                </c:pt>
                <c:pt idx="98">
                  <c:v>5560419</c:v>
                </c:pt>
                <c:pt idx="99">
                  <c:v>5571440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F3B-4C3C-A559-BC8FE7581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57760"/>
        <c:axId val="198359296"/>
      </c:lineChart>
      <c:catAx>
        <c:axId val="198357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8359296"/>
        <c:crosses val="autoZero"/>
        <c:auto val="1"/>
        <c:lblAlgn val="ctr"/>
        <c:lblOffset val="100"/>
        <c:noMultiLvlLbl val="0"/>
      </c:catAx>
      <c:valAx>
        <c:axId val="198359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83577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6858E-67B8-4818-8B50-A32B1AA7E64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62DC1B7-C71A-4B64-AE66-8451918DE477}">
      <dgm:prSet/>
      <dgm:spPr/>
      <dgm:t>
        <a:bodyPr/>
        <a:lstStyle/>
        <a:p>
          <a:r>
            <a:rPr lang="de-DE"/>
            <a:t>High Performance Analytic Appliance</a:t>
          </a:r>
          <a:endParaRPr lang="en-US"/>
        </a:p>
      </dgm:t>
    </dgm:pt>
    <dgm:pt modelId="{BD703650-F876-4FEA-881E-A47B93AE83E7}" type="parTrans" cxnId="{16D77867-00D0-4C8A-B03B-60F4531CFAC8}">
      <dgm:prSet/>
      <dgm:spPr/>
      <dgm:t>
        <a:bodyPr/>
        <a:lstStyle/>
        <a:p>
          <a:endParaRPr lang="en-US"/>
        </a:p>
      </dgm:t>
    </dgm:pt>
    <dgm:pt modelId="{4C7A0471-5A49-46FF-829D-66E0DB4883FE}" type="sibTrans" cxnId="{16D77867-00D0-4C8A-B03B-60F4531CFAC8}">
      <dgm:prSet/>
      <dgm:spPr/>
      <dgm:t>
        <a:bodyPr/>
        <a:lstStyle/>
        <a:p>
          <a:endParaRPr lang="en-US"/>
        </a:p>
      </dgm:t>
    </dgm:pt>
    <dgm:pt modelId="{AEEAF072-C588-4B7A-9070-5D92C91B2082}">
      <dgm:prSet/>
      <dgm:spPr/>
      <dgm:t>
        <a:bodyPr/>
        <a:lstStyle/>
        <a:p>
          <a:r>
            <a:rPr lang="de-DE"/>
            <a:t>Hauptspeicher statt Festplatte </a:t>
          </a:r>
          <a:endParaRPr lang="en-US"/>
        </a:p>
      </dgm:t>
    </dgm:pt>
    <dgm:pt modelId="{005D5CCD-9D51-4ED9-89AE-88D4ED56DE8F}" type="parTrans" cxnId="{3004AFA3-FF0E-4652-83F6-A8A1423A54F4}">
      <dgm:prSet/>
      <dgm:spPr/>
      <dgm:t>
        <a:bodyPr/>
        <a:lstStyle/>
        <a:p>
          <a:endParaRPr lang="en-US"/>
        </a:p>
      </dgm:t>
    </dgm:pt>
    <dgm:pt modelId="{73EAD1E9-180C-4605-A870-6AA272A88959}" type="sibTrans" cxnId="{3004AFA3-FF0E-4652-83F6-A8A1423A54F4}">
      <dgm:prSet/>
      <dgm:spPr/>
      <dgm:t>
        <a:bodyPr/>
        <a:lstStyle/>
        <a:p>
          <a:endParaRPr lang="en-US"/>
        </a:p>
      </dgm:t>
    </dgm:pt>
    <dgm:pt modelId="{1B966C34-EFDB-4385-8F83-1A47492D694C}">
      <dgm:prSet/>
      <dgm:spPr/>
      <dgm:t>
        <a:bodyPr/>
        <a:lstStyle/>
        <a:p>
          <a:r>
            <a:rPr lang="de-DE"/>
            <a:t>Spaltenorientiert (Row store möglich)</a:t>
          </a:r>
          <a:endParaRPr lang="en-US"/>
        </a:p>
      </dgm:t>
    </dgm:pt>
    <dgm:pt modelId="{24E05087-B9AA-4B46-B4B8-F9063397B2A4}" type="parTrans" cxnId="{0662E99A-BFED-4399-9282-FD5BD3C5CC9F}">
      <dgm:prSet/>
      <dgm:spPr/>
      <dgm:t>
        <a:bodyPr/>
        <a:lstStyle/>
        <a:p>
          <a:endParaRPr lang="en-US"/>
        </a:p>
      </dgm:t>
    </dgm:pt>
    <dgm:pt modelId="{D19C6A87-BAA3-4996-93EE-C77206B026B2}" type="sibTrans" cxnId="{0662E99A-BFED-4399-9282-FD5BD3C5CC9F}">
      <dgm:prSet/>
      <dgm:spPr/>
      <dgm:t>
        <a:bodyPr/>
        <a:lstStyle/>
        <a:p>
          <a:endParaRPr lang="en-US"/>
        </a:p>
      </dgm:t>
    </dgm:pt>
    <dgm:pt modelId="{1E72E2C3-64E2-469F-8FDD-EB6398E76B76}">
      <dgm:prSet/>
      <dgm:spPr/>
      <dgm:t>
        <a:bodyPr/>
        <a:lstStyle/>
        <a:p>
          <a:r>
            <a:rPr lang="de-DE"/>
            <a:t>OLAP + OLTP</a:t>
          </a:r>
          <a:endParaRPr lang="en-US"/>
        </a:p>
      </dgm:t>
    </dgm:pt>
    <dgm:pt modelId="{8036F72F-A817-4A4F-8A44-B72D1036D772}" type="parTrans" cxnId="{7E705292-8C79-461D-8B02-7FBF5E0A0803}">
      <dgm:prSet/>
      <dgm:spPr/>
      <dgm:t>
        <a:bodyPr/>
        <a:lstStyle/>
        <a:p>
          <a:endParaRPr lang="en-US"/>
        </a:p>
      </dgm:t>
    </dgm:pt>
    <dgm:pt modelId="{C18010BB-AAA5-46A3-BC5C-6A7C881E313F}" type="sibTrans" cxnId="{7E705292-8C79-461D-8B02-7FBF5E0A0803}">
      <dgm:prSet/>
      <dgm:spPr/>
      <dgm:t>
        <a:bodyPr/>
        <a:lstStyle/>
        <a:p>
          <a:endParaRPr lang="en-US"/>
        </a:p>
      </dgm:t>
    </dgm:pt>
    <dgm:pt modelId="{D371F7CD-3DEF-4729-ADFB-032C22764107}">
      <dgm:prSet/>
      <dgm:spPr/>
      <dgm:t>
        <a:bodyPr/>
        <a:lstStyle/>
        <a:p>
          <a:r>
            <a:rPr lang="de-DE"/>
            <a:t>Entwicklungsplattform</a:t>
          </a:r>
          <a:endParaRPr lang="en-US"/>
        </a:p>
      </dgm:t>
    </dgm:pt>
    <dgm:pt modelId="{6B3B3A9C-5A3D-45DE-AA36-D3F3D5DA5B3C}" type="parTrans" cxnId="{D3541AD1-B6DF-403E-A3D1-DE51E6E0AADF}">
      <dgm:prSet/>
      <dgm:spPr/>
      <dgm:t>
        <a:bodyPr/>
        <a:lstStyle/>
        <a:p>
          <a:endParaRPr lang="en-US"/>
        </a:p>
      </dgm:t>
    </dgm:pt>
    <dgm:pt modelId="{9C55283B-48C9-4675-A653-131E7C1932FF}" type="sibTrans" cxnId="{D3541AD1-B6DF-403E-A3D1-DE51E6E0AADF}">
      <dgm:prSet/>
      <dgm:spPr/>
      <dgm:t>
        <a:bodyPr/>
        <a:lstStyle/>
        <a:p>
          <a:endParaRPr lang="en-US"/>
        </a:p>
      </dgm:t>
    </dgm:pt>
    <dgm:pt modelId="{F660D160-CDC9-42B4-A84E-B9AA7D648F42}" type="pres">
      <dgm:prSet presAssocID="{EE16858E-67B8-4818-8B50-A32B1AA7E642}" presName="vert0" presStyleCnt="0">
        <dgm:presLayoutVars>
          <dgm:dir/>
          <dgm:animOne val="branch"/>
          <dgm:animLvl val="lvl"/>
        </dgm:presLayoutVars>
      </dgm:prSet>
      <dgm:spPr/>
    </dgm:pt>
    <dgm:pt modelId="{04E485D2-FB33-4803-BE88-AD88CEA1A6A7}" type="pres">
      <dgm:prSet presAssocID="{B62DC1B7-C71A-4B64-AE66-8451918DE477}" presName="thickLine" presStyleLbl="alignNode1" presStyleIdx="0" presStyleCnt="5"/>
      <dgm:spPr/>
    </dgm:pt>
    <dgm:pt modelId="{B6F0959B-92FF-4DB7-A5AE-1D546083AC11}" type="pres">
      <dgm:prSet presAssocID="{B62DC1B7-C71A-4B64-AE66-8451918DE477}" presName="horz1" presStyleCnt="0"/>
      <dgm:spPr/>
    </dgm:pt>
    <dgm:pt modelId="{56CCBAC6-AA23-4D9C-B8AF-715F73328108}" type="pres">
      <dgm:prSet presAssocID="{B62DC1B7-C71A-4B64-AE66-8451918DE477}" presName="tx1" presStyleLbl="revTx" presStyleIdx="0" presStyleCnt="5"/>
      <dgm:spPr/>
    </dgm:pt>
    <dgm:pt modelId="{BBEFE41D-E615-40BA-9C51-2A18D23CABAE}" type="pres">
      <dgm:prSet presAssocID="{B62DC1B7-C71A-4B64-AE66-8451918DE477}" presName="vert1" presStyleCnt="0"/>
      <dgm:spPr/>
    </dgm:pt>
    <dgm:pt modelId="{B7A4A129-C38F-4D52-ABF2-7F63251A78E8}" type="pres">
      <dgm:prSet presAssocID="{AEEAF072-C588-4B7A-9070-5D92C91B2082}" presName="thickLine" presStyleLbl="alignNode1" presStyleIdx="1" presStyleCnt="5"/>
      <dgm:spPr/>
    </dgm:pt>
    <dgm:pt modelId="{D1816383-CDA6-4C0A-A63C-C83A263EACB7}" type="pres">
      <dgm:prSet presAssocID="{AEEAF072-C588-4B7A-9070-5D92C91B2082}" presName="horz1" presStyleCnt="0"/>
      <dgm:spPr/>
    </dgm:pt>
    <dgm:pt modelId="{788B0DDD-FD8E-49E1-A432-F6C5AF035860}" type="pres">
      <dgm:prSet presAssocID="{AEEAF072-C588-4B7A-9070-5D92C91B2082}" presName="tx1" presStyleLbl="revTx" presStyleIdx="1" presStyleCnt="5"/>
      <dgm:spPr/>
    </dgm:pt>
    <dgm:pt modelId="{5CE86564-5D44-4CA0-B4E7-941F775084EB}" type="pres">
      <dgm:prSet presAssocID="{AEEAF072-C588-4B7A-9070-5D92C91B2082}" presName="vert1" presStyleCnt="0"/>
      <dgm:spPr/>
    </dgm:pt>
    <dgm:pt modelId="{4E80AF7F-87F4-488E-89C8-77B662A896D6}" type="pres">
      <dgm:prSet presAssocID="{1B966C34-EFDB-4385-8F83-1A47492D694C}" presName="thickLine" presStyleLbl="alignNode1" presStyleIdx="2" presStyleCnt="5"/>
      <dgm:spPr/>
    </dgm:pt>
    <dgm:pt modelId="{C0748147-8C63-4182-9B11-B4A0F870633A}" type="pres">
      <dgm:prSet presAssocID="{1B966C34-EFDB-4385-8F83-1A47492D694C}" presName="horz1" presStyleCnt="0"/>
      <dgm:spPr/>
    </dgm:pt>
    <dgm:pt modelId="{47310E9C-E86F-418A-989A-420FF893B0A4}" type="pres">
      <dgm:prSet presAssocID="{1B966C34-EFDB-4385-8F83-1A47492D694C}" presName="tx1" presStyleLbl="revTx" presStyleIdx="2" presStyleCnt="5"/>
      <dgm:spPr/>
    </dgm:pt>
    <dgm:pt modelId="{E6A16FB4-56AC-4837-A4C2-96B33304A930}" type="pres">
      <dgm:prSet presAssocID="{1B966C34-EFDB-4385-8F83-1A47492D694C}" presName="vert1" presStyleCnt="0"/>
      <dgm:spPr/>
    </dgm:pt>
    <dgm:pt modelId="{67E2DDE5-2446-4025-AFC0-55966FFB2111}" type="pres">
      <dgm:prSet presAssocID="{1E72E2C3-64E2-469F-8FDD-EB6398E76B76}" presName="thickLine" presStyleLbl="alignNode1" presStyleIdx="3" presStyleCnt="5"/>
      <dgm:spPr/>
    </dgm:pt>
    <dgm:pt modelId="{8DB1EB2E-07F9-4C19-A309-3F14A3D7B5B3}" type="pres">
      <dgm:prSet presAssocID="{1E72E2C3-64E2-469F-8FDD-EB6398E76B76}" presName="horz1" presStyleCnt="0"/>
      <dgm:spPr/>
    </dgm:pt>
    <dgm:pt modelId="{B388DB11-EF1A-4C2F-B96E-95C17EB85672}" type="pres">
      <dgm:prSet presAssocID="{1E72E2C3-64E2-469F-8FDD-EB6398E76B76}" presName="tx1" presStyleLbl="revTx" presStyleIdx="3" presStyleCnt="5"/>
      <dgm:spPr/>
    </dgm:pt>
    <dgm:pt modelId="{2041343F-E141-40CF-AC25-CBCA23C7F918}" type="pres">
      <dgm:prSet presAssocID="{1E72E2C3-64E2-469F-8FDD-EB6398E76B76}" presName="vert1" presStyleCnt="0"/>
      <dgm:spPr/>
    </dgm:pt>
    <dgm:pt modelId="{B6567407-A517-4B4C-8F25-E7984AAA894C}" type="pres">
      <dgm:prSet presAssocID="{D371F7CD-3DEF-4729-ADFB-032C22764107}" presName="thickLine" presStyleLbl="alignNode1" presStyleIdx="4" presStyleCnt="5"/>
      <dgm:spPr/>
    </dgm:pt>
    <dgm:pt modelId="{9987DBB7-0505-4419-BF16-73E8C8280784}" type="pres">
      <dgm:prSet presAssocID="{D371F7CD-3DEF-4729-ADFB-032C22764107}" presName="horz1" presStyleCnt="0"/>
      <dgm:spPr/>
    </dgm:pt>
    <dgm:pt modelId="{B7756FAC-15C6-4CD7-B7D5-8CDD0C85F603}" type="pres">
      <dgm:prSet presAssocID="{D371F7CD-3DEF-4729-ADFB-032C22764107}" presName="tx1" presStyleLbl="revTx" presStyleIdx="4" presStyleCnt="5"/>
      <dgm:spPr/>
    </dgm:pt>
    <dgm:pt modelId="{96EE7868-E37C-412D-95DE-DE1F9843819E}" type="pres">
      <dgm:prSet presAssocID="{D371F7CD-3DEF-4729-ADFB-032C22764107}" presName="vert1" presStyleCnt="0"/>
      <dgm:spPr/>
    </dgm:pt>
  </dgm:ptLst>
  <dgm:cxnLst>
    <dgm:cxn modelId="{DC977811-CFB4-45E7-9C98-782707F7CC98}" type="presOf" srcId="{EE16858E-67B8-4818-8B50-A32B1AA7E642}" destId="{F660D160-CDC9-42B4-A84E-B9AA7D648F42}" srcOrd="0" destOrd="0" presId="urn:microsoft.com/office/officeart/2008/layout/LinedList"/>
    <dgm:cxn modelId="{FCD5B72D-146B-4997-9A0F-261A7FC816B6}" type="presOf" srcId="{D371F7CD-3DEF-4729-ADFB-032C22764107}" destId="{B7756FAC-15C6-4CD7-B7D5-8CDD0C85F603}" srcOrd="0" destOrd="0" presId="urn:microsoft.com/office/officeart/2008/layout/LinedList"/>
    <dgm:cxn modelId="{16D77867-00D0-4C8A-B03B-60F4531CFAC8}" srcId="{EE16858E-67B8-4818-8B50-A32B1AA7E642}" destId="{B62DC1B7-C71A-4B64-AE66-8451918DE477}" srcOrd="0" destOrd="0" parTransId="{BD703650-F876-4FEA-881E-A47B93AE83E7}" sibTransId="{4C7A0471-5A49-46FF-829D-66E0DB4883FE}"/>
    <dgm:cxn modelId="{C644ED57-88B1-4C89-9F7E-FE2730135E3C}" type="presOf" srcId="{B62DC1B7-C71A-4B64-AE66-8451918DE477}" destId="{56CCBAC6-AA23-4D9C-B8AF-715F73328108}" srcOrd="0" destOrd="0" presId="urn:microsoft.com/office/officeart/2008/layout/LinedList"/>
    <dgm:cxn modelId="{7E705292-8C79-461D-8B02-7FBF5E0A0803}" srcId="{EE16858E-67B8-4818-8B50-A32B1AA7E642}" destId="{1E72E2C3-64E2-469F-8FDD-EB6398E76B76}" srcOrd="3" destOrd="0" parTransId="{8036F72F-A817-4A4F-8A44-B72D1036D772}" sibTransId="{C18010BB-AAA5-46A3-BC5C-6A7C881E313F}"/>
    <dgm:cxn modelId="{7E7B039A-EFC4-4279-A05B-056CE6C32E27}" type="presOf" srcId="{1E72E2C3-64E2-469F-8FDD-EB6398E76B76}" destId="{B388DB11-EF1A-4C2F-B96E-95C17EB85672}" srcOrd="0" destOrd="0" presId="urn:microsoft.com/office/officeart/2008/layout/LinedList"/>
    <dgm:cxn modelId="{0662E99A-BFED-4399-9282-FD5BD3C5CC9F}" srcId="{EE16858E-67B8-4818-8B50-A32B1AA7E642}" destId="{1B966C34-EFDB-4385-8F83-1A47492D694C}" srcOrd="2" destOrd="0" parTransId="{24E05087-B9AA-4B46-B4B8-F9063397B2A4}" sibTransId="{D19C6A87-BAA3-4996-93EE-C77206B026B2}"/>
    <dgm:cxn modelId="{4A48619D-31E1-414A-B682-9C889A5436AF}" type="presOf" srcId="{AEEAF072-C588-4B7A-9070-5D92C91B2082}" destId="{788B0DDD-FD8E-49E1-A432-F6C5AF035860}" srcOrd="0" destOrd="0" presId="urn:microsoft.com/office/officeart/2008/layout/LinedList"/>
    <dgm:cxn modelId="{3004AFA3-FF0E-4652-83F6-A8A1423A54F4}" srcId="{EE16858E-67B8-4818-8B50-A32B1AA7E642}" destId="{AEEAF072-C588-4B7A-9070-5D92C91B2082}" srcOrd="1" destOrd="0" parTransId="{005D5CCD-9D51-4ED9-89AE-88D4ED56DE8F}" sibTransId="{73EAD1E9-180C-4605-A870-6AA272A88959}"/>
    <dgm:cxn modelId="{D3541AD1-B6DF-403E-A3D1-DE51E6E0AADF}" srcId="{EE16858E-67B8-4818-8B50-A32B1AA7E642}" destId="{D371F7CD-3DEF-4729-ADFB-032C22764107}" srcOrd="4" destOrd="0" parTransId="{6B3B3A9C-5A3D-45DE-AA36-D3F3D5DA5B3C}" sibTransId="{9C55283B-48C9-4675-A653-131E7C1932FF}"/>
    <dgm:cxn modelId="{580115F6-4014-4839-AB40-605C964D46DE}" type="presOf" srcId="{1B966C34-EFDB-4385-8F83-1A47492D694C}" destId="{47310E9C-E86F-418A-989A-420FF893B0A4}" srcOrd="0" destOrd="0" presId="urn:microsoft.com/office/officeart/2008/layout/LinedList"/>
    <dgm:cxn modelId="{DE43FFF8-D1A5-40A2-8104-77C2E44C657F}" type="presParOf" srcId="{F660D160-CDC9-42B4-A84E-B9AA7D648F42}" destId="{04E485D2-FB33-4803-BE88-AD88CEA1A6A7}" srcOrd="0" destOrd="0" presId="urn:microsoft.com/office/officeart/2008/layout/LinedList"/>
    <dgm:cxn modelId="{DA65F049-7F85-4B10-8C17-D48D3768C5EF}" type="presParOf" srcId="{F660D160-CDC9-42B4-A84E-B9AA7D648F42}" destId="{B6F0959B-92FF-4DB7-A5AE-1D546083AC11}" srcOrd="1" destOrd="0" presId="urn:microsoft.com/office/officeart/2008/layout/LinedList"/>
    <dgm:cxn modelId="{4DDE54B7-5337-4FA4-888E-1D2B0AFB88CC}" type="presParOf" srcId="{B6F0959B-92FF-4DB7-A5AE-1D546083AC11}" destId="{56CCBAC6-AA23-4D9C-B8AF-715F73328108}" srcOrd="0" destOrd="0" presId="urn:microsoft.com/office/officeart/2008/layout/LinedList"/>
    <dgm:cxn modelId="{D5FFF85F-1BE0-4A60-9305-4A99DAEB8DAD}" type="presParOf" srcId="{B6F0959B-92FF-4DB7-A5AE-1D546083AC11}" destId="{BBEFE41D-E615-40BA-9C51-2A18D23CABAE}" srcOrd="1" destOrd="0" presId="urn:microsoft.com/office/officeart/2008/layout/LinedList"/>
    <dgm:cxn modelId="{860CE67A-6639-4981-98CF-6A1738C69DE7}" type="presParOf" srcId="{F660D160-CDC9-42B4-A84E-B9AA7D648F42}" destId="{B7A4A129-C38F-4D52-ABF2-7F63251A78E8}" srcOrd="2" destOrd="0" presId="urn:microsoft.com/office/officeart/2008/layout/LinedList"/>
    <dgm:cxn modelId="{4FD7EF1B-40C2-49F2-AA90-5FEE220A96F3}" type="presParOf" srcId="{F660D160-CDC9-42B4-A84E-B9AA7D648F42}" destId="{D1816383-CDA6-4C0A-A63C-C83A263EACB7}" srcOrd="3" destOrd="0" presId="urn:microsoft.com/office/officeart/2008/layout/LinedList"/>
    <dgm:cxn modelId="{A9947577-2378-49B2-B676-0BAD200C5BB0}" type="presParOf" srcId="{D1816383-CDA6-4C0A-A63C-C83A263EACB7}" destId="{788B0DDD-FD8E-49E1-A432-F6C5AF035860}" srcOrd="0" destOrd="0" presId="urn:microsoft.com/office/officeart/2008/layout/LinedList"/>
    <dgm:cxn modelId="{5D12BE12-5511-466C-ACDC-8DBE839121B5}" type="presParOf" srcId="{D1816383-CDA6-4C0A-A63C-C83A263EACB7}" destId="{5CE86564-5D44-4CA0-B4E7-941F775084EB}" srcOrd="1" destOrd="0" presId="urn:microsoft.com/office/officeart/2008/layout/LinedList"/>
    <dgm:cxn modelId="{04A04816-5C37-4645-983C-5D6BC5149988}" type="presParOf" srcId="{F660D160-CDC9-42B4-A84E-B9AA7D648F42}" destId="{4E80AF7F-87F4-488E-89C8-77B662A896D6}" srcOrd="4" destOrd="0" presId="urn:microsoft.com/office/officeart/2008/layout/LinedList"/>
    <dgm:cxn modelId="{D8BBC84E-42CB-4EF9-BB3A-60CF2A82CF26}" type="presParOf" srcId="{F660D160-CDC9-42B4-A84E-B9AA7D648F42}" destId="{C0748147-8C63-4182-9B11-B4A0F870633A}" srcOrd="5" destOrd="0" presId="urn:microsoft.com/office/officeart/2008/layout/LinedList"/>
    <dgm:cxn modelId="{5E6FEA65-2A02-4B0A-BF55-A7A21A805C7D}" type="presParOf" srcId="{C0748147-8C63-4182-9B11-B4A0F870633A}" destId="{47310E9C-E86F-418A-989A-420FF893B0A4}" srcOrd="0" destOrd="0" presId="urn:microsoft.com/office/officeart/2008/layout/LinedList"/>
    <dgm:cxn modelId="{E347F26D-BCFA-4EDA-9A24-FBDBC1AAE862}" type="presParOf" srcId="{C0748147-8C63-4182-9B11-B4A0F870633A}" destId="{E6A16FB4-56AC-4837-A4C2-96B33304A930}" srcOrd="1" destOrd="0" presId="urn:microsoft.com/office/officeart/2008/layout/LinedList"/>
    <dgm:cxn modelId="{C844759D-924B-434C-A25E-8D492E6B9516}" type="presParOf" srcId="{F660D160-CDC9-42B4-A84E-B9AA7D648F42}" destId="{67E2DDE5-2446-4025-AFC0-55966FFB2111}" srcOrd="6" destOrd="0" presId="urn:microsoft.com/office/officeart/2008/layout/LinedList"/>
    <dgm:cxn modelId="{36F3A211-0DC9-48F5-84B9-17549CE67EE1}" type="presParOf" srcId="{F660D160-CDC9-42B4-A84E-B9AA7D648F42}" destId="{8DB1EB2E-07F9-4C19-A309-3F14A3D7B5B3}" srcOrd="7" destOrd="0" presId="urn:microsoft.com/office/officeart/2008/layout/LinedList"/>
    <dgm:cxn modelId="{7CC299EF-6B1A-47F2-825C-48D6BEB101C3}" type="presParOf" srcId="{8DB1EB2E-07F9-4C19-A309-3F14A3D7B5B3}" destId="{B388DB11-EF1A-4C2F-B96E-95C17EB85672}" srcOrd="0" destOrd="0" presId="urn:microsoft.com/office/officeart/2008/layout/LinedList"/>
    <dgm:cxn modelId="{95E08226-D888-43D6-B460-EF146C002D68}" type="presParOf" srcId="{8DB1EB2E-07F9-4C19-A309-3F14A3D7B5B3}" destId="{2041343F-E141-40CF-AC25-CBCA23C7F918}" srcOrd="1" destOrd="0" presId="urn:microsoft.com/office/officeart/2008/layout/LinedList"/>
    <dgm:cxn modelId="{DA2649B9-C7A1-4BA5-AA11-51C80F3EFE58}" type="presParOf" srcId="{F660D160-CDC9-42B4-A84E-B9AA7D648F42}" destId="{B6567407-A517-4B4C-8F25-E7984AAA894C}" srcOrd="8" destOrd="0" presId="urn:microsoft.com/office/officeart/2008/layout/LinedList"/>
    <dgm:cxn modelId="{E885E15D-BB82-4EC3-8C29-99A5B65ABCEE}" type="presParOf" srcId="{F660D160-CDC9-42B4-A84E-B9AA7D648F42}" destId="{9987DBB7-0505-4419-BF16-73E8C8280784}" srcOrd="9" destOrd="0" presId="urn:microsoft.com/office/officeart/2008/layout/LinedList"/>
    <dgm:cxn modelId="{FACC2B52-6AAA-42A4-99C2-1425AE589098}" type="presParOf" srcId="{9987DBB7-0505-4419-BF16-73E8C8280784}" destId="{B7756FAC-15C6-4CD7-B7D5-8CDD0C85F603}" srcOrd="0" destOrd="0" presId="urn:microsoft.com/office/officeart/2008/layout/LinedList"/>
    <dgm:cxn modelId="{44380A65-F9E5-484A-A353-9A71053BE52A}" type="presParOf" srcId="{9987DBB7-0505-4419-BF16-73E8C8280784}" destId="{96EE7868-E37C-412D-95DE-DE1F984381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6858E-67B8-4818-8B50-A32B1AA7E64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62DC1B7-C71A-4B64-AE66-8451918DE477}">
      <dgm:prSet/>
      <dgm:spPr/>
      <dgm:t>
        <a:bodyPr/>
        <a:lstStyle/>
        <a:p>
          <a:r>
            <a:rPr lang="de-DE" dirty="0"/>
            <a:t>Komplexe Abfragen und Datenbankoperationen mit sehr hohem Durchsatz ausführbar</a:t>
          </a:r>
          <a:endParaRPr lang="en-US" dirty="0"/>
        </a:p>
      </dgm:t>
    </dgm:pt>
    <dgm:pt modelId="{BD703650-F876-4FEA-881E-A47B93AE83E7}" type="parTrans" cxnId="{16D77867-00D0-4C8A-B03B-60F4531CFAC8}">
      <dgm:prSet/>
      <dgm:spPr/>
      <dgm:t>
        <a:bodyPr/>
        <a:lstStyle/>
        <a:p>
          <a:endParaRPr lang="en-US"/>
        </a:p>
      </dgm:t>
    </dgm:pt>
    <dgm:pt modelId="{4C7A0471-5A49-46FF-829D-66E0DB4883FE}" type="sibTrans" cxnId="{16D77867-00D0-4C8A-B03B-60F4531CFAC8}">
      <dgm:prSet/>
      <dgm:spPr/>
      <dgm:t>
        <a:bodyPr/>
        <a:lstStyle/>
        <a:p>
          <a:endParaRPr lang="en-US"/>
        </a:p>
      </dgm:t>
    </dgm:pt>
    <dgm:pt modelId="{AEEAF072-C588-4B7A-9070-5D92C91B2082}">
      <dgm:prSet/>
      <dgm:spPr/>
      <dgm:t>
        <a:bodyPr/>
        <a:lstStyle/>
        <a:p>
          <a:r>
            <a:rPr lang="de-DE" dirty="0"/>
            <a:t>Kein ETL Prozess</a:t>
          </a:r>
          <a:endParaRPr lang="en-US" dirty="0"/>
        </a:p>
      </dgm:t>
    </dgm:pt>
    <dgm:pt modelId="{005D5CCD-9D51-4ED9-89AE-88D4ED56DE8F}" type="parTrans" cxnId="{3004AFA3-FF0E-4652-83F6-A8A1423A54F4}">
      <dgm:prSet/>
      <dgm:spPr/>
      <dgm:t>
        <a:bodyPr/>
        <a:lstStyle/>
        <a:p>
          <a:endParaRPr lang="en-US"/>
        </a:p>
      </dgm:t>
    </dgm:pt>
    <dgm:pt modelId="{73EAD1E9-180C-4605-A870-6AA272A88959}" type="sibTrans" cxnId="{3004AFA3-FF0E-4652-83F6-A8A1423A54F4}">
      <dgm:prSet/>
      <dgm:spPr/>
      <dgm:t>
        <a:bodyPr/>
        <a:lstStyle/>
        <a:p>
          <a:endParaRPr lang="en-US"/>
        </a:p>
      </dgm:t>
    </dgm:pt>
    <dgm:pt modelId="{1B966C34-EFDB-4385-8F83-1A47492D694C}">
      <dgm:prSet/>
      <dgm:spPr/>
      <dgm:t>
        <a:bodyPr/>
        <a:lstStyle/>
        <a:p>
          <a:r>
            <a:rPr lang="de-DE" dirty="0"/>
            <a:t>Echtzeit Analysen</a:t>
          </a:r>
          <a:endParaRPr lang="en-US" dirty="0"/>
        </a:p>
      </dgm:t>
    </dgm:pt>
    <dgm:pt modelId="{24E05087-B9AA-4B46-B4B8-F9063397B2A4}" type="parTrans" cxnId="{0662E99A-BFED-4399-9282-FD5BD3C5CC9F}">
      <dgm:prSet/>
      <dgm:spPr/>
      <dgm:t>
        <a:bodyPr/>
        <a:lstStyle/>
        <a:p>
          <a:endParaRPr lang="en-US"/>
        </a:p>
      </dgm:t>
    </dgm:pt>
    <dgm:pt modelId="{D19C6A87-BAA3-4996-93EE-C77206B026B2}" type="sibTrans" cxnId="{0662E99A-BFED-4399-9282-FD5BD3C5CC9F}">
      <dgm:prSet/>
      <dgm:spPr/>
      <dgm:t>
        <a:bodyPr/>
        <a:lstStyle/>
        <a:p>
          <a:endParaRPr lang="en-US"/>
        </a:p>
      </dgm:t>
    </dgm:pt>
    <dgm:pt modelId="{1E72E2C3-64E2-469F-8FDD-EB6398E76B76}">
      <dgm:prSet/>
      <dgm:spPr/>
      <dgm:t>
        <a:bodyPr/>
        <a:lstStyle/>
        <a:p>
          <a:r>
            <a:rPr lang="de-DE"/>
            <a:t>Datenzugriffszeit wird verkürzt</a:t>
          </a:r>
          <a:endParaRPr lang="en-US" dirty="0"/>
        </a:p>
      </dgm:t>
    </dgm:pt>
    <dgm:pt modelId="{8036F72F-A817-4A4F-8A44-B72D1036D772}" type="parTrans" cxnId="{7E705292-8C79-461D-8B02-7FBF5E0A0803}">
      <dgm:prSet/>
      <dgm:spPr/>
      <dgm:t>
        <a:bodyPr/>
        <a:lstStyle/>
        <a:p>
          <a:endParaRPr lang="en-US"/>
        </a:p>
      </dgm:t>
    </dgm:pt>
    <dgm:pt modelId="{C18010BB-AAA5-46A3-BC5C-6A7C881E313F}" type="sibTrans" cxnId="{7E705292-8C79-461D-8B02-7FBF5E0A0803}">
      <dgm:prSet/>
      <dgm:spPr/>
      <dgm:t>
        <a:bodyPr/>
        <a:lstStyle/>
        <a:p>
          <a:endParaRPr lang="en-US"/>
        </a:p>
      </dgm:t>
    </dgm:pt>
    <dgm:pt modelId="{D371F7CD-3DEF-4729-ADFB-032C22764107}">
      <dgm:prSet/>
      <dgm:spPr/>
      <dgm:t>
        <a:bodyPr/>
        <a:lstStyle/>
        <a:p>
          <a:endParaRPr lang="en-US" dirty="0"/>
        </a:p>
      </dgm:t>
    </dgm:pt>
    <dgm:pt modelId="{6B3B3A9C-5A3D-45DE-AA36-D3F3D5DA5B3C}" type="parTrans" cxnId="{D3541AD1-B6DF-403E-A3D1-DE51E6E0AADF}">
      <dgm:prSet/>
      <dgm:spPr/>
      <dgm:t>
        <a:bodyPr/>
        <a:lstStyle/>
        <a:p>
          <a:endParaRPr lang="en-US"/>
        </a:p>
      </dgm:t>
    </dgm:pt>
    <dgm:pt modelId="{9C55283B-48C9-4675-A653-131E7C1932FF}" type="sibTrans" cxnId="{D3541AD1-B6DF-403E-A3D1-DE51E6E0AADF}">
      <dgm:prSet/>
      <dgm:spPr/>
      <dgm:t>
        <a:bodyPr/>
        <a:lstStyle/>
        <a:p>
          <a:endParaRPr lang="en-US"/>
        </a:p>
      </dgm:t>
    </dgm:pt>
    <dgm:pt modelId="{F660D160-CDC9-42B4-A84E-B9AA7D648F42}" type="pres">
      <dgm:prSet presAssocID="{EE16858E-67B8-4818-8B50-A32B1AA7E642}" presName="vert0" presStyleCnt="0">
        <dgm:presLayoutVars>
          <dgm:dir/>
          <dgm:animOne val="branch"/>
          <dgm:animLvl val="lvl"/>
        </dgm:presLayoutVars>
      </dgm:prSet>
      <dgm:spPr/>
    </dgm:pt>
    <dgm:pt modelId="{04E485D2-FB33-4803-BE88-AD88CEA1A6A7}" type="pres">
      <dgm:prSet presAssocID="{B62DC1B7-C71A-4B64-AE66-8451918DE477}" presName="thickLine" presStyleLbl="alignNode1" presStyleIdx="0" presStyleCnt="5"/>
      <dgm:spPr/>
    </dgm:pt>
    <dgm:pt modelId="{B6F0959B-92FF-4DB7-A5AE-1D546083AC11}" type="pres">
      <dgm:prSet presAssocID="{B62DC1B7-C71A-4B64-AE66-8451918DE477}" presName="horz1" presStyleCnt="0"/>
      <dgm:spPr/>
    </dgm:pt>
    <dgm:pt modelId="{56CCBAC6-AA23-4D9C-B8AF-715F73328108}" type="pres">
      <dgm:prSet presAssocID="{B62DC1B7-C71A-4B64-AE66-8451918DE477}" presName="tx1" presStyleLbl="revTx" presStyleIdx="0" presStyleCnt="5"/>
      <dgm:spPr/>
    </dgm:pt>
    <dgm:pt modelId="{BBEFE41D-E615-40BA-9C51-2A18D23CABAE}" type="pres">
      <dgm:prSet presAssocID="{B62DC1B7-C71A-4B64-AE66-8451918DE477}" presName="vert1" presStyleCnt="0"/>
      <dgm:spPr/>
    </dgm:pt>
    <dgm:pt modelId="{B7A4A129-C38F-4D52-ABF2-7F63251A78E8}" type="pres">
      <dgm:prSet presAssocID="{AEEAF072-C588-4B7A-9070-5D92C91B2082}" presName="thickLine" presStyleLbl="alignNode1" presStyleIdx="1" presStyleCnt="5"/>
      <dgm:spPr/>
    </dgm:pt>
    <dgm:pt modelId="{D1816383-CDA6-4C0A-A63C-C83A263EACB7}" type="pres">
      <dgm:prSet presAssocID="{AEEAF072-C588-4B7A-9070-5D92C91B2082}" presName="horz1" presStyleCnt="0"/>
      <dgm:spPr/>
    </dgm:pt>
    <dgm:pt modelId="{788B0DDD-FD8E-49E1-A432-F6C5AF035860}" type="pres">
      <dgm:prSet presAssocID="{AEEAF072-C588-4B7A-9070-5D92C91B2082}" presName="tx1" presStyleLbl="revTx" presStyleIdx="1" presStyleCnt="5"/>
      <dgm:spPr/>
    </dgm:pt>
    <dgm:pt modelId="{5CE86564-5D44-4CA0-B4E7-941F775084EB}" type="pres">
      <dgm:prSet presAssocID="{AEEAF072-C588-4B7A-9070-5D92C91B2082}" presName="vert1" presStyleCnt="0"/>
      <dgm:spPr/>
    </dgm:pt>
    <dgm:pt modelId="{4E80AF7F-87F4-488E-89C8-77B662A896D6}" type="pres">
      <dgm:prSet presAssocID="{1B966C34-EFDB-4385-8F83-1A47492D694C}" presName="thickLine" presStyleLbl="alignNode1" presStyleIdx="2" presStyleCnt="5"/>
      <dgm:spPr/>
    </dgm:pt>
    <dgm:pt modelId="{C0748147-8C63-4182-9B11-B4A0F870633A}" type="pres">
      <dgm:prSet presAssocID="{1B966C34-EFDB-4385-8F83-1A47492D694C}" presName="horz1" presStyleCnt="0"/>
      <dgm:spPr/>
    </dgm:pt>
    <dgm:pt modelId="{47310E9C-E86F-418A-989A-420FF893B0A4}" type="pres">
      <dgm:prSet presAssocID="{1B966C34-EFDB-4385-8F83-1A47492D694C}" presName="tx1" presStyleLbl="revTx" presStyleIdx="2" presStyleCnt="5"/>
      <dgm:spPr/>
    </dgm:pt>
    <dgm:pt modelId="{E6A16FB4-56AC-4837-A4C2-96B33304A930}" type="pres">
      <dgm:prSet presAssocID="{1B966C34-EFDB-4385-8F83-1A47492D694C}" presName="vert1" presStyleCnt="0"/>
      <dgm:spPr/>
    </dgm:pt>
    <dgm:pt modelId="{67E2DDE5-2446-4025-AFC0-55966FFB2111}" type="pres">
      <dgm:prSet presAssocID="{1E72E2C3-64E2-469F-8FDD-EB6398E76B76}" presName="thickLine" presStyleLbl="alignNode1" presStyleIdx="3" presStyleCnt="5"/>
      <dgm:spPr/>
    </dgm:pt>
    <dgm:pt modelId="{8DB1EB2E-07F9-4C19-A309-3F14A3D7B5B3}" type="pres">
      <dgm:prSet presAssocID="{1E72E2C3-64E2-469F-8FDD-EB6398E76B76}" presName="horz1" presStyleCnt="0"/>
      <dgm:spPr/>
    </dgm:pt>
    <dgm:pt modelId="{B388DB11-EF1A-4C2F-B96E-95C17EB85672}" type="pres">
      <dgm:prSet presAssocID="{1E72E2C3-64E2-469F-8FDD-EB6398E76B76}" presName="tx1" presStyleLbl="revTx" presStyleIdx="3" presStyleCnt="5"/>
      <dgm:spPr/>
    </dgm:pt>
    <dgm:pt modelId="{2041343F-E141-40CF-AC25-CBCA23C7F918}" type="pres">
      <dgm:prSet presAssocID="{1E72E2C3-64E2-469F-8FDD-EB6398E76B76}" presName="vert1" presStyleCnt="0"/>
      <dgm:spPr/>
    </dgm:pt>
    <dgm:pt modelId="{B6567407-A517-4B4C-8F25-E7984AAA894C}" type="pres">
      <dgm:prSet presAssocID="{D371F7CD-3DEF-4729-ADFB-032C22764107}" presName="thickLine" presStyleLbl="alignNode1" presStyleIdx="4" presStyleCnt="5"/>
      <dgm:spPr/>
    </dgm:pt>
    <dgm:pt modelId="{9987DBB7-0505-4419-BF16-73E8C8280784}" type="pres">
      <dgm:prSet presAssocID="{D371F7CD-3DEF-4729-ADFB-032C22764107}" presName="horz1" presStyleCnt="0"/>
      <dgm:spPr/>
    </dgm:pt>
    <dgm:pt modelId="{B7756FAC-15C6-4CD7-B7D5-8CDD0C85F603}" type="pres">
      <dgm:prSet presAssocID="{D371F7CD-3DEF-4729-ADFB-032C22764107}" presName="tx1" presStyleLbl="revTx" presStyleIdx="4" presStyleCnt="5"/>
      <dgm:spPr/>
    </dgm:pt>
    <dgm:pt modelId="{96EE7868-E37C-412D-95DE-DE1F9843819E}" type="pres">
      <dgm:prSet presAssocID="{D371F7CD-3DEF-4729-ADFB-032C22764107}" presName="vert1" presStyleCnt="0"/>
      <dgm:spPr/>
    </dgm:pt>
  </dgm:ptLst>
  <dgm:cxnLst>
    <dgm:cxn modelId="{DC977811-CFB4-45E7-9C98-782707F7CC98}" type="presOf" srcId="{EE16858E-67B8-4818-8B50-A32B1AA7E642}" destId="{F660D160-CDC9-42B4-A84E-B9AA7D648F42}" srcOrd="0" destOrd="0" presId="urn:microsoft.com/office/officeart/2008/layout/LinedList"/>
    <dgm:cxn modelId="{FCD5B72D-146B-4997-9A0F-261A7FC816B6}" type="presOf" srcId="{D371F7CD-3DEF-4729-ADFB-032C22764107}" destId="{B7756FAC-15C6-4CD7-B7D5-8CDD0C85F603}" srcOrd="0" destOrd="0" presId="urn:microsoft.com/office/officeart/2008/layout/LinedList"/>
    <dgm:cxn modelId="{16D77867-00D0-4C8A-B03B-60F4531CFAC8}" srcId="{EE16858E-67B8-4818-8B50-A32B1AA7E642}" destId="{B62DC1B7-C71A-4B64-AE66-8451918DE477}" srcOrd="0" destOrd="0" parTransId="{BD703650-F876-4FEA-881E-A47B93AE83E7}" sibTransId="{4C7A0471-5A49-46FF-829D-66E0DB4883FE}"/>
    <dgm:cxn modelId="{C644ED57-88B1-4C89-9F7E-FE2730135E3C}" type="presOf" srcId="{B62DC1B7-C71A-4B64-AE66-8451918DE477}" destId="{56CCBAC6-AA23-4D9C-B8AF-715F73328108}" srcOrd="0" destOrd="0" presId="urn:microsoft.com/office/officeart/2008/layout/LinedList"/>
    <dgm:cxn modelId="{7E705292-8C79-461D-8B02-7FBF5E0A0803}" srcId="{EE16858E-67B8-4818-8B50-A32B1AA7E642}" destId="{1E72E2C3-64E2-469F-8FDD-EB6398E76B76}" srcOrd="3" destOrd="0" parTransId="{8036F72F-A817-4A4F-8A44-B72D1036D772}" sibTransId="{C18010BB-AAA5-46A3-BC5C-6A7C881E313F}"/>
    <dgm:cxn modelId="{7E7B039A-EFC4-4279-A05B-056CE6C32E27}" type="presOf" srcId="{1E72E2C3-64E2-469F-8FDD-EB6398E76B76}" destId="{B388DB11-EF1A-4C2F-B96E-95C17EB85672}" srcOrd="0" destOrd="0" presId="urn:microsoft.com/office/officeart/2008/layout/LinedList"/>
    <dgm:cxn modelId="{0662E99A-BFED-4399-9282-FD5BD3C5CC9F}" srcId="{EE16858E-67B8-4818-8B50-A32B1AA7E642}" destId="{1B966C34-EFDB-4385-8F83-1A47492D694C}" srcOrd="2" destOrd="0" parTransId="{24E05087-B9AA-4B46-B4B8-F9063397B2A4}" sibTransId="{D19C6A87-BAA3-4996-93EE-C77206B026B2}"/>
    <dgm:cxn modelId="{4A48619D-31E1-414A-B682-9C889A5436AF}" type="presOf" srcId="{AEEAF072-C588-4B7A-9070-5D92C91B2082}" destId="{788B0DDD-FD8E-49E1-A432-F6C5AF035860}" srcOrd="0" destOrd="0" presId="urn:microsoft.com/office/officeart/2008/layout/LinedList"/>
    <dgm:cxn modelId="{3004AFA3-FF0E-4652-83F6-A8A1423A54F4}" srcId="{EE16858E-67B8-4818-8B50-A32B1AA7E642}" destId="{AEEAF072-C588-4B7A-9070-5D92C91B2082}" srcOrd="1" destOrd="0" parTransId="{005D5CCD-9D51-4ED9-89AE-88D4ED56DE8F}" sibTransId="{73EAD1E9-180C-4605-A870-6AA272A88959}"/>
    <dgm:cxn modelId="{D3541AD1-B6DF-403E-A3D1-DE51E6E0AADF}" srcId="{EE16858E-67B8-4818-8B50-A32B1AA7E642}" destId="{D371F7CD-3DEF-4729-ADFB-032C22764107}" srcOrd="4" destOrd="0" parTransId="{6B3B3A9C-5A3D-45DE-AA36-D3F3D5DA5B3C}" sibTransId="{9C55283B-48C9-4675-A653-131E7C1932FF}"/>
    <dgm:cxn modelId="{580115F6-4014-4839-AB40-605C964D46DE}" type="presOf" srcId="{1B966C34-EFDB-4385-8F83-1A47492D694C}" destId="{47310E9C-E86F-418A-989A-420FF893B0A4}" srcOrd="0" destOrd="0" presId="urn:microsoft.com/office/officeart/2008/layout/LinedList"/>
    <dgm:cxn modelId="{DE43FFF8-D1A5-40A2-8104-77C2E44C657F}" type="presParOf" srcId="{F660D160-CDC9-42B4-A84E-B9AA7D648F42}" destId="{04E485D2-FB33-4803-BE88-AD88CEA1A6A7}" srcOrd="0" destOrd="0" presId="urn:microsoft.com/office/officeart/2008/layout/LinedList"/>
    <dgm:cxn modelId="{DA65F049-7F85-4B10-8C17-D48D3768C5EF}" type="presParOf" srcId="{F660D160-CDC9-42B4-A84E-B9AA7D648F42}" destId="{B6F0959B-92FF-4DB7-A5AE-1D546083AC11}" srcOrd="1" destOrd="0" presId="urn:microsoft.com/office/officeart/2008/layout/LinedList"/>
    <dgm:cxn modelId="{4DDE54B7-5337-4FA4-888E-1D2B0AFB88CC}" type="presParOf" srcId="{B6F0959B-92FF-4DB7-A5AE-1D546083AC11}" destId="{56CCBAC6-AA23-4D9C-B8AF-715F73328108}" srcOrd="0" destOrd="0" presId="urn:microsoft.com/office/officeart/2008/layout/LinedList"/>
    <dgm:cxn modelId="{D5FFF85F-1BE0-4A60-9305-4A99DAEB8DAD}" type="presParOf" srcId="{B6F0959B-92FF-4DB7-A5AE-1D546083AC11}" destId="{BBEFE41D-E615-40BA-9C51-2A18D23CABAE}" srcOrd="1" destOrd="0" presId="urn:microsoft.com/office/officeart/2008/layout/LinedList"/>
    <dgm:cxn modelId="{860CE67A-6639-4981-98CF-6A1738C69DE7}" type="presParOf" srcId="{F660D160-CDC9-42B4-A84E-B9AA7D648F42}" destId="{B7A4A129-C38F-4D52-ABF2-7F63251A78E8}" srcOrd="2" destOrd="0" presId="urn:microsoft.com/office/officeart/2008/layout/LinedList"/>
    <dgm:cxn modelId="{4FD7EF1B-40C2-49F2-AA90-5FEE220A96F3}" type="presParOf" srcId="{F660D160-CDC9-42B4-A84E-B9AA7D648F42}" destId="{D1816383-CDA6-4C0A-A63C-C83A263EACB7}" srcOrd="3" destOrd="0" presId="urn:microsoft.com/office/officeart/2008/layout/LinedList"/>
    <dgm:cxn modelId="{A9947577-2378-49B2-B676-0BAD200C5BB0}" type="presParOf" srcId="{D1816383-CDA6-4C0A-A63C-C83A263EACB7}" destId="{788B0DDD-FD8E-49E1-A432-F6C5AF035860}" srcOrd="0" destOrd="0" presId="urn:microsoft.com/office/officeart/2008/layout/LinedList"/>
    <dgm:cxn modelId="{5D12BE12-5511-466C-ACDC-8DBE839121B5}" type="presParOf" srcId="{D1816383-CDA6-4C0A-A63C-C83A263EACB7}" destId="{5CE86564-5D44-4CA0-B4E7-941F775084EB}" srcOrd="1" destOrd="0" presId="urn:microsoft.com/office/officeart/2008/layout/LinedList"/>
    <dgm:cxn modelId="{04A04816-5C37-4645-983C-5D6BC5149988}" type="presParOf" srcId="{F660D160-CDC9-42B4-A84E-B9AA7D648F42}" destId="{4E80AF7F-87F4-488E-89C8-77B662A896D6}" srcOrd="4" destOrd="0" presId="urn:microsoft.com/office/officeart/2008/layout/LinedList"/>
    <dgm:cxn modelId="{D8BBC84E-42CB-4EF9-BB3A-60CF2A82CF26}" type="presParOf" srcId="{F660D160-CDC9-42B4-A84E-B9AA7D648F42}" destId="{C0748147-8C63-4182-9B11-B4A0F870633A}" srcOrd="5" destOrd="0" presId="urn:microsoft.com/office/officeart/2008/layout/LinedList"/>
    <dgm:cxn modelId="{5E6FEA65-2A02-4B0A-BF55-A7A21A805C7D}" type="presParOf" srcId="{C0748147-8C63-4182-9B11-B4A0F870633A}" destId="{47310E9C-E86F-418A-989A-420FF893B0A4}" srcOrd="0" destOrd="0" presId="urn:microsoft.com/office/officeart/2008/layout/LinedList"/>
    <dgm:cxn modelId="{E347F26D-BCFA-4EDA-9A24-FBDBC1AAE862}" type="presParOf" srcId="{C0748147-8C63-4182-9B11-B4A0F870633A}" destId="{E6A16FB4-56AC-4837-A4C2-96B33304A930}" srcOrd="1" destOrd="0" presId="urn:microsoft.com/office/officeart/2008/layout/LinedList"/>
    <dgm:cxn modelId="{C844759D-924B-434C-A25E-8D492E6B9516}" type="presParOf" srcId="{F660D160-CDC9-42B4-A84E-B9AA7D648F42}" destId="{67E2DDE5-2446-4025-AFC0-55966FFB2111}" srcOrd="6" destOrd="0" presId="urn:microsoft.com/office/officeart/2008/layout/LinedList"/>
    <dgm:cxn modelId="{36F3A211-0DC9-48F5-84B9-17549CE67EE1}" type="presParOf" srcId="{F660D160-CDC9-42B4-A84E-B9AA7D648F42}" destId="{8DB1EB2E-07F9-4C19-A309-3F14A3D7B5B3}" srcOrd="7" destOrd="0" presId="urn:microsoft.com/office/officeart/2008/layout/LinedList"/>
    <dgm:cxn modelId="{7CC299EF-6B1A-47F2-825C-48D6BEB101C3}" type="presParOf" srcId="{8DB1EB2E-07F9-4C19-A309-3F14A3D7B5B3}" destId="{B388DB11-EF1A-4C2F-B96E-95C17EB85672}" srcOrd="0" destOrd="0" presId="urn:microsoft.com/office/officeart/2008/layout/LinedList"/>
    <dgm:cxn modelId="{95E08226-D888-43D6-B460-EF146C002D68}" type="presParOf" srcId="{8DB1EB2E-07F9-4C19-A309-3F14A3D7B5B3}" destId="{2041343F-E141-40CF-AC25-CBCA23C7F918}" srcOrd="1" destOrd="0" presId="urn:microsoft.com/office/officeart/2008/layout/LinedList"/>
    <dgm:cxn modelId="{DA2649B9-C7A1-4BA5-AA11-51C80F3EFE58}" type="presParOf" srcId="{F660D160-CDC9-42B4-A84E-B9AA7D648F42}" destId="{B6567407-A517-4B4C-8F25-E7984AAA894C}" srcOrd="8" destOrd="0" presId="urn:microsoft.com/office/officeart/2008/layout/LinedList"/>
    <dgm:cxn modelId="{E885E15D-BB82-4EC3-8C29-99A5B65ABCEE}" type="presParOf" srcId="{F660D160-CDC9-42B4-A84E-B9AA7D648F42}" destId="{9987DBB7-0505-4419-BF16-73E8C8280784}" srcOrd="9" destOrd="0" presId="urn:microsoft.com/office/officeart/2008/layout/LinedList"/>
    <dgm:cxn modelId="{FACC2B52-6AAA-42A4-99C2-1425AE589098}" type="presParOf" srcId="{9987DBB7-0505-4419-BF16-73E8C8280784}" destId="{B7756FAC-15C6-4CD7-B7D5-8CDD0C85F603}" srcOrd="0" destOrd="0" presId="urn:microsoft.com/office/officeart/2008/layout/LinedList"/>
    <dgm:cxn modelId="{44380A65-F9E5-484A-A353-9A71053BE52A}" type="presParOf" srcId="{9987DBB7-0505-4419-BF16-73E8C8280784}" destId="{96EE7868-E37C-412D-95DE-DE1F984381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CA8C0F-BB38-4450-A99E-1BA8484F9BFF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820880F-74FC-457E-9F17-42EEC5FDB6C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Dictionary Compression</a:t>
          </a:r>
          <a:endParaRPr lang="en-US"/>
        </a:p>
      </dgm:t>
    </dgm:pt>
    <dgm:pt modelId="{B5FA90A3-14C0-4D9F-9DE7-413282FE3D94}" type="parTrans" cxnId="{6FB99B07-B79D-41ED-AC75-390B028247FC}">
      <dgm:prSet/>
      <dgm:spPr/>
      <dgm:t>
        <a:bodyPr/>
        <a:lstStyle/>
        <a:p>
          <a:endParaRPr lang="en-US"/>
        </a:p>
      </dgm:t>
    </dgm:pt>
    <dgm:pt modelId="{F61DDCA1-127C-4D98-B54C-D46C2BFAE08A}" type="sibTrans" cxnId="{6FB99B07-B79D-41ED-AC75-390B028247FC}">
      <dgm:prSet/>
      <dgm:spPr/>
      <dgm:t>
        <a:bodyPr/>
        <a:lstStyle/>
        <a:p>
          <a:endParaRPr lang="en-US"/>
        </a:p>
      </dgm:t>
    </dgm:pt>
    <dgm:pt modelId="{989918EB-892A-40EF-80E6-97F764E1915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Prefix encoding</a:t>
          </a:r>
          <a:endParaRPr lang="en-US"/>
        </a:p>
      </dgm:t>
    </dgm:pt>
    <dgm:pt modelId="{C2D73415-3C83-4F6B-8633-CAA1C023BD18}" type="parTrans" cxnId="{A25D0FC0-5191-49C4-9C77-5E1F0737964D}">
      <dgm:prSet/>
      <dgm:spPr/>
      <dgm:t>
        <a:bodyPr/>
        <a:lstStyle/>
        <a:p>
          <a:endParaRPr lang="en-US"/>
        </a:p>
      </dgm:t>
    </dgm:pt>
    <dgm:pt modelId="{6D2F1897-305D-4C72-A464-5A69C8DFAEED}" type="sibTrans" cxnId="{A25D0FC0-5191-49C4-9C77-5E1F0737964D}">
      <dgm:prSet/>
      <dgm:spPr/>
      <dgm:t>
        <a:bodyPr/>
        <a:lstStyle/>
        <a:p>
          <a:endParaRPr lang="en-US"/>
        </a:p>
      </dgm:t>
    </dgm:pt>
    <dgm:pt modelId="{0B2E34D8-D840-4924-8A79-D4ADE59E6BF1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Run length encoding</a:t>
          </a:r>
          <a:endParaRPr lang="en-US"/>
        </a:p>
      </dgm:t>
    </dgm:pt>
    <dgm:pt modelId="{756B7DD4-5CA5-4763-9C9C-FED253264A99}" type="parTrans" cxnId="{77A5249C-ACC2-447B-84F9-D26B2BA4CCB0}">
      <dgm:prSet/>
      <dgm:spPr/>
      <dgm:t>
        <a:bodyPr/>
        <a:lstStyle/>
        <a:p>
          <a:endParaRPr lang="en-US"/>
        </a:p>
      </dgm:t>
    </dgm:pt>
    <dgm:pt modelId="{BBEC04F3-7AB5-4213-BB61-D0A8FBE9E658}" type="sibTrans" cxnId="{77A5249C-ACC2-447B-84F9-D26B2BA4CCB0}">
      <dgm:prSet/>
      <dgm:spPr/>
      <dgm:t>
        <a:bodyPr/>
        <a:lstStyle/>
        <a:p>
          <a:endParaRPr lang="en-US"/>
        </a:p>
      </dgm:t>
    </dgm:pt>
    <dgm:pt modelId="{DEC1D05E-0A94-4FFD-8632-576188E60D69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Cluster encoding</a:t>
          </a:r>
          <a:endParaRPr lang="en-US"/>
        </a:p>
      </dgm:t>
    </dgm:pt>
    <dgm:pt modelId="{FA24DE66-3AD8-49C3-A3C0-826CB774E356}" type="parTrans" cxnId="{D0526883-8449-47F0-8900-E94F14286525}">
      <dgm:prSet/>
      <dgm:spPr/>
      <dgm:t>
        <a:bodyPr/>
        <a:lstStyle/>
        <a:p>
          <a:endParaRPr lang="en-US"/>
        </a:p>
      </dgm:t>
    </dgm:pt>
    <dgm:pt modelId="{2006B4D4-7ED0-43E8-90CA-2238A687D060}" type="sibTrans" cxnId="{D0526883-8449-47F0-8900-E94F14286525}">
      <dgm:prSet/>
      <dgm:spPr/>
      <dgm:t>
        <a:bodyPr/>
        <a:lstStyle/>
        <a:p>
          <a:endParaRPr lang="en-US"/>
        </a:p>
      </dgm:t>
    </dgm:pt>
    <dgm:pt modelId="{C365CED2-77B9-43F7-982D-2159E55F4F86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Sparse encoding</a:t>
          </a:r>
          <a:endParaRPr lang="en-US"/>
        </a:p>
      </dgm:t>
    </dgm:pt>
    <dgm:pt modelId="{2FE833E0-CF9C-458B-872E-26847C6627A5}" type="parTrans" cxnId="{C4BEF7A0-9DB2-41C4-AD0C-E86002BD1419}">
      <dgm:prSet/>
      <dgm:spPr/>
      <dgm:t>
        <a:bodyPr/>
        <a:lstStyle/>
        <a:p>
          <a:endParaRPr lang="en-US"/>
        </a:p>
      </dgm:t>
    </dgm:pt>
    <dgm:pt modelId="{6169631E-3746-45D7-BF6F-516576414221}" type="sibTrans" cxnId="{C4BEF7A0-9DB2-41C4-AD0C-E86002BD1419}">
      <dgm:prSet/>
      <dgm:spPr/>
      <dgm:t>
        <a:bodyPr/>
        <a:lstStyle/>
        <a:p>
          <a:endParaRPr lang="en-US"/>
        </a:p>
      </dgm:t>
    </dgm:pt>
    <dgm:pt modelId="{95DBD25F-BA9C-4BB8-8D7F-50B913E544C5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/>
            <a:t>Indirect encoding</a:t>
          </a:r>
          <a:endParaRPr lang="en-US"/>
        </a:p>
      </dgm:t>
    </dgm:pt>
    <dgm:pt modelId="{E5245F7A-CCE7-4F3B-B375-E4A40E76137F}" type="parTrans" cxnId="{12706EFE-95C8-478F-AA90-DF0B8D1B585A}">
      <dgm:prSet/>
      <dgm:spPr/>
      <dgm:t>
        <a:bodyPr/>
        <a:lstStyle/>
        <a:p>
          <a:endParaRPr lang="en-US"/>
        </a:p>
      </dgm:t>
    </dgm:pt>
    <dgm:pt modelId="{1C8FDF22-13C7-41FC-A255-E55946C4CCFF}" type="sibTrans" cxnId="{12706EFE-95C8-478F-AA90-DF0B8D1B585A}">
      <dgm:prSet/>
      <dgm:spPr/>
      <dgm:t>
        <a:bodyPr/>
        <a:lstStyle/>
        <a:p>
          <a:endParaRPr lang="en-US"/>
        </a:p>
      </dgm:t>
    </dgm:pt>
    <dgm:pt modelId="{63B9F09A-E525-44E9-BFC6-87FB18316AA6}" type="pres">
      <dgm:prSet presAssocID="{AACA8C0F-BB38-4450-A99E-1BA8484F9BFF}" presName="linear" presStyleCnt="0">
        <dgm:presLayoutVars>
          <dgm:animLvl val="lvl"/>
          <dgm:resizeHandles val="exact"/>
        </dgm:presLayoutVars>
      </dgm:prSet>
      <dgm:spPr/>
    </dgm:pt>
    <dgm:pt modelId="{004E9A4C-CCCF-40DC-B193-A821A9786700}" type="pres">
      <dgm:prSet presAssocID="{8820880F-74FC-457E-9F17-42EEC5FDB6C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AC4708D-5195-4450-B00B-F84AECBF351F}" type="pres">
      <dgm:prSet presAssocID="{F61DDCA1-127C-4D98-B54C-D46C2BFAE08A}" presName="spacer" presStyleCnt="0"/>
      <dgm:spPr/>
    </dgm:pt>
    <dgm:pt modelId="{CCF229EB-31A8-4770-8AC0-B0292B439C92}" type="pres">
      <dgm:prSet presAssocID="{989918EB-892A-40EF-80E6-97F764E191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2F5E4A6-4BFC-4268-A99E-BB45EDD558F2}" type="pres">
      <dgm:prSet presAssocID="{6D2F1897-305D-4C72-A464-5A69C8DFAEED}" presName="spacer" presStyleCnt="0"/>
      <dgm:spPr/>
    </dgm:pt>
    <dgm:pt modelId="{EEB5FE4E-2DD7-4CC2-92AB-112B16958D8E}" type="pres">
      <dgm:prSet presAssocID="{0B2E34D8-D840-4924-8A79-D4ADE59E6BF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B689D9-4AF6-41CD-AABB-F69A71D345DC}" type="pres">
      <dgm:prSet presAssocID="{BBEC04F3-7AB5-4213-BB61-D0A8FBE9E658}" presName="spacer" presStyleCnt="0"/>
      <dgm:spPr/>
    </dgm:pt>
    <dgm:pt modelId="{825639AB-F2E2-4210-A86F-A50C51146F94}" type="pres">
      <dgm:prSet presAssocID="{DEC1D05E-0A94-4FFD-8632-576188E60D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29D97AD-9AEC-4293-A559-DF609225F4D1}" type="pres">
      <dgm:prSet presAssocID="{2006B4D4-7ED0-43E8-90CA-2238A687D060}" presName="spacer" presStyleCnt="0"/>
      <dgm:spPr/>
    </dgm:pt>
    <dgm:pt modelId="{5B6F9B8B-D637-4C9E-B6D8-278DF22665DE}" type="pres">
      <dgm:prSet presAssocID="{C365CED2-77B9-43F7-982D-2159E55F4F8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C7BE5D5-C8E0-4E1F-8F4F-0F534136F082}" type="pres">
      <dgm:prSet presAssocID="{6169631E-3746-45D7-BF6F-516576414221}" presName="spacer" presStyleCnt="0"/>
      <dgm:spPr/>
    </dgm:pt>
    <dgm:pt modelId="{6DAB6446-F25C-4B03-A5D1-A3F88B3B29C0}" type="pres">
      <dgm:prSet presAssocID="{95DBD25F-BA9C-4BB8-8D7F-50B913E544C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FB99B07-B79D-41ED-AC75-390B028247FC}" srcId="{AACA8C0F-BB38-4450-A99E-1BA8484F9BFF}" destId="{8820880F-74FC-457E-9F17-42EEC5FDB6C9}" srcOrd="0" destOrd="0" parTransId="{B5FA90A3-14C0-4D9F-9DE7-413282FE3D94}" sibTransId="{F61DDCA1-127C-4D98-B54C-D46C2BFAE08A}"/>
    <dgm:cxn modelId="{B8C47C10-AB90-4792-8310-F89DEA689CBD}" type="presOf" srcId="{8820880F-74FC-457E-9F17-42EEC5FDB6C9}" destId="{004E9A4C-CCCF-40DC-B193-A821A9786700}" srcOrd="0" destOrd="0" presId="urn:microsoft.com/office/officeart/2005/8/layout/vList2"/>
    <dgm:cxn modelId="{91E7ED2F-6E53-402C-BD20-DC44B021F409}" type="presOf" srcId="{C365CED2-77B9-43F7-982D-2159E55F4F86}" destId="{5B6F9B8B-D637-4C9E-B6D8-278DF22665DE}" srcOrd="0" destOrd="0" presId="urn:microsoft.com/office/officeart/2005/8/layout/vList2"/>
    <dgm:cxn modelId="{EFC6865F-771B-4EDE-ACB8-E89A013B0094}" type="presOf" srcId="{95DBD25F-BA9C-4BB8-8D7F-50B913E544C5}" destId="{6DAB6446-F25C-4B03-A5D1-A3F88B3B29C0}" srcOrd="0" destOrd="0" presId="urn:microsoft.com/office/officeart/2005/8/layout/vList2"/>
    <dgm:cxn modelId="{D69E5A4D-C0AC-405D-8C61-6F876E21E6E2}" type="presOf" srcId="{0B2E34D8-D840-4924-8A79-D4ADE59E6BF1}" destId="{EEB5FE4E-2DD7-4CC2-92AB-112B16958D8E}" srcOrd="0" destOrd="0" presId="urn:microsoft.com/office/officeart/2005/8/layout/vList2"/>
    <dgm:cxn modelId="{D0526883-8449-47F0-8900-E94F14286525}" srcId="{AACA8C0F-BB38-4450-A99E-1BA8484F9BFF}" destId="{DEC1D05E-0A94-4FFD-8632-576188E60D69}" srcOrd="3" destOrd="0" parTransId="{FA24DE66-3AD8-49C3-A3C0-826CB774E356}" sibTransId="{2006B4D4-7ED0-43E8-90CA-2238A687D060}"/>
    <dgm:cxn modelId="{77A5249C-ACC2-447B-84F9-D26B2BA4CCB0}" srcId="{AACA8C0F-BB38-4450-A99E-1BA8484F9BFF}" destId="{0B2E34D8-D840-4924-8A79-D4ADE59E6BF1}" srcOrd="2" destOrd="0" parTransId="{756B7DD4-5CA5-4763-9C9C-FED253264A99}" sibTransId="{BBEC04F3-7AB5-4213-BB61-D0A8FBE9E658}"/>
    <dgm:cxn modelId="{C4BEF7A0-9DB2-41C4-AD0C-E86002BD1419}" srcId="{AACA8C0F-BB38-4450-A99E-1BA8484F9BFF}" destId="{C365CED2-77B9-43F7-982D-2159E55F4F86}" srcOrd="4" destOrd="0" parTransId="{2FE833E0-CF9C-458B-872E-26847C6627A5}" sibTransId="{6169631E-3746-45D7-BF6F-516576414221}"/>
    <dgm:cxn modelId="{A25D0FC0-5191-49C4-9C77-5E1F0737964D}" srcId="{AACA8C0F-BB38-4450-A99E-1BA8484F9BFF}" destId="{989918EB-892A-40EF-80E6-97F764E1915D}" srcOrd="1" destOrd="0" parTransId="{C2D73415-3C83-4F6B-8633-CAA1C023BD18}" sibTransId="{6D2F1897-305D-4C72-A464-5A69C8DFAEED}"/>
    <dgm:cxn modelId="{A2FF01CA-3D6C-4D55-AD06-81813DF50B43}" type="presOf" srcId="{AACA8C0F-BB38-4450-A99E-1BA8484F9BFF}" destId="{63B9F09A-E525-44E9-BFC6-87FB18316AA6}" srcOrd="0" destOrd="0" presId="urn:microsoft.com/office/officeart/2005/8/layout/vList2"/>
    <dgm:cxn modelId="{A50DE1DC-D8D8-4754-9BC5-A139C06FDEE7}" type="presOf" srcId="{DEC1D05E-0A94-4FFD-8632-576188E60D69}" destId="{825639AB-F2E2-4210-A86F-A50C51146F94}" srcOrd="0" destOrd="0" presId="urn:microsoft.com/office/officeart/2005/8/layout/vList2"/>
    <dgm:cxn modelId="{16D054FC-4D1F-4212-9C97-813BE318D276}" type="presOf" srcId="{989918EB-892A-40EF-80E6-97F764E1915D}" destId="{CCF229EB-31A8-4770-8AC0-B0292B439C92}" srcOrd="0" destOrd="0" presId="urn:microsoft.com/office/officeart/2005/8/layout/vList2"/>
    <dgm:cxn modelId="{12706EFE-95C8-478F-AA90-DF0B8D1B585A}" srcId="{AACA8C0F-BB38-4450-A99E-1BA8484F9BFF}" destId="{95DBD25F-BA9C-4BB8-8D7F-50B913E544C5}" srcOrd="5" destOrd="0" parTransId="{E5245F7A-CCE7-4F3B-B375-E4A40E76137F}" sibTransId="{1C8FDF22-13C7-41FC-A255-E55946C4CCFF}"/>
    <dgm:cxn modelId="{CE1D0079-39C0-477E-B88D-581C12041416}" type="presParOf" srcId="{63B9F09A-E525-44E9-BFC6-87FB18316AA6}" destId="{004E9A4C-CCCF-40DC-B193-A821A9786700}" srcOrd="0" destOrd="0" presId="urn:microsoft.com/office/officeart/2005/8/layout/vList2"/>
    <dgm:cxn modelId="{7FD728D9-0B6B-4974-99DE-8706943B2FAF}" type="presParOf" srcId="{63B9F09A-E525-44E9-BFC6-87FB18316AA6}" destId="{CAC4708D-5195-4450-B00B-F84AECBF351F}" srcOrd="1" destOrd="0" presId="urn:microsoft.com/office/officeart/2005/8/layout/vList2"/>
    <dgm:cxn modelId="{8406C8A8-1520-4DF4-8352-632A37AA8471}" type="presParOf" srcId="{63B9F09A-E525-44E9-BFC6-87FB18316AA6}" destId="{CCF229EB-31A8-4770-8AC0-B0292B439C92}" srcOrd="2" destOrd="0" presId="urn:microsoft.com/office/officeart/2005/8/layout/vList2"/>
    <dgm:cxn modelId="{BA81CA8D-A64E-4EB5-A908-A210E31E1E69}" type="presParOf" srcId="{63B9F09A-E525-44E9-BFC6-87FB18316AA6}" destId="{B2F5E4A6-4BFC-4268-A99E-BB45EDD558F2}" srcOrd="3" destOrd="0" presId="urn:microsoft.com/office/officeart/2005/8/layout/vList2"/>
    <dgm:cxn modelId="{48C542EE-01A1-4883-B9FE-03390F11513A}" type="presParOf" srcId="{63B9F09A-E525-44E9-BFC6-87FB18316AA6}" destId="{EEB5FE4E-2DD7-4CC2-92AB-112B16958D8E}" srcOrd="4" destOrd="0" presId="urn:microsoft.com/office/officeart/2005/8/layout/vList2"/>
    <dgm:cxn modelId="{E75E5FEC-9A50-4B6C-AA9E-43B4D7892AA5}" type="presParOf" srcId="{63B9F09A-E525-44E9-BFC6-87FB18316AA6}" destId="{55B689D9-4AF6-41CD-AABB-F69A71D345DC}" srcOrd="5" destOrd="0" presId="urn:microsoft.com/office/officeart/2005/8/layout/vList2"/>
    <dgm:cxn modelId="{52B28F24-FDC9-44AE-A221-625E1F16BB9D}" type="presParOf" srcId="{63B9F09A-E525-44E9-BFC6-87FB18316AA6}" destId="{825639AB-F2E2-4210-A86F-A50C51146F94}" srcOrd="6" destOrd="0" presId="urn:microsoft.com/office/officeart/2005/8/layout/vList2"/>
    <dgm:cxn modelId="{043B613A-D159-4F6D-9C5B-2CA393C66DA9}" type="presParOf" srcId="{63B9F09A-E525-44E9-BFC6-87FB18316AA6}" destId="{829D97AD-9AEC-4293-A559-DF609225F4D1}" srcOrd="7" destOrd="0" presId="urn:microsoft.com/office/officeart/2005/8/layout/vList2"/>
    <dgm:cxn modelId="{7F6CB386-AFD5-46D5-85ED-C83BF1802770}" type="presParOf" srcId="{63B9F09A-E525-44E9-BFC6-87FB18316AA6}" destId="{5B6F9B8B-D637-4C9E-B6D8-278DF22665DE}" srcOrd="8" destOrd="0" presId="urn:microsoft.com/office/officeart/2005/8/layout/vList2"/>
    <dgm:cxn modelId="{E3FDC6A4-82A5-44FA-B561-6EF0207828D3}" type="presParOf" srcId="{63B9F09A-E525-44E9-BFC6-87FB18316AA6}" destId="{0C7BE5D5-C8E0-4E1F-8F4F-0F534136F082}" srcOrd="9" destOrd="0" presId="urn:microsoft.com/office/officeart/2005/8/layout/vList2"/>
    <dgm:cxn modelId="{B12C3779-DA64-42C3-8DDD-43A63C258F2F}" type="presParOf" srcId="{63B9F09A-E525-44E9-BFC6-87FB18316AA6}" destId="{6DAB6446-F25C-4B03-A5D1-A3F88B3B29C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85D2-FB33-4803-BE88-AD88CEA1A6A7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BAC6-AA23-4D9C-B8AF-715F73328108}">
      <dsp:nvSpPr>
        <dsp:cNvPr id="0" name=""/>
        <dsp:cNvSpPr/>
      </dsp:nvSpPr>
      <dsp:spPr>
        <a:xfrm>
          <a:off x="0" y="680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High Performance Analytic Appliance</a:t>
          </a:r>
          <a:endParaRPr lang="en-US" sz="3100" kern="1200"/>
        </a:p>
      </dsp:txBody>
      <dsp:txXfrm>
        <a:off x="0" y="680"/>
        <a:ext cx="6089650" cy="1114152"/>
      </dsp:txXfrm>
    </dsp:sp>
    <dsp:sp modelId="{B7A4A129-C38F-4D52-ABF2-7F63251A78E8}">
      <dsp:nvSpPr>
        <dsp:cNvPr id="0" name=""/>
        <dsp:cNvSpPr/>
      </dsp:nvSpPr>
      <dsp:spPr>
        <a:xfrm>
          <a:off x="0" y="1114833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B0DDD-FD8E-49E1-A432-F6C5AF035860}">
      <dsp:nvSpPr>
        <dsp:cNvPr id="0" name=""/>
        <dsp:cNvSpPr/>
      </dsp:nvSpPr>
      <dsp:spPr>
        <a:xfrm>
          <a:off x="0" y="1114833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Hauptspeicher statt Festplatte </a:t>
          </a:r>
          <a:endParaRPr lang="en-US" sz="3100" kern="1200"/>
        </a:p>
      </dsp:txBody>
      <dsp:txXfrm>
        <a:off x="0" y="1114833"/>
        <a:ext cx="6089650" cy="1114152"/>
      </dsp:txXfrm>
    </dsp:sp>
    <dsp:sp modelId="{4E80AF7F-87F4-488E-89C8-77B662A896D6}">
      <dsp:nvSpPr>
        <dsp:cNvPr id="0" name=""/>
        <dsp:cNvSpPr/>
      </dsp:nvSpPr>
      <dsp:spPr>
        <a:xfrm>
          <a:off x="0" y="2228986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10E9C-E86F-418A-989A-420FF893B0A4}">
      <dsp:nvSpPr>
        <dsp:cNvPr id="0" name=""/>
        <dsp:cNvSpPr/>
      </dsp:nvSpPr>
      <dsp:spPr>
        <a:xfrm>
          <a:off x="0" y="2228986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Spaltenorientiert (Row store möglich)</a:t>
          </a:r>
          <a:endParaRPr lang="en-US" sz="3100" kern="1200"/>
        </a:p>
      </dsp:txBody>
      <dsp:txXfrm>
        <a:off x="0" y="2228986"/>
        <a:ext cx="6089650" cy="1114152"/>
      </dsp:txXfrm>
    </dsp:sp>
    <dsp:sp modelId="{67E2DDE5-2446-4025-AFC0-55966FFB2111}">
      <dsp:nvSpPr>
        <dsp:cNvPr id="0" name=""/>
        <dsp:cNvSpPr/>
      </dsp:nvSpPr>
      <dsp:spPr>
        <a:xfrm>
          <a:off x="0" y="3343138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8DB11-EF1A-4C2F-B96E-95C17EB85672}">
      <dsp:nvSpPr>
        <dsp:cNvPr id="0" name=""/>
        <dsp:cNvSpPr/>
      </dsp:nvSpPr>
      <dsp:spPr>
        <a:xfrm>
          <a:off x="0" y="3343138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OLAP + OLTP</a:t>
          </a:r>
          <a:endParaRPr lang="en-US" sz="3100" kern="1200"/>
        </a:p>
      </dsp:txBody>
      <dsp:txXfrm>
        <a:off x="0" y="3343138"/>
        <a:ext cx="6089650" cy="1114152"/>
      </dsp:txXfrm>
    </dsp:sp>
    <dsp:sp modelId="{B6567407-A517-4B4C-8F25-E7984AAA894C}">
      <dsp:nvSpPr>
        <dsp:cNvPr id="0" name=""/>
        <dsp:cNvSpPr/>
      </dsp:nvSpPr>
      <dsp:spPr>
        <a:xfrm>
          <a:off x="0" y="4457291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56FAC-15C6-4CD7-B7D5-8CDD0C85F603}">
      <dsp:nvSpPr>
        <dsp:cNvPr id="0" name=""/>
        <dsp:cNvSpPr/>
      </dsp:nvSpPr>
      <dsp:spPr>
        <a:xfrm>
          <a:off x="0" y="4457291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Entwicklungsplattform</a:t>
          </a:r>
          <a:endParaRPr lang="en-US" sz="3100" kern="1200"/>
        </a:p>
      </dsp:txBody>
      <dsp:txXfrm>
        <a:off x="0" y="4457291"/>
        <a:ext cx="6089650" cy="1114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85D2-FB33-4803-BE88-AD88CEA1A6A7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BAC6-AA23-4D9C-B8AF-715F73328108}">
      <dsp:nvSpPr>
        <dsp:cNvPr id="0" name=""/>
        <dsp:cNvSpPr/>
      </dsp:nvSpPr>
      <dsp:spPr>
        <a:xfrm>
          <a:off x="0" y="680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Komplexe Abfragen und Datenbankoperationen mit sehr hohem Durchsatz ausführbar</a:t>
          </a:r>
          <a:endParaRPr lang="en-US" sz="2400" kern="1200" dirty="0"/>
        </a:p>
      </dsp:txBody>
      <dsp:txXfrm>
        <a:off x="0" y="680"/>
        <a:ext cx="6089650" cy="1114152"/>
      </dsp:txXfrm>
    </dsp:sp>
    <dsp:sp modelId="{B7A4A129-C38F-4D52-ABF2-7F63251A78E8}">
      <dsp:nvSpPr>
        <dsp:cNvPr id="0" name=""/>
        <dsp:cNvSpPr/>
      </dsp:nvSpPr>
      <dsp:spPr>
        <a:xfrm>
          <a:off x="0" y="1114833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B0DDD-FD8E-49E1-A432-F6C5AF035860}">
      <dsp:nvSpPr>
        <dsp:cNvPr id="0" name=""/>
        <dsp:cNvSpPr/>
      </dsp:nvSpPr>
      <dsp:spPr>
        <a:xfrm>
          <a:off x="0" y="1114833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Kein ETL Prozess</a:t>
          </a:r>
          <a:endParaRPr lang="en-US" sz="2400" kern="1200" dirty="0"/>
        </a:p>
      </dsp:txBody>
      <dsp:txXfrm>
        <a:off x="0" y="1114833"/>
        <a:ext cx="6089650" cy="1114152"/>
      </dsp:txXfrm>
    </dsp:sp>
    <dsp:sp modelId="{4E80AF7F-87F4-488E-89C8-77B662A896D6}">
      <dsp:nvSpPr>
        <dsp:cNvPr id="0" name=""/>
        <dsp:cNvSpPr/>
      </dsp:nvSpPr>
      <dsp:spPr>
        <a:xfrm>
          <a:off x="0" y="2228986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10E9C-E86F-418A-989A-420FF893B0A4}">
      <dsp:nvSpPr>
        <dsp:cNvPr id="0" name=""/>
        <dsp:cNvSpPr/>
      </dsp:nvSpPr>
      <dsp:spPr>
        <a:xfrm>
          <a:off x="0" y="2228986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Echtzeit Analysen</a:t>
          </a:r>
          <a:endParaRPr lang="en-US" sz="2400" kern="1200" dirty="0"/>
        </a:p>
      </dsp:txBody>
      <dsp:txXfrm>
        <a:off x="0" y="2228986"/>
        <a:ext cx="6089650" cy="1114152"/>
      </dsp:txXfrm>
    </dsp:sp>
    <dsp:sp modelId="{67E2DDE5-2446-4025-AFC0-55966FFB2111}">
      <dsp:nvSpPr>
        <dsp:cNvPr id="0" name=""/>
        <dsp:cNvSpPr/>
      </dsp:nvSpPr>
      <dsp:spPr>
        <a:xfrm>
          <a:off x="0" y="3343138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8DB11-EF1A-4C2F-B96E-95C17EB85672}">
      <dsp:nvSpPr>
        <dsp:cNvPr id="0" name=""/>
        <dsp:cNvSpPr/>
      </dsp:nvSpPr>
      <dsp:spPr>
        <a:xfrm>
          <a:off x="0" y="3343138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Datenzugriffszeit wird verkürzt</a:t>
          </a:r>
          <a:endParaRPr lang="en-US" sz="2400" kern="1200" dirty="0"/>
        </a:p>
      </dsp:txBody>
      <dsp:txXfrm>
        <a:off x="0" y="3343138"/>
        <a:ext cx="6089650" cy="1114152"/>
      </dsp:txXfrm>
    </dsp:sp>
    <dsp:sp modelId="{B6567407-A517-4B4C-8F25-E7984AAA894C}">
      <dsp:nvSpPr>
        <dsp:cNvPr id="0" name=""/>
        <dsp:cNvSpPr/>
      </dsp:nvSpPr>
      <dsp:spPr>
        <a:xfrm>
          <a:off x="0" y="4457291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56FAC-15C6-4CD7-B7D5-8CDD0C85F603}">
      <dsp:nvSpPr>
        <dsp:cNvPr id="0" name=""/>
        <dsp:cNvSpPr/>
      </dsp:nvSpPr>
      <dsp:spPr>
        <a:xfrm>
          <a:off x="0" y="4457291"/>
          <a:ext cx="6089650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4457291"/>
        <a:ext cx="6089650" cy="1114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E9A4C-CCCF-40DC-B193-A821A9786700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Dictionary Compression</a:t>
          </a:r>
          <a:endParaRPr lang="en-US" sz="3500" kern="1200"/>
        </a:p>
      </dsp:txBody>
      <dsp:txXfrm>
        <a:off x="40980" y="56617"/>
        <a:ext cx="6007690" cy="757514"/>
      </dsp:txXfrm>
    </dsp:sp>
    <dsp:sp modelId="{CCF229EB-31A8-4770-8AC0-B0292B439C92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Prefix encoding</a:t>
          </a:r>
          <a:endParaRPr lang="en-US" sz="3500" kern="1200"/>
        </a:p>
      </dsp:txBody>
      <dsp:txXfrm>
        <a:off x="40980" y="996892"/>
        <a:ext cx="6007690" cy="757514"/>
      </dsp:txXfrm>
    </dsp:sp>
    <dsp:sp modelId="{EEB5FE4E-2DD7-4CC2-92AB-112B16958D8E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Run length encoding</a:t>
          </a:r>
          <a:endParaRPr lang="en-US" sz="3500" kern="1200"/>
        </a:p>
      </dsp:txBody>
      <dsp:txXfrm>
        <a:off x="40980" y="1937167"/>
        <a:ext cx="6007690" cy="757514"/>
      </dsp:txXfrm>
    </dsp:sp>
    <dsp:sp modelId="{825639AB-F2E2-4210-A86F-A50C51146F94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Cluster encoding</a:t>
          </a:r>
          <a:endParaRPr lang="en-US" sz="3500" kern="1200"/>
        </a:p>
      </dsp:txBody>
      <dsp:txXfrm>
        <a:off x="40980" y="2877442"/>
        <a:ext cx="6007690" cy="757514"/>
      </dsp:txXfrm>
    </dsp:sp>
    <dsp:sp modelId="{5B6F9B8B-D637-4C9E-B6D8-278DF22665DE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Sparse encoding</a:t>
          </a:r>
          <a:endParaRPr lang="en-US" sz="3500" kern="1200"/>
        </a:p>
      </dsp:txBody>
      <dsp:txXfrm>
        <a:off x="40980" y="3817717"/>
        <a:ext cx="6007690" cy="757514"/>
      </dsp:txXfrm>
    </dsp:sp>
    <dsp:sp modelId="{6DAB6446-F25C-4B03-A5D1-A3F88B3B29C0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Indirect encoding</a:t>
          </a:r>
          <a:endParaRPr lang="en-US" sz="3500" kern="1200"/>
        </a:p>
      </dsp:txBody>
      <dsp:txXfrm>
        <a:off x="40980" y="4757992"/>
        <a:ext cx="600769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5963-6543-4940-B21F-6E8D12DFDAC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4D0B2-F640-486A-9047-69F338AA0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LINEITEM und ORDER werden zusammengefasst zu der Faktentabelle LINEORDER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PARTSUPP wird nicht übernommen, da es fachlich nicht in das Modell passt (SUPPLYCOST wird geupdatet)</a:t>
            </a:r>
            <a:endParaRPr lang="en-US" dirty="0">
              <a:solidFill>
                <a:srgbClr val="FF0000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Zur Erhaltung der Korrektheit der Informationen in Bezug zur Bestellzeit wird SUPPLYCOST aus PARTSUPP zu jeder Zeile in LINEORDER hinzugefügt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Da TPC-H keine kleinen Spalten mit kleinem Filterfaktor hat, wurden </a:t>
            </a:r>
            <a:r>
              <a:rPr lang="de-DE" dirty="0" err="1"/>
              <a:t>Rollup</a:t>
            </a:r>
            <a:r>
              <a:rPr lang="de-DE" dirty="0"/>
              <a:t>-Spalten wie S_CITY und </a:t>
            </a:r>
            <a:r>
              <a:rPr lang="de-DE" dirty="0" err="1"/>
              <a:t>C_</a:t>
            </a:r>
            <a:r>
              <a:rPr lang="de-DE" err="1"/>
              <a:t>City</a:t>
            </a:r>
            <a:r>
              <a:rPr lang="de-DE"/>
              <a:t> hinzugefügt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4D0B2-F640-486A-9047-69F338AA0C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22.03.2018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e-DE" sz="4800" dirty="0"/>
              <a:t>Star Schema Benchmark </a:t>
            </a:r>
            <a:br>
              <a:rPr lang="de-DE" sz="4800" dirty="0"/>
            </a:br>
            <a:r>
              <a:rPr lang="de-DE" sz="4800" dirty="0"/>
              <a:t>für SAP HANA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Jan </a:t>
            </a:r>
            <a:r>
              <a:rPr lang="de-DE" sz="2000"/>
              <a:t>Hofmeier</a:t>
            </a:r>
            <a:r>
              <a:rPr lang="de-DE" sz="2000" dirty="0"/>
              <a:t>, Kristina Albrecht, Lion Scherer, </a:t>
            </a:r>
            <a:r>
              <a:rPr lang="de-DE" sz="2000"/>
              <a:t>Marius Jochheim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4">
            <a:extLst>
              <a:ext uri="{FF2B5EF4-FFF2-40B4-BE49-F238E27FC236}">
                <a16:creationId xmlns:a16="http://schemas.microsoft.com/office/drawing/2014/main" id="{E729898D-488F-4337-B731-E8C292491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2847" y="307731"/>
            <a:ext cx="4230303" cy="3997637"/>
          </a:xfrm>
          <a:prstGeom prst="rect">
            <a:avLst/>
          </a:prstGeom>
        </p:spPr>
      </p:pic>
      <p:pic>
        <p:nvPicPr>
          <p:cNvPr id="12" name="Grafik 12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B4CE67B5-E307-4E28-8B55-256AFB1B4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10685" y="307731"/>
            <a:ext cx="4466633" cy="39976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FFCD25-97F1-41AA-B40F-20982D91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Vergleich</a:t>
            </a:r>
            <a:r>
              <a:rPr lang="en-US" sz="5400" dirty="0">
                <a:solidFill>
                  <a:schemeClr val="bg1"/>
                </a:solidFill>
              </a:rPr>
              <a:t> von TPC-H und SSB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717D4-35A9-421A-B16B-CDB1C870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EE75-77CA-4A44-9410-6DC45796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FB23-42FF-4A9A-9A64-39F340A7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9C86D4C-2C70-4BB2-A588-2E389BFB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  <a:cs typeface="Calibri Light"/>
              </a:rPr>
              <a:t>Group 1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EB98D-C035-4DF2-8EFF-4B4BFDAB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243E2E-2979-4F4C-A967-FDF93AEA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854" y="6356350"/>
            <a:ext cx="40590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A3AE8-B7C0-44E8-AF7E-23715011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8B84D9-3598-4F0E-BA5D-6B9006313ED2}"/>
              </a:ext>
            </a:extLst>
          </p:cNvPr>
          <p:cNvSpPr txBox="1">
            <a:spLocks/>
          </p:cNvSpPr>
          <p:nvPr/>
        </p:nvSpPr>
        <p:spPr>
          <a:xfrm>
            <a:off x="5039829" y="1437610"/>
            <a:ext cx="6180083" cy="44144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lo_extendedprice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lo_discount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lineorder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dim_date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lo_orderdatekey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d_datekey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1993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lo_discount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BETWEEN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lo_quantity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</a:t>
            </a:r>
            <a:r>
              <a:rPr lang="en-US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cs typeface="Calibri"/>
            </a:endParaRPr>
          </a:p>
          <a:p>
            <a:endParaRPr lang="en-GB" sz="1400" b="1" dirty="0">
              <a:solidFill>
                <a:srgbClr val="3F5FBF"/>
              </a:solidFill>
              <a:latin typeface="Consolas"/>
            </a:endParaRPr>
          </a:p>
          <a:p>
            <a:endParaRPr lang="en-GB" sz="1400" b="1" dirty="0">
              <a:solidFill>
                <a:srgbClr val="3F5FB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89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9C86D4C-2C70-4BB2-A588-2E389BFB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  <a:cs typeface="Calibri Light"/>
              </a:rPr>
              <a:t>Group 2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EB98D-C035-4DF2-8EFF-4B4BFDAB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243E2E-2979-4F4C-A967-FDF93AEA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854" y="6356350"/>
            <a:ext cx="40590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A3AE8-B7C0-44E8-AF7E-23715011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8B84D9-3598-4F0E-BA5D-6B9006313ED2}"/>
              </a:ext>
            </a:extLst>
          </p:cNvPr>
          <p:cNvSpPr txBox="1">
            <a:spLocks/>
          </p:cNvSpPr>
          <p:nvPr/>
        </p:nvSpPr>
        <p:spPr>
          <a:xfrm>
            <a:off x="5039829" y="1437610"/>
            <a:ext cx="6180083" cy="44144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lo_revenue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p_brand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lineorder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dim_date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lo_orderdatekey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d_datekey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part​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lo_partkey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p_partkey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supplier​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lo_suppkey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s_suppkey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p_brand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'MFGR#2239'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s_region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'EUROPE'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GROUP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p_brand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p_brand</a:t>
            </a:r>
            <a:r>
              <a:rPr lang="en-GB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b="1" dirty="0">
              <a:solidFill>
                <a:srgbClr val="3F5FBF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90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9C86D4C-2C70-4BB2-A588-2E389BFB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  <a:cs typeface="Calibri Light"/>
              </a:rPr>
              <a:t>Group 3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EB98D-C035-4DF2-8EFF-4B4BFDAB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243E2E-2979-4F4C-A967-FDF93AEA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854" y="6356350"/>
            <a:ext cx="40590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A3AE8-B7C0-44E8-AF7E-23715011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8B84D9-3598-4F0E-BA5D-6B9006313ED2}"/>
              </a:ext>
            </a:extLst>
          </p:cNvPr>
          <p:cNvSpPr txBox="1">
            <a:spLocks/>
          </p:cNvSpPr>
          <p:nvPr/>
        </p:nvSpPr>
        <p:spPr>
          <a:xfrm>
            <a:off x="5039829" y="1437610"/>
            <a:ext cx="6626654" cy="44144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lo_revenue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lineorder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lo_custkey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c_customerkey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supplier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lo_suppkey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s_suppkey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dim_date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lo_orderdatekey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d_datekey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KI1'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KI1'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1992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1997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GROUP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ASC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revenue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DESC</a:t>
            </a:r>
            <a:r>
              <a:rPr lang="en-GB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641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C608BEB-860E-4094-8511-78603564A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16A8D4-FE87-4604-88B2-394B5D1EB4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9C86D4C-2C70-4BB2-A588-2E389BFB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  <a:cs typeface="Calibri Light"/>
              </a:rPr>
              <a:t>Group 4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EB98D-C035-4DF2-8EFF-4B4BFDAB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243E2E-2979-4F4C-A967-FDF93AEA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854" y="6356350"/>
            <a:ext cx="40590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A3AE8-B7C0-44E8-AF7E-23715011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2006FE-6571-4354-8775-F8708372C227}" type="slidenum">
              <a:rPr lang="de-DE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8B84D9-3598-4F0E-BA5D-6B9006313ED2}"/>
              </a:ext>
            </a:extLst>
          </p:cNvPr>
          <p:cNvSpPr txBox="1">
            <a:spLocks/>
          </p:cNvSpPr>
          <p:nvPr/>
        </p:nvSpPr>
        <p:spPr>
          <a:xfrm>
            <a:off x="5039829" y="1437610"/>
            <a:ext cx="6626654" cy="44144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p_brand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SUM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lo_revenue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lo_supplycost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profit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lineorder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dim_date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lo_orderdatekey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d_datekey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lo_custkey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c_customerkey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supplier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lo_suppkey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s_suppkey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part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lo_partkey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p_partkey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s_nation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STATES'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1997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1998)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p_category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'MFGR#14'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GROUP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p_brand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p_brand</a:t>
            </a:r>
            <a:r>
              <a:rPr lang="en-GB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558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HANA Performance</a:t>
            </a:r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Benchmark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45535A-02AF-4022-8B3C-893EF4BBE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1187"/>
            <a:ext cx="3934327" cy="3095625"/>
          </a:xfrm>
          <a:prstGeom prst="flowChartDelay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A39A-BD29-4E7B-8985-181DC91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2006FE-6571-4354-8775-F8708372C227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0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HANA Performance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Benchmark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A39A-BD29-4E7B-8985-181DC91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2006FE-6571-4354-8775-F8708372C227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CB92E2A-4FA4-46A9-9950-AFCC3FC75E04}"/>
              </a:ext>
            </a:extLst>
          </p:cNvPr>
          <p:cNvSpPr txBox="1">
            <a:spLocks/>
          </p:cNvSpPr>
          <p:nvPr/>
        </p:nvSpPr>
        <p:spPr>
          <a:xfrm>
            <a:off x="6243145" y="2895599"/>
            <a:ext cx="5406161" cy="28807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2000" dirty="0"/>
              <a:t>VM Image von SAP</a:t>
            </a:r>
            <a:endParaRPr lang="pt-B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CPU: Intel(R) Core(TM) i7-6820HQ CPU @ 2.70GHz</a:t>
            </a:r>
            <a:endParaRPr lang="de-DE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/>
              <a:t>CPU </a:t>
            </a:r>
            <a:r>
              <a:rPr lang="en-GB" sz="2000" dirty="0" err="1"/>
              <a:t>Kerne</a:t>
            </a:r>
            <a:r>
              <a:rPr lang="en-GB" sz="2000" dirty="0"/>
              <a:t>: 4 (x2 </a:t>
            </a:r>
            <a:r>
              <a:rPr lang="en-GB" sz="2000" dirty="0" err="1"/>
              <a:t>Theads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/>
              <a:t>RAM: 16GB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/>
              <a:t>Storage: SSD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FEC3BD-52AA-4815-B97A-F20C1DB90D74}"/>
              </a:ext>
            </a:extLst>
          </p:cNvPr>
          <p:cNvCxnSpPr>
            <a:cxnSpLocks/>
          </p:cNvCxnSpPr>
          <p:nvPr/>
        </p:nvCxnSpPr>
        <p:spPr>
          <a:xfrm>
            <a:off x="6368142" y="3294994"/>
            <a:ext cx="5172217" cy="0"/>
          </a:xfrm>
          <a:prstGeom prst="line">
            <a:avLst/>
          </a:prstGeom>
          <a:ln w="19050">
            <a:solidFill>
              <a:schemeClr val="dk1">
                <a:alpha val="3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ED0B833-7833-4416-BB04-90E2C343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Test Setup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A466D3-5CC4-4703-B1D2-B24BC5BA64E1}"/>
              </a:ext>
            </a:extLst>
          </p:cNvPr>
          <p:cNvCxnSpPr>
            <a:cxnSpLocks/>
          </p:cNvCxnSpPr>
          <p:nvPr/>
        </p:nvCxnSpPr>
        <p:spPr>
          <a:xfrm>
            <a:off x="6368142" y="3741683"/>
            <a:ext cx="5172217" cy="0"/>
          </a:xfrm>
          <a:prstGeom prst="line">
            <a:avLst/>
          </a:prstGeom>
          <a:ln w="19050">
            <a:solidFill>
              <a:schemeClr val="dk1">
                <a:alpha val="3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D6BD-4FE1-4957-8577-5271A56BB10D}"/>
              </a:ext>
            </a:extLst>
          </p:cNvPr>
          <p:cNvCxnSpPr>
            <a:cxnSpLocks/>
          </p:cNvCxnSpPr>
          <p:nvPr/>
        </p:nvCxnSpPr>
        <p:spPr>
          <a:xfrm>
            <a:off x="6368142" y="4177863"/>
            <a:ext cx="5172217" cy="0"/>
          </a:xfrm>
          <a:prstGeom prst="line">
            <a:avLst/>
          </a:prstGeom>
          <a:ln w="19050">
            <a:solidFill>
              <a:schemeClr val="dk1">
                <a:alpha val="3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3EDA26-A886-4CE7-A198-2E03B7504C9D}"/>
              </a:ext>
            </a:extLst>
          </p:cNvPr>
          <p:cNvCxnSpPr>
            <a:cxnSpLocks/>
          </p:cNvCxnSpPr>
          <p:nvPr/>
        </p:nvCxnSpPr>
        <p:spPr>
          <a:xfrm>
            <a:off x="6368142" y="4603532"/>
            <a:ext cx="5172217" cy="0"/>
          </a:xfrm>
          <a:prstGeom prst="line">
            <a:avLst/>
          </a:prstGeom>
          <a:ln w="19050">
            <a:solidFill>
              <a:schemeClr val="dk1">
                <a:alpha val="3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HANA Performance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Benchmark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2BCBA-084F-4AD9-84A9-240FEFAF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Ladezeiten von Tabellen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A39A-BD29-4E7B-8985-181DC91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FC77538E-A804-45F9-812A-CEAA1646B7C5}"/>
              </a:ext>
            </a:extLst>
          </p:cNvPr>
          <p:cNvSpPr txBox="1">
            <a:spLocks/>
          </p:cNvSpPr>
          <p:nvPr/>
        </p:nvSpPr>
        <p:spPr>
          <a:xfrm>
            <a:off x="6243145" y="2895599"/>
            <a:ext cx="5406161" cy="28807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de-DE" sz="2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BCB4DD7-6B1D-453A-8556-2CCFA8D96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79611"/>
              </p:ext>
            </p:extLst>
          </p:nvPr>
        </p:nvGraphicFramePr>
        <p:xfrm>
          <a:off x="6777691" y="1502894"/>
          <a:ext cx="4792260" cy="427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AA9E9F-B8E8-421C-9A06-F81B41851C34}"/>
              </a:ext>
            </a:extLst>
          </p:cNvPr>
          <p:cNvSpPr txBox="1"/>
          <p:nvPr/>
        </p:nvSpPr>
        <p:spPr>
          <a:xfrm>
            <a:off x="7931183" y="457199"/>
            <a:ext cx="342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accent4"/>
                </a:solidFill>
              </a:rPr>
              <a:t>27 % weniger Zeit</a:t>
            </a:r>
            <a:endParaRPr lang="en-US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9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HANA Performance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Benchmark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2BCBA-084F-4AD9-84A9-240FEFAF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Ladezeiten von Indizes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A39A-BD29-4E7B-8985-181DC91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FC77538E-A804-45F9-812A-CEAA1646B7C5}"/>
              </a:ext>
            </a:extLst>
          </p:cNvPr>
          <p:cNvSpPr txBox="1">
            <a:spLocks/>
          </p:cNvSpPr>
          <p:nvPr/>
        </p:nvSpPr>
        <p:spPr>
          <a:xfrm>
            <a:off x="6243145" y="2895599"/>
            <a:ext cx="5406161" cy="28807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de-DE" sz="2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BCB4DD7-6B1D-453A-8556-2CCFA8D96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445829"/>
              </p:ext>
            </p:extLst>
          </p:nvPr>
        </p:nvGraphicFramePr>
        <p:xfrm>
          <a:off x="6777691" y="1502894"/>
          <a:ext cx="4792260" cy="427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06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HANA Performance</a:t>
            </a:r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Benchmark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>
                    <a:alpha val="80000"/>
                  </a:scheme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6286" y="6356350"/>
            <a:ext cx="455022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A39A-BD29-4E7B-8985-181DC91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2006FE-6571-4354-8775-F8708372C227}" type="slidenum">
              <a:rPr lang="de-DE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CB92E2A-4FA4-46A9-9950-AFCC3FC75E04}"/>
              </a:ext>
            </a:extLst>
          </p:cNvPr>
          <p:cNvSpPr txBox="1">
            <a:spLocks/>
          </p:cNvSpPr>
          <p:nvPr/>
        </p:nvSpPr>
        <p:spPr>
          <a:xfrm>
            <a:off x="7092986" y="1412489"/>
            <a:ext cx="4556320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2000" b="1" dirty="0" err="1"/>
              <a:t>Row</a:t>
            </a:r>
            <a:r>
              <a:rPr lang="de-DE" sz="2000" b="1" dirty="0"/>
              <a:t> vs. </a:t>
            </a:r>
            <a:r>
              <a:rPr lang="de-DE" sz="2000" b="1" dirty="0" err="1"/>
              <a:t>Column</a:t>
            </a:r>
            <a:r>
              <a:rPr lang="de-DE" sz="2000" b="1" dirty="0"/>
              <a:t> Store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Indizes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000" b="1" dirty="0" err="1"/>
              <a:t>Hints</a:t>
            </a:r>
            <a:endParaRPr lang="de-DE" sz="2000" b="1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AD6E7E-ECE2-43FF-9E9A-F98091B5831E}"/>
              </a:ext>
            </a:extLst>
          </p:cNvPr>
          <p:cNvCxnSpPr/>
          <p:nvPr/>
        </p:nvCxnSpPr>
        <p:spPr>
          <a:xfrm>
            <a:off x="7206916" y="2081463"/>
            <a:ext cx="4146883" cy="0"/>
          </a:xfrm>
          <a:prstGeom prst="line">
            <a:avLst/>
          </a:prstGeom>
          <a:ln w="19050">
            <a:solidFill>
              <a:schemeClr val="dk1">
                <a:alpha val="3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FEC3BD-52AA-4815-B97A-F20C1DB90D74}"/>
              </a:ext>
            </a:extLst>
          </p:cNvPr>
          <p:cNvCxnSpPr/>
          <p:nvPr/>
        </p:nvCxnSpPr>
        <p:spPr>
          <a:xfrm>
            <a:off x="7206916" y="2895600"/>
            <a:ext cx="4146883" cy="0"/>
          </a:xfrm>
          <a:prstGeom prst="line">
            <a:avLst/>
          </a:prstGeom>
          <a:ln w="19050">
            <a:solidFill>
              <a:schemeClr val="dk1">
                <a:alpha val="3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2764C9-4653-4185-8A19-420B2F6D59AF}"/>
              </a:ext>
            </a:extLst>
          </p:cNvPr>
          <p:cNvCxnSpPr/>
          <p:nvPr/>
        </p:nvCxnSpPr>
        <p:spPr>
          <a:xfrm>
            <a:off x="7206916" y="3757864"/>
            <a:ext cx="4146883" cy="0"/>
          </a:xfrm>
          <a:prstGeom prst="line">
            <a:avLst/>
          </a:prstGeom>
          <a:ln w="19050">
            <a:solidFill>
              <a:schemeClr val="dk1">
                <a:alpha val="3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7E70D2A-009B-435D-833A-978ED493E18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128169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</a:rPr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12212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27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1E02C-4D2B-4BF4-A32F-17BAD8C3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sz="4800"/>
              <a:t>Gliederung</a:t>
            </a:r>
            <a:endParaRPr lang="en-US" sz="4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3AD7F08-776D-4DBC-B360-AB8FDA3D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852033" cy="346395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4000" dirty="0"/>
              <a:t>SAP HANA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4000" dirty="0"/>
              <a:t>Star Schema Benchmark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4000" dirty="0"/>
              <a:t>Benchmarks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4000" dirty="0"/>
              <a:t>Cube Präsentation</a:t>
            </a:r>
          </a:p>
          <a:p>
            <a:pPr marL="971550" lvl="1" indent="-51435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9F6A-8802-46EE-8326-65CE5E1C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50761" y="6350238"/>
            <a:ext cx="26858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0781-C082-4BA2-AC56-52982EB8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79" y="6350238"/>
            <a:ext cx="67589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AEC8-5AD8-4564-8C9E-E5D61C64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02006FE-6571-4354-8775-F8708372C227}" type="slidenum">
              <a:rPr lang="de-DE" sz="105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de-DE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4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CC782B-CD1A-4D86-A7D3-E1AF8EE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236A79F-3E97-4581-BF9C-78A8D0424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214031"/>
              </p:ext>
            </p:extLst>
          </p:nvPr>
        </p:nvGraphicFramePr>
        <p:xfrm>
          <a:off x="838200" y="1825625"/>
          <a:ext cx="10515600" cy="351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046587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34624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37267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68134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645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 Key (FK)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Faktentabelle</a:t>
                      </a:r>
                      <a:r>
                        <a:rPr lang="en-US" dirty="0"/>
                        <a:t> (FT)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</a:t>
                      </a:r>
                      <a:r>
                        <a:rPr lang="en-US" dirty="0"/>
                        <a:t>Nur </a:t>
                      </a:r>
                      <a:r>
                        <a:rPr lang="en-US" dirty="0" err="1"/>
                        <a:t>Dimensionen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DimOnly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Restriktive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Indizes</a:t>
                      </a:r>
                      <a:r>
                        <a:rPr lang="en-US" dirty="0"/>
                        <a:t> auf </a:t>
                      </a:r>
                      <a:r>
                        <a:rPr lang="en-US" dirty="0" err="1"/>
                        <a:t>Dimensionen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RestrDim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Indizes</a:t>
                      </a:r>
                      <a:r>
                        <a:rPr lang="en-US" dirty="0"/>
                        <a:t> (None)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3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lo_custkey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lo_quantity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c_region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6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lo_suppkey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lo_extendedprice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c_mktsegment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p_brand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0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lo_partkey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lo_discount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p_mfgr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3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lo_orderdatekey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d_yearmonthnum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1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lo_commitdatekey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s_nation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d_yearmonth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6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s_region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d_daynuminyear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8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d_year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7519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D678-25A0-4BF7-926B-BCEA88AC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F2E04-A7AA-446B-BF20-2F1630D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0015-A964-40C2-A847-F5BC070B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63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7EBD32-B917-4C74-AB4A-07E9E55E61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7648"/>
            <a:ext cx="3959210" cy="4819315"/>
          </a:xfrm>
        </p:spPr>
      </p:pic>
      <p:pic>
        <p:nvPicPr>
          <p:cNvPr id="6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C5F99E1-3E92-4D91-8279-7E3E50C193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10" y="1157756"/>
            <a:ext cx="2729950" cy="5019207"/>
          </a:xfr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BFD571-0283-47CF-BF37-73BAF4DE7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60" y="3759200"/>
            <a:ext cx="4420578" cy="24177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53A02-0564-4A23-92F1-93805A24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95D28-519A-425B-8C5E-8D911779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9A0F-7A28-48B4-8758-F2502B93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21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1E6F6-FA40-42E5-8421-25C96BF7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Execution</a:t>
            </a:r>
            <a:r>
              <a:rPr lang="de-DE" dirty="0"/>
              <a:t>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63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68ED-18DD-48BB-AB48-A5BF8DA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vs. Row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9F66-AE62-41B6-9523-0D88C088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DD4-9B44-42C4-A264-AF1ADEE2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E3AA-1F4F-4CDB-AF86-5BD5B506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C9DBF78-6ED8-46B1-99DF-DAF32D8CC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9704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0748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68ED-18DD-48BB-AB48-A5BF8DA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vs. Row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9F66-AE62-41B6-9523-0D88C088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DD4-9B44-42C4-A264-AF1ADEE2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E3AA-1F4F-4CDB-AF86-5BD5B506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23</a:t>
            </a:fld>
            <a:endParaRPr lang="de-DE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C9DBF78-6ED8-46B1-99DF-DAF32D8CC3F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0640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B5E3-A1C6-4A23-BB26-E2B4ED1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Row Store </a:t>
            </a:r>
            <a:r>
              <a:rPr lang="en-US" sz="5400" dirty="0" err="1"/>
              <a:t>mit</a:t>
            </a:r>
            <a:r>
              <a:rPr lang="en-US" sz="5400" dirty="0"/>
              <a:t> und </a:t>
            </a:r>
            <a:r>
              <a:rPr lang="en-US" sz="5400" dirty="0" err="1"/>
              <a:t>ohne</a:t>
            </a:r>
            <a:r>
              <a:rPr lang="en-US" sz="5400" dirty="0"/>
              <a:t> </a:t>
            </a:r>
            <a:r>
              <a:rPr lang="en-US" sz="5400" dirty="0" err="1"/>
              <a:t>Indizies</a:t>
            </a:r>
            <a:endParaRPr lang="en-US" sz="5400" dirty="0"/>
          </a:p>
        </p:txBody>
      </p:sp>
      <p:pic>
        <p:nvPicPr>
          <p:cNvPr id="6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2017DF-D10D-41E0-BCD9-AC7F50539E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26" y="1216946"/>
            <a:ext cx="4750974" cy="4960017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61873B-46A6-47AC-94B1-1BB57813B2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99" y="1187512"/>
            <a:ext cx="2485167" cy="498945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27589-3FFA-41B5-91C5-1481E31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A99C-181F-4E0C-98A5-123A808C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Kristina Albrecht, Jan Hofmeier, Lion Scherer, Marius Jochheim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11F9B-3C0B-4C53-8E3D-132E87F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4B8F-948C-44F7-B140-5D3FB7A8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/>
              <a:t>Column Store </a:t>
            </a:r>
            <a:r>
              <a:rPr lang="en-US" sz="4600" dirty="0" err="1"/>
              <a:t>ohne</a:t>
            </a:r>
            <a:r>
              <a:rPr lang="en-US" sz="4600" dirty="0"/>
              <a:t> und </a:t>
            </a:r>
            <a:r>
              <a:rPr lang="en-US" sz="4600" dirty="0" err="1"/>
              <a:t>mit</a:t>
            </a:r>
            <a:r>
              <a:rPr lang="en-US" sz="4600" dirty="0"/>
              <a:t> </a:t>
            </a:r>
            <a:r>
              <a:rPr lang="en-US" sz="4600" dirty="0" err="1"/>
              <a:t>Indizes</a:t>
            </a:r>
            <a:endParaRPr lang="en-US" sz="4600" dirty="0"/>
          </a:p>
        </p:txBody>
      </p:sp>
      <p:pic>
        <p:nvPicPr>
          <p:cNvPr id="6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CEFDD4-4FE3-4BE9-9D37-84798E591D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23" y="975641"/>
            <a:ext cx="4273040" cy="5201322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E6686F-EDAE-453F-9799-7F4DB8B60A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37" y="975642"/>
            <a:ext cx="4273039" cy="520132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DD3CF-9BB0-4A7E-8A72-FE34CC13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74A8-F18D-4F4D-8F21-127FAD79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Kristina Albrecht, Jan Hofmeier, Lion Scherer, Marius Jochheim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B093-CEE3-4D8C-A4B4-021C778B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B5E3-A1C6-4A23-BB26-E2B4ED1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Column Store </a:t>
            </a:r>
            <a:r>
              <a:rPr lang="en-US" sz="5400" dirty="0" err="1"/>
              <a:t>mit</a:t>
            </a:r>
            <a:r>
              <a:rPr lang="en-US" sz="5400" dirty="0"/>
              <a:t> und </a:t>
            </a:r>
            <a:r>
              <a:rPr lang="en-US" sz="5400" dirty="0" err="1"/>
              <a:t>ohne</a:t>
            </a:r>
            <a:r>
              <a:rPr lang="en-US" sz="5400" dirty="0"/>
              <a:t> </a:t>
            </a:r>
            <a:r>
              <a:rPr lang="en-US" sz="5400" dirty="0" err="1"/>
              <a:t>Indizies</a:t>
            </a:r>
            <a:r>
              <a:rPr lang="en-US" sz="5400" dirty="0"/>
              <a:t> (3.3)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27589-3FFA-41B5-91C5-1481E31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EA99C-181F-4E0C-98A5-123A808C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Kristina Albrecht, Jan Hofmeier, Lion Scherer, Marius Jochheim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11F9B-3C0B-4C53-8E3D-132E87F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255EA9-1951-420D-BF28-9825A9EB63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" r="2992" b="3228"/>
          <a:stretch/>
        </p:blipFill>
        <p:spPr>
          <a:xfrm>
            <a:off x="1061544" y="2211435"/>
            <a:ext cx="4803227" cy="3464151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1DB2627-DD3F-4864-AE43-6542D86C6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r="4918" b="2323"/>
          <a:stretch/>
        </p:blipFill>
        <p:spPr>
          <a:xfrm>
            <a:off x="6316717" y="2245444"/>
            <a:ext cx="4782208" cy="343014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FC838F-52EE-4CBA-BC8C-2364DADBB901}"/>
              </a:ext>
            </a:extLst>
          </p:cNvPr>
          <p:cNvSpPr/>
          <p:nvPr/>
        </p:nvSpPr>
        <p:spPr>
          <a:xfrm>
            <a:off x="3279228" y="4046483"/>
            <a:ext cx="388882" cy="157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465BA-1A34-4E3A-8AB3-B2B71121C056}"/>
              </a:ext>
            </a:extLst>
          </p:cNvPr>
          <p:cNvSpPr/>
          <p:nvPr/>
        </p:nvSpPr>
        <p:spPr>
          <a:xfrm>
            <a:off x="8513380" y="4046482"/>
            <a:ext cx="462454" cy="15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68ED-18DD-48BB-AB48-A5BF8DA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vs. Row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9F66-AE62-41B6-9523-0D88C088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DD4-9B44-42C4-A264-AF1ADEE2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E3AA-1F4F-4CDB-AF86-5BD5B506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27</a:t>
            </a:fld>
            <a:endParaRPr lang="de-DE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C9DBF78-6ED8-46B1-99DF-DAF32D8CC3F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79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0F8F58-BAF8-45C6-B5A1-F75EEE3C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90" y="0"/>
            <a:ext cx="3313089" cy="626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825F93-2675-4C3C-A9E8-83A6F2592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0"/>
            <a:ext cx="4364718" cy="6356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F5D0-D2AB-4E2B-B2E0-F0E35D80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32FFB-690A-495A-8781-11DBE1CF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BF8D3-E54C-430C-8584-9372A91B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28</a:t>
            </a:fld>
            <a:endParaRPr lang="de-DE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4BD688-AB7A-465C-9728-36B8041EA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972832" y="338931"/>
            <a:ext cx="2964688" cy="368458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--3.3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sum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lo_revenue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lineorder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lo_custkey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c_customerkey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supplier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lo_suppkey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s_suppkey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dim_date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lo_orderdatekey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d_datekey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KI1’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KI5'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KI1’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'UNITED KI5'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1992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1997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group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s_city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order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revenue </a:t>
            </a:r>
            <a:r>
              <a:rPr lang="en-GB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desc</a:t>
            </a:r>
            <a:r>
              <a:rPr lang="en-GB" sz="1200" b="1" dirty="0">
                <a:solidFill>
                  <a:srgbClr val="3F5FBF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DF4B8A1-BE0C-45C4-A0FD-C4C444AE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108" y="338931"/>
            <a:ext cx="5157787" cy="47023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3F5FBF"/>
                </a:solidFill>
                <a:latin typeface="Consolas" panose="020B0609020204030204" pitchFamily="49" charset="0"/>
              </a:rPr>
              <a:t>--3.1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c_nation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s_nation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sum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lo_revenue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lineorder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lo_custkey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c_customerkey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supplier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lo_suppkey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s_suppkey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dim_date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lo_orderdatekey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d_datekey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c_region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'ASIA'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s_region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'ASIA'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1992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1997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group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c_nation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s_nation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order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d_year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revenue </a:t>
            </a:r>
            <a:r>
              <a:rPr lang="en-GB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desc</a:t>
            </a:r>
            <a:r>
              <a:rPr lang="en-GB" sz="1200" b="1" dirty="0">
                <a:solidFill>
                  <a:srgbClr val="3F5FBF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938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062DB-2DAF-4B7E-BA95-37E037A5F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Q3.1</a:t>
            </a:r>
            <a:endParaRPr lang="en-US" dirty="0"/>
          </a:p>
          <a:p>
            <a:r>
              <a:rPr lang="en-US" dirty="0"/>
              <a:t>NO_INDEX_JOIN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C27AE-E386-48ED-B98D-47AC333E2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1,653ms =&gt; 1,323ms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E2830-B32A-4C86-AC99-F2E00E32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2C589-A891-418E-939B-AC661C0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29</a:t>
            </a:fld>
            <a:endParaRPr lang="de-D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C45D527-EF97-47A9-AF84-994032ED2BF6}"/>
              </a:ext>
            </a:extLst>
          </p:cNvPr>
          <p:cNvSpPr txBox="1">
            <a:spLocks/>
          </p:cNvSpPr>
          <p:nvPr/>
        </p:nvSpPr>
        <p:spPr>
          <a:xfrm>
            <a:off x="8061158" y="3872664"/>
            <a:ext cx="3951872" cy="205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NO_HASH_JOIN =&gt; 3,609ms</a:t>
            </a:r>
          </a:p>
          <a:p>
            <a:pPr marL="0" indent="0">
              <a:buNone/>
            </a:pPr>
            <a:r>
              <a:rPr lang="en-US" sz="2400" dirty="0"/>
              <a:t>RANGE_JOIN =&gt; 1,696ms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ED83-ED82-4225-9E7B-9EECCB00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05" y="-1"/>
            <a:ext cx="359434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D0DE8-6BE0-48AF-9478-83D4846F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SAP HANA</a:t>
            </a:r>
            <a:endParaRPr lang="de-DE">
              <a:solidFill>
                <a:schemeClr val="bg1"/>
              </a:solidFill>
            </a:endParaRP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E3634C5-E58B-4DF8-9F47-6159B908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12131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AC30-8344-43F6-A48F-452B1C15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1100">
                <a:solidFill>
                  <a:prstClr val="white">
                    <a:alpha val="80000"/>
                  </a:prst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D9CB-062E-4631-9CCB-2FFD9955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prstClr val="black">
                    <a:alpha val="80000"/>
                  </a:prstClr>
                </a:solidFill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607C-8C5D-4434-9849-2B412888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02006FE-6571-4354-8775-F8708372C227}" type="slidenum">
              <a:rPr lang="de-DE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de-DE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15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73A-889E-4F64-B4A4-A68582B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vs. Row Store: </a:t>
            </a:r>
            <a:r>
              <a:rPr lang="en-US" dirty="0" err="1"/>
              <a:t>Indizes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8D22A94-9C2E-4101-BB37-09ACAEA58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77903"/>
              </p:ext>
            </p:extLst>
          </p:nvPr>
        </p:nvGraphicFramePr>
        <p:xfrm>
          <a:off x="838200" y="1825625"/>
          <a:ext cx="10515600" cy="31540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555347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09473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8258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9913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0152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Column Benchmark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Column Benchmark with </a:t>
                      </a:r>
                      <a:r>
                        <a:rPr lang="en-US" sz="1800" u="none" strike="noStrike" dirty="0" err="1">
                          <a:effectLst/>
                        </a:rPr>
                        <a:t>Indizes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Row Benchmark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Row Benchmark with Index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842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Samples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43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5783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5182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20325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18850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436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1718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05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62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Median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46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Average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1885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587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StandardDeviation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8241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8D9A-8C23-4E17-A959-6CCCE861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E9AD-5ADF-487A-9092-D5CA55E7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3E66-F097-4B36-AF01-22F9C089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632B-C499-48B7-B58D-10CB4A0D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Q3.3: </a:t>
            </a:r>
            <a:r>
              <a:rPr lang="de-DE" sz="4000" dirty="0" err="1"/>
              <a:t>Column</a:t>
            </a:r>
            <a:r>
              <a:rPr lang="de-DE" sz="4000" dirty="0"/>
              <a:t>      </a:t>
            </a:r>
            <a:r>
              <a:rPr lang="de-DE" sz="4000" dirty="0" err="1"/>
              <a:t>Row</a:t>
            </a:r>
            <a:r>
              <a:rPr lang="de-DE" sz="4000" dirty="0"/>
              <a:t> Ohne Index     </a:t>
            </a:r>
            <a:r>
              <a:rPr lang="de-DE" sz="4000" dirty="0" err="1"/>
              <a:t>Row</a:t>
            </a:r>
            <a:r>
              <a:rPr lang="de-DE" sz="4000" dirty="0"/>
              <a:t> Mit Index</a:t>
            </a:r>
            <a:endParaRPr lang="en-US" sz="4000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78845A-AAC7-4A0A-8190-1B0AB585E9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9" y="1825625"/>
            <a:ext cx="4640259" cy="4351338"/>
          </a:xfrm>
        </p:spPr>
      </p:pic>
      <p:pic>
        <p:nvPicPr>
          <p:cNvPr id="6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7F8957-B7A5-4415-A268-E3C890921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98" y="1825625"/>
            <a:ext cx="2280575" cy="4351338"/>
          </a:xfrm>
        </p:spPr>
      </p:pic>
      <p:pic>
        <p:nvPicPr>
          <p:cNvPr id="8" name="Content Placeholder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34F157B-FEFD-48E0-9DD6-93BF90767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12" y="1825625"/>
            <a:ext cx="2280575" cy="43513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4E628-87DE-474B-9323-42650121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E09DC-E9BB-4709-BAA9-891A6455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CCC49-6056-44AC-B478-8900CC5E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092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779A-DB5E-45E0-92D4-719B77FA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Hints</a:t>
            </a:r>
            <a:r>
              <a:rPr lang="de-DE" dirty="0"/>
              <a:t> bei </a:t>
            </a:r>
            <a:r>
              <a:rPr lang="de-DE" dirty="0" err="1"/>
              <a:t>Row</a:t>
            </a:r>
            <a:r>
              <a:rPr lang="de-DE" dirty="0"/>
              <a:t> und </a:t>
            </a:r>
            <a:r>
              <a:rPr lang="de-DE" dirty="0" err="1"/>
              <a:t>Column</a:t>
            </a:r>
            <a:r>
              <a:rPr lang="de-DE" dirty="0"/>
              <a:t> Store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8D2C-5B60-4683-98F0-4F1B8149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3A1F-45B3-402C-BB9C-AD13A171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741E-C946-419C-9D0E-48631433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32</a:t>
            </a:fld>
            <a:endParaRPr lang="de-DE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2A04E9-4B0E-40CE-BB70-CFCF561D60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733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68ED-18DD-48BB-AB48-A5BF8DA8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vs. Row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9F66-AE62-41B6-9523-0D88C088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DD4-9B44-42C4-A264-AF1ADEE2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E3AA-1F4F-4CDB-AF86-5BD5B506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33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E55DFF-70E8-4774-B4F8-F609C49D0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1394"/>
            <a:ext cx="10515600" cy="3779800"/>
          </a:xfrm>
        </p:spPr>
      </p:pic>
    </p:spTree>
    <p:extLst>
      <p:ext uri="{BB962C8B-B14F-4D97-AF65-F5344CB8AC3E}">
        <p14:creationId xmlns:p14="http://schemas.microsoft.com/office/powerpoint/2010/main" val="2394211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C927E-BD2E-4E00-98B0-60FC20F2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31" y="303212"/>
            <a:ext cx="5157787" cy="36512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NO_USE_OLAP_PLAN</a:t>
            </a:r>
            <a:endParaRPr lang="en-US" dirty="0"/>
          </a:p>
        </p:txBody>
      </p:sp>
      <p:pic>
        <p:nvPicPr>
          <p:cNvPr id="14" name="Content Placeholder 1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DFBC197-13AD-43CC-8629-1CC21CBBB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13" y="796842"/>
            <a:ext cx="2743200" cy="539282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F61E47-910F-479E-8CC9-CCE66B973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3459" y="303211"/>
            <a:ext cx="5183188" cy="36512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USE_OLAP_PLAN</a:t>
            </a:r>
            <a:endParaRPr lang="en-US" dirty="0"/>
          </a:p>
        </p:txBody>
      </p:sp>
      <p:pic>
        <p:nvPicPr>
          <p:cNvPr id="12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7E8F4C-3BD3-48EF-8149-1C664A6805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709970"/>
            <a:ext cx="4397827" cy="547969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0B61E-D59D-484D-8B7A-F2276A19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87D91-5DCB-4E60-85A7-302A26E5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C441-2862-45E7-823B-E4B89032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159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sitting, sky, object&#10;&#10;Description generated with high confidence">
            <a:extLst>
              <a:ext uri="{FF2B5EF4-FFF2-40B4-BE49-F238E27FC236}">
                <a16:creationId xmlns:a16="http://schemas.microsoft.com/office/drawing/2014/main" id="{E48750B9-C67C-49BF-85F0-88BEDE00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000">
            <a:off x="3050498" y="585523"/>
            <a:ext cx="5641298" cy="5685046"/>
          </a:xfrm>
          <a:prstGeom prst="rect">
            <a:avLst/>
          </a:prstGeom>
          <a:noFill/>
        </p:spPr>
      </p:pic>
      <p:sp>
        <p:nvSpPr>
          <p:cNvPr id="17" name="Rectangle 16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F7A9D-093B-4B54-80A6-FA5D08295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803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2"/>
                </a:solidFill>
              </a:rPr>
              <a:t>Cube Präsentation</a:t>
            </a:r>
            <a:endParaRPr lang="en-US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91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5E27CFB-4CBD-4E16-A933-553527FE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de-DE" sz="3300" dirty="0">
                <a:cs typeface="Calibri Light"/>
              </a:rPr>
              <a:t>SSBM Benchmark</a:t>
            </a:r>
            <a:br>
              <a:rPr lang="de-DE" sz="3300" dirty="0">
                <a:cs typeface="Calibri Light"/>
              </a:rPr>
            </a:br>
            <a:r>
              <a:rPr lang="de-DE" sz="3300" dirty="0">
                <a:cs typeface="Calibri Light"/>
              </a:rPr>
              <a:t>auf HANA</a:t>
            </a:r>
            <a:endParaRPr lang="de-DE" sz="3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2BCBA-084F-4AD9-84A9-240FEFAF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de-DE" sz="1800" dirty="0" err="1"/>
              <a:t>Column</a:t>
            </a:r>
            <a:r>
              <a:rPr lang="de-DE" sz="1800" dirty="0"/>
              <a:t> Store ist schneller</a:t>
            </a:r>
          </a:p>
          <a:p>
            <a:r>
              <a:rPr lang="de-DE" sz="1800" dirty="0"/>
              <a:t>Indizes können </a:t>
            </a:r>
            <a:r>
              <a:rPr lang="de-DE" sz="1800" dirty="0" err="1"/>
              <a:t>Column</a:t>
            </a:r>
            <a:r>
              <a:rPr lang="de-DE" sz="1800"/>
              <a:t> Store in manchen Fällen beschleunigen</a:t>
            </a:r>
          </a:p>
          <a:p>
            <a:r>
              <a:rPr lang="de-DE" sz="1800"/>
              <a:t>Der </a:t>
            </a:r>
            <a:r>
              <a:rPr lang="de-DE" sz="1800" dirty="0"/>
              <a:t>Optimizer entscheidet ob OLAP Plan verwendet wird</a:t>
            </a:r>
          </a:p>
          <a:p>
            <a:r>
              <a:rPr lang="de-DE" sz="1800" dirty="0"/>
              <a:t>HANA braucht viel 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9808" y="4940038"/>
            <a:ext cx="329184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/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09220" y="6199632"/>
            <a:ext cx="5301531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chemeClr val="tx1">
                    <a:alpha val="80000"/>
                  </a:schemeClr>
                </a:solidFill>
              </a:rPr>
              <a:t>Kristina Albrecht, Jan Hofmeier, Lion Scherer, Marius Jochheim</a:t>
            </a:r>
          </a:p>
        </p:txBody>
      </p:sp>
    </p:spTree>
    <p:extLst>
      <p:ext uri="{BB962C8B-B14F-4D97-AF65-F5344CB8AC3E}">
        <p14:creationId xmlns:p14="http://schemas.microsoft.com/office/powerpoint/2010/main" val="3352487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de-DE" sz="3300" dirty="0">
                <a:cs typeface="Calibri Light"/>
              </a:rPr>
              <a:t>SSBM Benchmark</a:t>
            </a:r>
            <a:br>
              <a:rPr lang="de-DE" sz="3300" dirty="0">
                <a:cs typeface="Calibri Light"/>
              </a:rPr>
            </a:br>
            <a:r>
              <a:rPr lang="de-DE" sz="3300" dirty="0">
                <a:cs typeface="Calibri Light"/>
              </a:rPr>
              <a:t>auf HANA</a:t>
            </a:r>
            <a:endParaRPr lang="de-DE" sz="3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2BCBA-084F-4AD9-84A9-240FEFAF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de-DE" sz="1800" dirty="0" err="1"/>
              <a:t>Column</a:t>
            </a:r>
            <a:r>
              <a:rPr lang="de-DE" sz="1800" dirty="0"/>
              <a:t> Store ist schneller</a:t>
            </a:r>
          </a:p>
          <a:p>
            <a:r>
              <a:rPr lang="de-DE" sz="1800" dirty="0"/>
              <a:t>Indizes können </a:t>
            </a:r>
            <a:r>
              <a:rPr lang="de-DE" sz="1800" dirty="0" err="1"/>
              <a:t>Column</a:t>
            </a:r>
            <a:r>
              <a:rPr lang="de-DE" sz="1800" dirty="0"/>
              <a:t> Store in manchen Fällen beschleunigen</a:t>
            </a:r>
          </a:p>
          <a:p>
            <a:r>
              <a:rPr lang="de-DE" sz="1800" dirty="0"/>
              <a:t>Der Optimizer entscheidet ob OLAP Plan verwendet wird</a:t>
            </a:r>
          </a:p>
          <a:p>
            <a:r>
              <a:rPr lang="de-DE" sz="1800" dirty="0"/>
              <a:t>HANA braucht viel 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9808" y="4940038"/>
            <a:ext cx="329184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/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09220" y="6199632"/>
            <a:ext cx="5301531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chemeClr val="tx1">
                    <a:alpha val="80000"/>
                  </a:schemeClr>
                </a:solidFill>
              </a:rPr>
              <a:t>Kristina Albrecht, Jan Hofmeier, Lion Scherer, Marius Jochheim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E0BFD77-0979-4A2E-968D-5A68212C2E6B}"/>
              </a:ext>
            </a:extLst>
          </p:cNvPr>
          <p:cNvSpPr txBox="1">
            <a:spLocks/>
          </p:cNvSpPr>
          <p:nvPr/>
        </p:nvSpPr>
        <p:spPr>
          <a:xfrm>
            <a:off x="7429840" y="2504474"/>
            <a:ext cx="3025604" cy="14779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6600" dirty="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71863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0A2B1-043D-4034-ACC5-90CC949E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e-DE" sz="3000"/>
              <a:t>Speicherzugriffszeiten</a:t>
            </a:r>
            <a:endParaRPr lang="en-US" sz="3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642A-970A-442B-8D9D-32232CB4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781" y="6291349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7673-0FF6-4D32-8E17-C0C82E55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50">
                <a:solidFill>
                  <a:schemeClr val="bg1">
                    <a:alpha val="70000"/>
                  </a:schemeClr>
                </a:solidFill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B6C6-5CEB-4DF6-BE98-771E2903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 sz="1050"/>
              <a:pPr>
                <a:spcAft>
                  <a:spcPts val="600"/>
                </a:spcAft>
              </a:pPr>
              <a:t>4</a:t>
            </a:fld>
            <a:endParaRPr lang="de-DE" sz="105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2472EFB-8C84-4D68-A51C-EFC08F701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58648"/>
              </p:ext>
            </p:extLst>
          </p:nvPr>
        </p:nvGraphicFramePr>
        <p:xfrm>
          <a:off x="5932883" y="1963419"/>
          <a:ext cx="5641294" cy="293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20647">
                  <a:extLst>
                    <a:ext uri="{9D8B030D-6E8A-4147-A177-3AD203B41FA5}">
                      <a16:colId xmlns:a16="http://schemas.microsoft.com/office/drawing/2014/main" val="126300943"/>
                    </a:ext>
                  </a:extLst>
                </a:gridCol>
                <a:gridCol w="2820647">
                  <a:extLst>
                    <a:ext uri="{9D8B030D-6E8A-4147-A177-3AD203B41FA5}">
                      <a16:colId xmlns:a16="http://schemas.microsoft.com/office/drawing/2014/main" val="824164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dirty="0"/>
                        <a:t>Speicherkomponenten in der Systemarchitektur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dirty="0"/>
                        <a:t>Größenordnung der Zugriffszeit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2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Zugriff auf CPU L1-/L2-/ 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0,5 / 7,0 / 15 </a:t>
                      </a:r>
                      <a:r>
                        <a:rPr lang="de-DE" dirty="0" err="1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u="none" strike="noStrike" noProof="0" dirty="0"/>
                        <a:t>Zugriff auf </a:t>
                      </a:r>
                      <a:r>
                        <a:rPr lang="de-DE" sz="1800" u="none" strike="noStrike" noProof="0" dirty="0" err="1"/>
                        <a:t>Hauptarbeitspeicher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100 </a:t>
                      </a:r>
                      <a:r>
                        <a:rPr lang="de-DE" dirty="0" err="1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5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u="none" strike="noStrike" noProof="0" dirty="0"/>
                        <a:t>Zugriff auf Solid-State-Festplatte (SSD)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150.000 </a:t>
                      </a:r>
                      <a:r>
                        <a:rPr lang="de-DE" dirty="0" err="1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8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u="none" strike="noStrike" noProof="0" dirty="0"/>
                        <a:t>Festplattenzugriff</a:t>
                      </a:r>
                      <a:endParaRPr lang="de-DE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10.000.000 </a:t>
                      </a:r>
                      <a:r>
                        <a:rPr lang="de-DE" dirty="0" err="1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9752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752AB3EE-8A8F-4068-8903-EA66B0EA384D}"/>
              </a:ext>
            </a:extLst>
          </p:cNvPr>
          <p:cNvSpPr txBox="1"/>
          <p:nvPr/>
        </p:nvSpPr>
        <p:spPr>
          <a:xfrm>
            <a:off x="5932883" y="5242144"/>
            <a:ext cx="4775199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FFFF"/>
                </a:solidFill>
                <a:cs typeface="Calibri"/>
              </a:rPr>
              <a:t>Bildquelle: </a:t>
            </a:r>
            <a:r>
              <a:rPr lang="de-DE" dirty="0">
                <a:solidFill>
                  <a:srgbClr val="FFFFFF"/>
                </a:solidFill>
              </a:rPr>
              <a:t>In-Memory-Datenbank SAP HANA</a:t>
            </a:r>
            <a:r>
              <a:rPr lang="de-DE" dirty="0">
                <a:solidFill>
                  <a:srgbClr val="FFFFFF"/>
                </a:solidFill>
                <a:cs typeface="Calibri"/>
              </a:rPr>
              <a:t>, Peter Preuss, Springer Gabler 2017</a:t>
            </a:r>
          </a:p>
          <a:p>
            <a:pPr algn="ctr"/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pPr algn="ctr"/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67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8ACC2E-D945-4989-8C26-7800CBD5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In Memory Vorteile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5A27-D729-4C0B-BAA7-A2DD5FC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1100">
                <a:solidFill>
                  <a:prstClr val="white">
                    <a:alpha val="80000"/>
                  </a:prst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7F54-AF9A-4CBC-843C-C20C1E5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prstClr val="black">
                    <a:alpha val="80000"/>
                  </a:prstClr>
                </a:solidFill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86A4-BF7D-4EF3-8BAE-A5EA992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02006FE-6571-4354-8775-F8708372C227}" type="slidenum">
              <a:rPr lang="de-DE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de-DE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FEC8F5F1-042A-46B8-8396-E74FC6399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612344"/>
              </p:ext>
            </p:extLst>
          </p:nvPr>
        </p:nvGraphicFramePr>
        <p:xfrm>
          <a:off x="5276866" y="108470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60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Top Corners Rounded 13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15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17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nhaltsplatzhalter 4">
            <a:extLst>
              <a:ext uri="{FF2B5EF4-FFF2-40B4-BE49-F238E27FC236}">
                <a16:creationId xmlns:a16="http://schemas.microsoft.com/office/drawing/2014/main" id="{81CDCD1B-6245-4C70-AFAF-1D387920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30414" y="79417"/>
            <a:ext cx="4088822" cy="65421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93931D0-6E27-4536-9A89-C1550394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Spaltenbasiert vs Zeilenbasiert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F8788-3796-4AC5-94EF-A5114255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90389-3A18-4463-A39D-374A2BFD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D512F-BBC4-422B-91A6-A100016B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7" name="Content Placeholder 10">
            <a:extLst>
              <a:ext uri="{FF2B5EF4-FFF2-40B4-BE49-F238E27FC236}">
                <a16:creationId xmlns:a16="http://schemas.microsoft.com/office/drawing/2014/main" id="{A51ED543-1C6D-48B6-9453-86BB0882B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A270062-1A4F-40C8-A2DE-B844402CD78C}"/>
              </a:ext>
            </a:extLst>
          </p:cNvPr>
          <p:cNvSpPr txBox="1"/>
          <p:nvPr/>
        </p:nvSpPr>
        <p:spPr>
          <a:xfrm>
            <a:off x="5080000" y="5503333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000000"/>
                </a:solidFill>
              </a:rPr>
              <a:t>Bildquelle: In-Memory-Datenbank SAP HANA, Peter Preuss, Springer Gabler 2017</a:t>
            </a:r>
          </a:p>
        </p:txBody>
      </p:sp>
    </p:spTree>
    <p:extLst>
      <p:ext uri="{BB962C8B-B14F-4D97-AF65-F5344CB8AC3E}">
        <p14:creationId xmlns:p14="http://schemas.microsoft.com/office/powerpoint/2010/main" val="2778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FBB4C6-BAB3-43AF-89FA-FCC2280D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Compression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B1FCFE6E-8D20-49E8-B652-4DF2FF26D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7242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8446-2B38-4EF5-BA0B-7946DE39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sz="1100">
                <a:solidFill>
                  <a:prstClr val="white">
                    <a:alpha val="80000"/>
                  </a:prst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BB53-8324-4730-8A15-EDCD0DAC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9413" y="6199632"/>
            <a:ext cx="536566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prstClr val="black">
                    <a:alpha val="80000"/>
                  </a:prstClr>
                </a:solidFill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6E64-06C4-4745-A49B-DBD8364E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02006FE-6571-4354-8775-F8708372C227}" type="slidenum">
              <a:rPr lang="de-DE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de-DE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5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60E4FF-CECA-4385-A8F9-50909383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C6D77-FCEC-438F-BCB8-2355E33B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22.03.2018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36B5B-E214-4EFF-B835-623720F7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BEE2-2FFF-4361-B6B0-BFA72CEF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2006FE-6571-4354-8775-F8708372C22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B1BDAD-4650-45E8-9980-2A838F236CC9}"/>
              </a:ext>
            </a:extLst>
          </p:cNvPr>
          <p:cNvGrpSpPr/>
          <p:nvPr/>
        </p:nvGrpSpPr>
        <p:grpSpPr>
          <a:xfrm>
            <a:off x="4204247" y="1944414"/>
            <a:ext cx="6837052" cy="4009742"/>
            <a:chOff x="4204247" y="1944414"/>
            <a:chExt cx="6837052" cy="400974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CCB954-5479-4146-AC12-1D875B9A5264}"/>
                </a:ext>
              </a:extLst>
            </p:cNvPr>
            <p:cNvSpPr/>
            <p:nvPr/>
          </p:nvSpPr>
          <p:spPr>
            <a:xfrm>
              <a:off x="5843752" y="1944414"/>
              <a:ext cx="2112580" cy="4729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SQL OPTIMIZER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A492DD-E1AE-4387-9969-527465279F7B}"/>
                </a:ext>
              </a:extLst>
            </p:cNvPr>
            <p:cNvSpPr/>
            <p:nvPr/>
          </p:nvSpPr>
          <p:spPr>
            <a:xfrm>
              <a:off x="4204247" y="2712380"/>
              <a:ext cx="2112580" cy="4729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ROW STORE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A08C6D-66D9-4934-8DED-4BEE53B12215}"/>
                </a:ext>
              </a:extLst>
            </p:cNvPr>
            <p:cNvSpPr/>
            <p:nvPr/>
          </p:nvSpPr>
          <p:spPr>
            <a:xfrm>
              <a:off x="7814548" y="2712379"/>
              <a:ext cx="2112580" cy="4729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COLUMN STORE</a:t>
              </a:r>
              <a:endParaRPr lang="en-US" dirty="0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3456A90-586F-4AB6-813B-65B67F9C87BB}"/>
                </a:ext>
              </a:extLst>
            </p:cNvPr>
            <p:cNvCxnSpPr>
              <a:cxnSpLocks/>
              <a:stCxn id="12" idx="3"/>
              <a:endCxn id="14" idx="0"/>
            </p:cNvCxnSpPr>
            <p:nvPr/>
          </p:nvCxnSpPr>
          <p:spPr>
            <a:xfrm>
              <a:off x="7956332" y="2180897"/>
              <a:ext cx="914506" cy="5314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8BF454D-C3C1-4D91-8AE3-53281173F33E}"/>
                </a:ext>
              </a:extLst>
            </p:cNvPr>
            <p:cNvCxnSpPr>
              <a:stCxn id="12" idx="1"/>
              <a:endCxn id="13" idx="0"/>
            </p:cNvCxnSpPr>
            <p:nvPr/>
          </p:nvCxnSpPr>
          <p:spPr>
            <a:xfrm rot="10800000" flipV="1">
              <a:off x="5260538" y="2180896"/>
              <a:ext cx="583215" cy="5314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1E8B2F-63C0-45BA-86B5-FC52E4EC717B}"/>
                </a:ext>
              </a:extLst>
            </p:cNvPr>
            <p:cNvSpPr/>
            <p:nvPr/>
          </p:nvSpPr>
          <p:spPr>
            <a:xfrm>
              <a:off x="6835881" y="3638002"/>
              <a:ext cx="1194018" cy="5917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OLAP ENGINE</a:t>
              </a:r>
              <a:endParaRPr lang="en-US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3D018662-0648-4DA5-8A21-D851657E9303}"/>
                </a:ext>
              </a:extLst>
            </p:cNvPr>
            <p:cNvCxnSpPr>
              <a:stCxn id="14" idx="1"/>
              <a:endCxn id="17" idx="0"/>
            </p:cNvCxnSpPr>
            <p:nvPr/>
          </p:nvCxnSpPr>
          <p:spPr>
            <a:xfrm rot="10800000" flipV="1">
              <a:off x="7432890" y="2948862"/>
              <a:ext cx="381658" cy="6891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222A9F4-7E14-4FE3-9222-446D369B429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9927128" y="2948862"/>
              <a:ext cx="478844" cy="7837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A7F5D5-1A26-4458-B109-5FECFEA05867}"/>
                </a:ext>
              </a:extLst>
            </p:cNvPr>
            <p:cNvSpPr/>
            <p:nvPr/>
          </p:nvSpPr>
          <p:spPr>
            <a:xfrm>
              <a:off x="4582066" y="3638002"/>
              <a:ext cx="1351128" cy="5917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ROW STORE ENGINE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9F3F9B-0825-49F2-A448-7D1A9121C3FE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5257630" y="3185345"/>
              <a:ext cx="2907" cy="45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63CE1E-9D89-42A6-8154-6F28421C8F4C}"/>
                </a:ext>
              </a:extLst>
            </p:cNvPr>
            <p:cNvSpPr/>
            <p:nvPr/>
          </p:nvSpPr>
          <p:spPr>
            <a:xfrm>
              <a:off x="6835881" y="5362402"/>
              <a:ext cx="1272572" cy="5917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Analytical View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2B4908-627A-4BE9-985D-5E2F82275F4A}"/>
                </a:ext>
              </a:extLst>
            </p:cNvPr>
            <p:cNvSpPr/>
            <p:nvPr/>
          </p:nvSpPr>
          <p:spPr>
            <a:xfrm>
              <a:off x="8266082" y="5362402"/>
              <a:ext cx="1272572" cy="5917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Calculation</a:t>
              </a:r>
              <a:r>
                <a:rPr lang="de-DE" dirty="0">
                  <a:solidFill>
                    <a:schemeClr val="tx1"/>
                  </a:solidFill>
                </a:rPr>
                <a:t> View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2688C8-7EF3-4A3C-BC17-402BC7F51CA0}"/>
                </a:ext>
              </a:extLst>
            </p:cNvPr>
            <p:cNvSpPr/>
            <p:nvPr/>
          </p:nvSpPr>
          <p:spPr>
            <a:xfrm>
              <a:off x="9711777" y="3638000"/>
              <a:ext cx="1329522" cy="5917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JOIN ENGINE</a:t>
              </a:r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2B0F89-80E2-428B-A007-DD1E505C535F}"/>
                </a:ext>
              </a:extLst>
            </p:cNvPr>
            <p:cNvSpPr/>
            <p:nvPr/>
          </p:nvSpPr>
          <p:spPr>
            <a:xfrm>
              <a:off x="8159555" y="4352701"/>
              <a:ext cx="1485626" cy="5917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CALCULATION ENGINE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14FEED-E468-43F1-B9F6-C771D80187CD}"/>
                </a:ext>
              </a:extLst>
            </p:cNvPr>
            <p:cNvSpPr/>
            <p:nvPr/>
          </p:nvSpPr>
          <p:spPr>
            <a:xfrm>
              <a:off x="9740252" y="5362402"/>
              <a:ext cx="1272572" cy="5917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Attribute Engine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A6FD3452-5794-41CF-9E17-2FA5013C1DD4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V="1">
              <a:off x="9333293" y="3933877"/>
              <a:ext cx="378485" cy="4188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F8BFC6D-7EDB-4517-9088-23BE99B394B3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8029899" y="3933879"/>
              <a:ext cx="357356" cy="4188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914F4842-7D87-48C5-96D6-A02299B9A78C}"/>
                </a:ext>
              </a:extLst>
            </p:cNvPr>
            <p:cNvSpPr/>
            <p:nvPr/>
          </p:nvSpPr>
          <p:spPr>
            <a:xfrm>
              <a:off x="7294179" y="4445876"/>
              <a:ext cx="294290" cy="81980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111799FE-3DBA-4A0D-AEFB-181C7F0947D2}"/>
                </a:ext>
              </a:extLst>
            </p:cNvPr>
            <p:cNvSpPr/>
            <p:nvPr/>
          </p:nvSpPr>
          <p:spPr>
            <a:xfrm>
              <a:off x="10229393" y="4445875"/>
              <a:ext cx="294290" cy="81980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1A3B6FC9-EBC2-4787-AEA6-B3F5F5816351}"/>
                </a:ext>
              </a:extLst>
            </p:cNvPr>
            <p:cNvSpPr/>
            <p:nvPr/>
          </p:nvSpPr>
          <p:spPr>
            <a:xfrm>
              <a:off x="8723693" y="5031029"/>
              <a:ext cx="294290" cy="33137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29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5E27CFB-4CBD-4E16-A933-553527FE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C04CE2-C668-4502-A8AF-CD2076F0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cs typeface="Calibri Light"/>
              </a:rPr>
              <a:t>Star Schema Benchmark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2BCBA-084F-4AD9-84A9-240FEFAF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Misst die OLAP Performance von Datenbank Produkten</a:t>
            </a:r>
          </a:p>
          <a:p>
            <a:r>
              <a:rPr lang="de-DE" sz="2000" dirty="0"/>
              <a:t>Basiert auf dem TPC-H Benchmark</a:t>
            </a:r>
          </a:p>
          <a:p>
            <a:r>
              <a:rPr lang="de-DE" sz="2000" dirty="0"/>
              <a:t>Nutzt ein Star Schema Data Mart mit großer Faktentabelle (LINEORDER) und mehreren </a:t>
            </a:r>
            <a:r>
              <a:rPr lang="de-DE" sz="2000" dirty="0" err="1"/>
              <a:t>Dimenionstabellen</a:t>
            </a:r>
            <a:endParaRPr lang="de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8733-2B86-4C2D-A0AF-04E6BC50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7391" y="6407778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22.03.2018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589-CA0F-442D-A85C-98402648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058" y="6407779"/>
            <a:ext cx="667512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1050">
                <a:solidFill>
                  <a:schemeClr val="tx1">
                    <a:lumMod val="75000"/>
                    <a:lumOff val="25000"/>
                  </a:schemeClr>
                </a:solidFill>
              </a:rPr>
              <a:t>Kristina Albrecht, Jan Hofmeier, Lion Scherer, Marius Jochheim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A39A-BD29-4E7B-8985-181DC91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54953" y="786849"/>
            <a:ext cx="1465945" cy="123434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02006FE-6571-4354-8775-F8708372C227}" type="slidenum">
              <a:rPr lang="de-DE" sz="44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de-DE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72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5496"/>
      </a:accent1>
      <a:accent2>
        <a:srgbClr val="FFFF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1707</Words>
  <Application>Microsoft Office PowerPoint</Application>
  <PresentationFormat>Widescreen</PresentationFormat>
  <Paragraphs>373</Paragraphs>
  <Slides>37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Larissa</vt:lpstr>
      <vt:lpstr>Star Schema Benchmark  für SAP HANA</vt:lpstr>
      <vt:lpstr>Gliederung</vt:lpstr>
      <vt:lpstr>SAP HANA</vt:lpstr>
      <vt:lpstr>Speicherzugriffszeiten</vt:lpstr>
      <vt:lpstr>In Memory Vorteile</vt:lpstr>
      <vt:lpstr>Spaltenbasiert vs Zeilenbasiert</vt:lpstr>
      <vt:lpstr>Compression</vt:lpstr>
      <vt:lpstr>Architektur</vt:lpstr>
      <vt:lpstr>Star Schema Benchmark</vt:lpstr>
      <vt:lpstr>Vergleich von TPC-H und SSB</vt:lpstr>
      <vt:lpstr>Group 1</vt:lpstr>
      <vt:lpstr>Group 2</vt:lpstr>
      <vt:lpstr>Group 3</vt:lpstr>
      <vt:lpstr>Group 4</vt:lpstr>
      <vt:lpstr>HANA Performance Benchmark</vt:lpstr>
      <vt:lpstr>HANA Performance Benchmark</vt:lpstr>
      <vt:lpstr>HANA Performance Benchmark</vt:lpstr>
      <vt:lpstr>HANA Performance Benchmark</vt:lpstr>
      <vt:lpstr>HANA Performance Benchmark</vt:lpstr>
      <vt:lpstr>PowerPoint Presentation</vt:lpstr>
      <vt:lpstr>Query Execution Plans</vt:lpstr>
      <vt:lpstr>Column vs. Row Store</vt:lpstr>
      <vt:lpstr>Column vs. Row Store</vt:lpstr>
      <vt:lpstr>Row Store mit und ohne Indizies</vt:lpstr>
      <vt:lpstr>Column Store ohne und mit Indizes</vt:lpstr>
      <vt:lpstr>Column Store mit und ohne Indizies (3.3)</vt:lpstr>
      <vt:lpstr>Column vs. Row Store</vt:lpstr>
      <vt:lpstr>PowerPoint Presentation</vt:lpstr>
      <vt:lpstr>PowerPoint Presentation</vt:lpstr>
      <vt:lpstr>Column vs. Row Store: Indizes</vt:lpstr>
      <vt:lpstr>Q3.3: Column      Row Ohne Index     Row Mit Index</vt:lpstr>
      <vt:lpstr>Hints bei Row und Column Store</vt:lpstr>
      <vt:lpstr>Column vs. Row Store</vt:lpstr>
      <vt:lpstr>PowerPoint Presentation</vt:lpstr>
      <vt:lpstr>Cube Präsentation</vt:lpstr>
      <vt:lpstr>SSBM Benchmark auf HANA</vt:lpstr>
      <vt:lpstr>SSBM Benchmark auf HANA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10</cp:revision>
  <dcterms:created xsi:type="dcterms:W3CDTF">2012-07-30T21:06:50Z</dcterms:created>
  <dcterms:modified xsi:type="dcterms:W3CDTF">2018-04-08T20:36:15Z</dcterms:modified>
</cp:coreProperties>
</file>