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E0D0-B5A4-4252-BC95-BDEAFEEFB0C0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4377-9ADC-496D-80A7-048082C19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24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E0D0-B5A4-4252-BC95-BDEAFEEFB0C0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4377-9ADC-496D-80A7-048082C19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12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E0D0-B5A4-4252-BC95-BDEAFEEFB0C0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4377-9ADC-496D-80A7-048082C19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87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E0D0-B5A4-4252-BC95-BDEAFEEFB0C0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4377-9ADC-496D-80A7-048082C19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31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E0D0-B5A4-4252-BC95-BDEAFEEFB0C0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4377-9ADC-496D-80A7-048082C19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67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E0D0-B5A4-4252-BC95-BDEAFEEFB0C0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4377-9ADC-496D-80A7-048082C19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76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E0D0-B5A4-4252-BC95-BDEAFEEFB0C0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4377-9ADC-496D-80A7-048082C19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14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E0D0-B5A4-4252-BC95-BDEAFEEFB0C0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4377-9ADC-496D-80A7-048082C19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7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E0D0-B5A4-4252-BC95-BDEAFEEFB0C0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4377-9ADC-496D-80A7-048082C19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54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E0D0-B5A4-4252-BC95-BDEAFEEFB0C0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4377-9ADC-496D-80A7-048082C19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15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E0D0-B5A4-4252-BC95-BDEAFEEFB0C0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4377-9ADC-496D-80A7-048082C19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25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0E0D0-B5A4-4252-BC95-BDEAFEEFB0C0}" type="datetimeFigureOut">
              <a:rPr lang="ru-RU" smtClean="0"/>
              <a:t>22.12.2021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74377-9ADC-496D-80A7-048082C19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27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142067"/>
            <a:ext cx="12192000" cy="1934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8733" y="1596496"/>
            <a:ext cx="9144000" cy="2479675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WEB</a:t>
            </a:r>
            <a:r>
              <a:rPr lang="ru-RU" dirty="0" smtClean="0">
                <a:latin typeface="Book Antiqua" panose="02040602050305030304" pitchFamily="18" charset="0"/>
              </a:rPr>
              <a:t>-программирование</a:t>
            </a:r>
            <a:br>
              <a:rPr lang="ru-RU" dirty="0" smtClean="0">
                <a:latin typeface="Book Antiqua" panose="02040602050305030304" pitchFamily="18" charset="0"/>
              </a:rPr>
            </a:br>
            <a:r>
              <a:rPr lang="ru-RU" dirty="0" smtClean="0">
                <a:latin typeface="Book Antiqua" panose="02040602050305030304" pitchFamily="18" charset="0"/>
              </a:rPr>
              <a:t>итоги</a:t>
            </a:r>
            <a:endParaRPr lang="ru-RU" dirty="0">
              <a:latin typeface="Book Antiqua" panose="0204060205030503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2533" y="5236104"/>
            <a:ext cx="9101667" cy="1418695"/>
          </a:xfrm>
        </p:spPr>
        <p:txBody>
          <a:bodyPr/>
          <a:lstStyle/>
          <a:p>
            <a:endParaRPr lang="ru-RU" dirty="0" smtClean="0"/>
          </a:p>
          <a:p>
            <a:pPr algn="r"/>
            <a:r>
              <a:rPr lang="ru-RU" dirty="0" smtClean="0">
                <a:latin typeface="Book Antiqua" panose="02040602050305030304" pitchFamily="18" charset="0"/>
              </a:rPr>
              <a:t>Студентки группы ЭГ-31</a:t>
            </a:r>
          </a:p>
          <a:p>
            <a:pPr algn="r"/>
            <a:r>
              <a:rPr lang="ru-RU" dirty="0" smtClean="0">
                <a:latin typeface="Book Antiqua" panose="02040602050305030304" pitchFamily="18" charset="0"/>
              </a:rPr>
              <a:t>Богданович Кристины</a:t>
            </a:r>
            <a:endParaRPr lang="ru-RU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2540000"/>
            <a:ext cx="12192000" cy="12615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1" y="25241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>
                <a:latin typeface="Book Antiqua" panose="02040602050305030304" pitchFamily="18" charset="0"/>
              </a:rPr>
              <a:t>Благодарю за внимание</a:t>
            </a:r>
            <a:endParaRPr lang="ru-RU" sz="6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1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855133"/>
            <a:ext cx="12192000" cy="6002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33" y="0"/>
            <a:ext cx="11260667" cy="6350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Book Antiqua" panose="02040602050305030304" pitchFamily="18" charset="0"/>
              </a:rPr>
              <a:t>1 задание</a:t>
            </a:r>
            <a:endParaRPr lang="ru-RU" sz="3200" dirty="0">
              <a:latin typeface="Book Antiqua" panose="0204060205030503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32" t="9856" r="11660" b="4770"/>
          <a:stretch/>
        </p:blipFill>
        <p:spPr>
          <a:xfrm>
            <a:off x="1092200" y="1007534"/>
            <a:ext cx="9753599" cy="561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867" y="136526"/>
            <a:ext cx="10515600" cy="53234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Book Antiqua" panose="02040602050305030304" pitchFamily="18" charset="0"/>
              </a:rPr>
              <a:t>2 задание</a:t>
            </a:r>
            <a:endParaRPr lang="ru-RU" sz="3600" dirty="0">
              <a:latin typeface="Book Antiqua" panose="0204060205030503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74" t="13065" r="1273"/>
          <a:stretch/>
        </p:blipFill>
        <p:spPr>
          <a:xfrm>
            <a:off x="795867" y="838199"/>
            <a:ext cx="10561040" cy="55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4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" y="584199"/>
            <a:ext cx="12192000" cy="61467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" y="857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Book Antiqua" panose="02040602050305030304" pitchFamily="18" charset="0"/>
              </a:rPr>
              <a:t>3 задание</a:t>
            </a:r>
            <a:endParaRPr lang="ru-RU" sz="4000" dirty="0">
              <a:latin typeface="Book Antiqua" panose="0204060205030503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742" t="18605" r="25045" b="16432"/>
          <a:stretch/>
        </p:blipFill>
        <p:spPr>
          <a:xfrm>
            <a:off x="3039532" y="584199"/>
            <a:ext cx="6146802" cy="614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133667" cy="132556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Book Antiqua" panose="02040602050305030304" pitchFamily="18" charset="0"/>
              </a:rPr>
              <a:t>4 задание</a:t>
            </a:r>
            <a:endParaRPr lang="ru-RU" sz="3600" dirty="0">
              <a:latin typeface="Book Antiqua" panose="0204060205030503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26" t="10580" b="11784"/>
          <a:stretch/>
        </p:blipFill>
        <p:spPr>
          <a:xfrm>
            <a:off x="321734" y="1202268"/>
            <a:ext cx="11514615" cy="53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3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" y="1083733"/>
            <a:ext cx="12192000" cy="5774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266" y="382059"/>
            <a:ext cx="10752667" cy="5238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Book Antiqua" panose="02040602050305030304" pitchFamily="18" charset="0"/>
              </a:rPr>
              <a:t>5 задание</a:t>
            </a:r>
            <a:endParaRPr lang="ru-RU" dirty="0">
              <a:latin typeface="Book Antiqua" panose="0204060205030503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16" t="11554" r="62478" b="64902"/>
          <a:stretch/>
        </p:blipFill>
        <p:spPr>
          <a:xfrm>
            <a:off x="287867" y="1604586"/>
            <a:ext cx="11616267" cy="473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34" y="0"/>
            <a:ext cx="11218333" cy="804333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Book Antiqua" panose="02040602050305030304" pitchFamily="18" charset="0"/>
              </a:rPr>
              <a:t>6 задание</a:t>
            </a:r>
            <a:endParaRPr lang="ru-RU" sz="4000" dirty="0">
              <a:latin typeface="Book Antiqua" panose="0204060205030503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19" t="10191" r="9394" b="24820"/>
          <a:stretch/>
        </p:blipFill>
        <p:spPr>
          <a:xfrm>
            <a:off x="533399" y="1058331"/>
            <a:ext cx="10936784" cy="524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872067"/>
            <a:ext cx="12192000" cy="59859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867" y="60325"/>
            <a:ext cx="11192933" cy="70167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Book Antiqua" panose="02040602050305030304" pitchFamily="18" charset="0"/>
              </a:rPr>
              <a:t>7 задание</a:t>
            </a:r>
            <a:endParaRPr lang="ru-RU" sz="4000" dirty="0">
              <a:latin typeface="Book Antiqua" panose="0204060205030503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972" t="10194" r="18685" b="26940"/>
          <a:stretch/>
        </p:blipFill>
        <p:spPr>
          <a:xfrm>
            <a:off x="1693333" y="1049867"/>
            <a:ext cx="9194801" cy="567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11200" y="3098800"/>
            <a:ext cx="10557933" cy="74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78933" y="4275667"/>
            <a:ext cx="10574867" cy="10583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11200" y="1761067"/>
            <a:ext cx="7162800" cy="745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832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latin typeface="Book Antiqua" panose="02040602050305030304" pitchFamily="18" charset="0"/>
              </a:rPr>
              <a:t>Чему я научилась на этом курсе</a:t>
            </a:r>
            <a:endParaRPr lang="ru-RU" sz="4800" dirty="0">
              <a:latin typeface="Book Antiqua" panose="020406020503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5400"/>
              </a:spcAft>
            </a:pPr>
            <a:r>
              <a:rPr lang="ru-RU" sz="4000" dirty="0" smtClean="0">
                <a:latin typeface="Book Antiqua" panose="02040602050305030304" pitchFamily="18" charset="0"/>
              </a:rPr>
              <a:t>Создавать сайты и дизайн</a:t>
            </a:r>
          </a:p>
          <a:p>
            <a:pPr>
              <a:spcAft>
                <a:spcPts val="5400"/>
              </a:spcAft>
            </a:pPr>
            <a:r>
              <a:rPr lang="ru-RU" sz="4000" dirty="0" smtClean="0">
                <a:latin typeface="Book Antiqua" panose="02040602050305030304" pitchFamily="18" charset="0"/>
              </a:rPr>
              <a:t>Освоила базовые знания в верстке сайтов</a:t>
            </a:r>
          </a:p>
          <a:p>
            <a:pPr>
              <a:spcAft>
                <a:spcPts val="5400"/>
              </a:spcAft>
            </a:pPr>
            <a:r>
              <a:rPr lang="ru-RU" sz="4000" dirty="0" smtClean="0">
                <a:latin typeface="Book Antiqua" panose="02040602050305030304" pitchFamily="18" charset="0"/>
              </a:rPr>
              <a:t> Освоила динамическое изменение данных на сайте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6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47</Words>
  <Application>Microsoft Office PowerPoint</Application>
  <PresentationFormat>Широкоэкранный</PresentationFormat>
  <Paragraphs>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Тема Office</vt:lpstr>
      <vt:lpstr>WEB-программирование итоги</vt:lpstr>
      <vt:lpstr>1 задание</vt:lpstr>
      <vt:lpstr>2 задание</vt:lpstr>
      <vt:lpstr>3 задание</vt:lpstr>
      <vt:lpstr>4 задание</vt:lpstr>
      <vt:lpstr>5 задание</vt:lpstr>
      <vt:lpstr>6 задание</vt:lpstr>
      <vt:lpstr>7 задание</vt:lpstr>
      <vt:lpstr>Чему я научилась на этом курсе</vt:lpstr>
      <vt:lpstr>Благодарю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WEB-программирование итоги</dc:title>
  <dc:creator>Пользователь Windows</dc:creator>
  <cp:lastModifiedBy>Пользователь Windows</cp:lastModifiedBy>
  <cp:revision>5</cp:revision>
  <dcterms:created xsi:type="dcterms:W3CDTF">2021-12-22T12:19:14Z</dcterms:created>
  <dcterms:modified xsi:type="dcterms:W3CDTF">2021-12-22T13:03:46Z</dcterms:modified>
</cp:coreProperties>
</file>