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9B6AD-A376-4A13-B19B-4853B8C7C7C9}" v="263" dt="2021-01-20T11:19:04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" userId="6283b2b04f8df705" providerId="LiveId" clId="{B189B6AD-A376-4A13-B19B-4853B8C7C7C9}"/>
    <pc:docChg chg="undo redo custSel mod addSld modSld modMainMaster">
      <pc:chgData name="Andreas" userId="6283b2b04f8df705" providerId="LiveId" clId="{B189B6AD-A376-4A13-B19B-4853B8C7C7C9}" dt="2021-01-20T11:19:10.848" v="2089" actId="1076"/>
      <pc:docMkLst>
        <pc:docMk/>
      </pc:docMkLst>
      <pc:sldChg chg="addSp modSp mod modTransition">
        <pc:chgData name="Andreas" userId="6283b2b04f8df705" providerId="LiveId" clId="{B189B6AD-A376-4A13-B19B-4853B8C7C7C9}" dt="2021-01-20T11:08:49.810" v="1966"/>
        <pc:sldMkLst>
          <pc:docMk/>
          <pc:sldMk cId="170168789" sldId="256"/>
        </pc:sldMkLst>
        <pc:picChg chg="add mod">
          <ac:chgData name="Andreas" userId="6283b2b04f8df705" providerId="LiveId" clId="{B189B6AD-A376-4A13-B19B-4853B8C7C7C9}" dt="2021-01-20T10:14:01.314" v="128" actId="14100"/>
          <ac:picMkLst>
            <pc:docMk/>
            <pc:sldMk cId="170168789" sldId="256"/>
            <ac:picMk id="4" creationId="{C5E85C5A-66D3-40CE-AEDA-E60D04FA2C88}"/>
          </ac:picMkLst>
        </pc:picChg>
        <pc:picChg chg="mod">
          <ac:chgData name="Andreas" userId="6283b2b04f8df705" providerId="LiveId" clId="{B189B6AD-A376-4A13-B19B-4853B8C7C7C9}" dt="2021-01-20T10:12:57.064" v="119" actId="1076"/>
          <ac:picMkLst>
            <pc:docMk/>
            <pc:sldMk cId="170168789" sldId="256"/>
            <ac:picMk id="1026" creationId="{62E6896C-2B28-408B-953D-9D6DEFAC419F}"/>
          </ac:picMkLst>
        </pc:picChg>
        <pc:picChg chg="mod">
          <ac:chgData name="Andreas" userId="6283b2b04f8df705" providerId="LiveId" clId="{B189B6AD-A376-4A13-B19B-4853B8C7C7C9}" dt="2021-01-20T10:13:00.208" v="120" actId="1076"/>
          <ac:picMkLst>
            <pc:docMk/>
            <pc:sldMk cId="170168789" sldId="256"/>
            <ac:picMk id="1028" creationId="{5B6A50F8-6EB8-4D07-A952-481521CAA117}"/>
          </ac:picMkLst>
        </pc:picChg>
        <pc:picChg chg="mod">
          <ac:chgData name="Andreas" userId="6283b2b04f8df705" providerId="LiveId" clId="{B189B6AD-A376-4A13-B19B-4853B8C7C7C9}" dt="2021-01-20T10:14:03.949" v="130" actId="14100"/>
          <ac:picMkLst>
            <pc:docMk/>
            <pc:sldMk cId="170168789" sldId="256"/>
            <ac:picMk id="1030" creationId="{60141CFB-DACA-4D00-9B27-525723319F97}"/>
          </ac:picMkLst>
        </pc:picChg>
      </pc:sldChg>
      <pc:sldChg chg="addSp delSp modSp new mod modTransition">
        <pc:chgData name="Andreas" userId="6283b2b04f8df705" providerId="LiveId" clId="{B189B6AD-A376-4A13-B19B-4853B8C7C7C9}" dt="2021-01-20T11:09:32.884" v="1967" actId="113"/>
        <pc:sldMkLst>
          <pc:docMk/>
          <pc:sldMk cId="3887490848" sldId="257"/>
        </pc:sldMkLst>
        <pc:spChg chg="mod">
          <ac:chgData name="Andreas" userId="6283b2b04f8df705" providerId="LiveId" clId="{B189B6AD-A376-4A13-B19B-4853B8C7C7C9}" dt="2021-01-20T10:14:31.144" v="131" actId="2711"/>
          <ac:spMkLst>
            <pc:docMk/>
            <pc:sldMk cId="3887490848" sldId="257"/>
            <ac:spMk id="2" creationId="{91C8D670-BACE-4269-BCDC-08F6A5ED771C}"/>
          </ac:spMkLst>
        </pc:spChg>
        <pc:spChg chg="del">
          <ac:chgData name="Andreas" userId="6283b2b04f8df705" providerId="LiveId" clId="{B189B6AD-A376-4A13-B19B-4853B8C7C7C9}" dt="2021-01-20T10:20:15.959" v="144" actId="1032"/>
          <ac:spMkLst>
            <pc:docMk/>
            <pc:sldMk cId="3887490848" sldId="257"/>
            <ac:spMk id="3" creationId="{85AA9707-8B98-497B-9FDF-9DD564235062}"/>
          </ac:spMkLst>
        </pc:spChg>
        <pc:spChg chg="add del mod">
          <ac:chgData name="Andreas" userId="6283b2b04f8df705" providerId="LiveId" clId="{B189B6AD-A376-4A13-B19B-4853B8C7C7C9}" dt="2021-01-20T10:21:04.522" v="153" actId="478"/>
          <ac:spMkLst>
            <pc:docMk/>
            <pc:sldMk cId="3887490848" sldId="257"/>
            <ac:spMk id="6" creationId="{8979B94E-2BAC-461B-9B9C-04EFE1BBD4F5}"/>
          </ac:spMkLst>
        </pc:spChg>
        <pc:spChg chg="add del mod">
          <ac:chgData name="Andreas" userId="6283b2b04f8df705" providerId="LiveId" clId="{B189B6AD-A376-4A13-B19B-4853B8C7C7C9}" dt="2021-01-20T10:25:25.626" v="407" actId="478"/>
          <ac:spMkLst>
            <pc:docMk/>
            <pc:sldMk cId="3887490848" sldId="257"/>
            <ac:spMk id="7" creationId="{A1FD0F8B-496B-42EF-901C-E735AB9E85C3}"/>
          </ac:spMkLst>
        </pc:spChg>
        <pc:spChg chg="add mod">
          <ac:chgData name="Andreas" userId="6283b2b04f8df705" providerId="LiveId" clId="{B189B6AD-A376-4A13-B19B-4853B8C7C7C9}" dt="2021-01-20T10:25:29.236" v="409" actId="1076"/>
          <ac:spMkLst>
            <pc:docMk/>
            <pc:sldMk cId="3887490848" sldId="257"/>
            <ac:spMk id="9" creationId="{FA0A693E-EA19-42CC-AD28-A258E063F426}"/>
          </ac:spMkLst>
        </pc:spChg>
        <pc:spChg chg="add mod">
          <ac:chgData name="Andreas" userId="6283b2b04f8df705" providerId="LiveId" clId="{B189B6AD-A376-4A13-B19B-4853B8C7C7C9}" dt="2021-01-20T10:28:27.997" v="642" actId="207"/>
          <ac:spMkLst>
            <pc:docMk/>
            <pc:sldMk cId="3887490848" sldId="257"/>
            <ac:spMk id="10" creationId="{22006449-BA62-45F2-B45E-1BC44BF94B6A}"/>
          </ac:spMkLst>
        </pc:spChg>
        <pc:spChg chg="add del mod">
          <ac:chgData name="Andreas" userId="6283b2b04f8df705" providerId="LiveId" clId="{B189B6AD-A376-4A13-B19B-4853B8C7C7C9}" dt="2021-01-20T10:25:26.477" v="408" actId="478"/>
          <ac:spMkLst>
            <pc:docMk/>
            <pc:sldMk cId="3887490848" sldId="257"/>
            <ac:spMk id="11" creationId="{0F8A68AB-DF36-411A-86D9-C1527FDE2089}"/>
          </ac:spMkLst>
        </pc:spChg>
        <pc:spChg chg="add mod">
          <ac:chgData name="Andreas" userId="6283b2b04f8df705" providerId="LiveId" clId="{B189B6AD-A376-4A13-B19B-4853B8C7C7C9}" dt="2021-01-20T10:25:32.885" v="410" actId="1076"/>
          <ac:spMkLst>
            <pc:docMk/>
            <pc:sldMk cId="3887490848" sldId="257"/>
            <ac:spMk id="12" creationId="{8D0DD4C8-B2CC-44C8-8BFB-F9C12BF040B8}"/>
          </ac:spMkLst>
        </pc:spChg>
        <pc:spChg chg="add mod">
          <ac:chgData name="Andreas" userId="6283b2b04f8df705" providerId="LiveId" clId="{B189B6AD-A376-4A13-B19B-4853B8C7C7C9}" dt="2021-01-20T10:25:36.436" v="411" actId="1076"/>
          <ac:spMkLst>
            <pc:docMk/>
            <pc:sldMk cId="3887490848" sldId="257"/>
            <ac:spMk id="13" creationId="{81A2C221-D972-43FD-8A85-ACDC6E0CE76A}"/>
          </ac:spMkLst>
        </pc:spChg>
        <pc:spChg chg="add mod">
          <ac:chgData name="Andreas" userId="6283b2b04f8df705" providerId="LiveId" clId="{B189B6AD-A376-4A13-B19B-4853B8C7C7C9}" dt="2021-01-20T10:26:08.760" v="454" actId="1076"/>
          <ac:spMkLst>
            <pc:docMk/>
            <pc:sldMk cId="3887490848" sldId="257"/>
            <ac:spMk id="14" creationId="{4D7FEE01-767E-45A5-A824-47F5B1109134}"/>
          </ac:spMkLst>
        </pc:spChg>
        <pc:spChg chg="add mod">
          <ac:chgData name="Andreas" userId="6283b2b04f8df705" providerId="LiveId" clId="{B189B6AD-A376-4A13-B19B-4853B8C7C7C9}" dt="2021-01-20T10:27:59.730" v="637" actId="1076"/>
          <ac:spMkLst>
            <pc:docMk/>
            <pc:sldMk cId="3887490848" sldId="257"/>
            <ac:spMk id="15" creationId="{77696E70-F341-4C94-AEDD-B386C1D4E2A3}"/>
          </ac:spMkLst>
        </pc:spChg>
        <pc:spChg chg="add mod">
          <ac:chgData name="Andreas" userId="6283b2b04f8df705" providerId="LiveId" clId="{B189B6AD-A376-4A13-B19B-4853B8C7C7C9}" dt="2021-01-20T10:27:03.494" v="538" actId="20577"/>
          <ac:spMkLst>
            <pc:docMk/>
            <pc:sldMk cId="3887490848" sldId="257"/>
            <ac:spMk id="16" creationId="{2ADD61C3-CE3A-4D4A-A9CD-37D4B0E68905}"/>
          </ac:spMkLst>
        </pc:spChg>
        <pc:spChg chg="add mod">
          <ac:chgData name="Andreas" userId="6283b2b04f8df705" providerId="LiveId" clId="{B189B6AD-A376-4A13-B19B-4853B8C7C7C9}" dt="2021-01-20T11:09:32.884" v="1967" actId="113"/>
          <ac:spMkLst>
            <pc:docMk/>
            <pc:sldMk cId="3887490848" sldId="257"/>
            <ac:spMk id="17" creationId="{0EA5C9E0-5CFA-47F5-B9D3-34DFFA88BBF4}"/>
          </ac:spMkLst>
        </pc:spChg>
        <pc:spChg chg="add mod">
          <ac:chgData name="Andreas" userId="6283b2b04f8df705" providerId="LiveId" clId="{B189B6AD-A376-4A13-B19B-4853B8C7C7C9}" dt="2021-01-20T10:28:38.266" v="644" actId="1076"/>
          <ac:spMkLst>
            <pc:docMk/>
            <pc:sldMk cId="3887490848" sldId="257"/>
            <ac:spMk id="19" creationId="{B41D9F1B-1BE0-44B2-992D-5AD9F0D15E27}"/>
          </ac:spMkLst>
        </pc:spChg>
        <pc:spChg chg="add mod">
          <ac:chgData name="Andreas" userId="6283b2b04f8df705" providerId="LiveId" clId="{B189B6AD-A376-4A13-B19B-4853B8C7C7C9}" dt="2021-01-20T10:28:45.122" v="647" actId="1076"/>
          <ac:spMkLst>
            <pc:docMk/>
            <pc:sldMk cId="3887490848" sldId="257"/>
            <ac:spMk id="20" creationId="{A9DC905F-A1D4-4486-B0BF-451DFB9494E8}"/>
          </ac:spMkLst>
        </pc:spChg>
        <pc:spChg chg="add mod">
          <ac:chgData name="Andreas" userId="6283b2b04f8df705" providerId="LiveId" clId="{B189B6AD-A376-4A13-B19B-4853B8C7C7C9}" dt="2021-01-20T10:28:53.084" v="649" actId="1076"/>
          <ac:spMkLst>
            <pc:docMk/>
            <pc:sldMk cId="3887490848" sldId="257"/>
            <ac:spMk id="21" creationId="{98A1C831-46BC-42E9-AADA-5B7EFD476305}"/>
          </ac:spMkLst>
        </pc:spChg>
        <pc:spChg chg="add mod">
          <ac:chgData name="Andreas" userId="6283b2b04f8df705" providerId="LiveId" clId="{B189B6AD-A376-4A13-B19B-4853B8C7C7C9}" dt="2021-01-20T10:29:17.286" v="656" actId="1076"/>
          <ac:spMkLst>
            <pc:docMk/>
            <pc:sldMk cId="3887490848" sldId="257"/>
            <ac:spMk id="22" creationId="{A4150001-4A0F-46F3-BFC6-5CF297DC3284}"/>
          </ac:spMkLst>
        </pc:spChg>
        <pc:spChg chg="add mod">
          <ac:chgData name="Andreas" userId="6283b2b04f8df705" providerId="LiveId" clId="{B189B6AD-A376-4A13-B19B-4853B8C7C7C9}" dt="2021-01-20T10:29:10.256" v="655" actId="1076"/>
          <ac:spMkLst>
            <pc:docMk/>
            <pc:sldMk cId="3887490848" sldId="257"/>
            <ac:spMk id="23" creationId="{05419F32-1EE0-4220-8094-46079CDB20A9}"/>
          </ac:spMkLst>
        </pc:spChg>
        <pc:graphicFrameChg chg="add del mod modGraphic">
          <ac:chgData name="Andreas" userId="6283b2b04f8df705" providerId="LiveId" clId="{B189B6AD-A376-4A13-B19B-4853B8C7C7C9}" dt="2021-01-20T10:21:02.041" v="152" actId="478"/>
          <ac:graphicFrameMkLst>
            <pc:docMk/>
            <pc:sldMk cId="3887490848" sldId="257"/>
            <ac:graphicFrameMk id="4" creationId="{A75F9B00-6E6C-4266-B679-2BD929A370B9}"/>
          </ac:graphicFrameMkLst>
        </pc:graphicFrameChg>
        <pc:picChg chg="add del">
          <ac:chgData name="Andreas" userId="6283b2b04f8df705" providerId="LiveId" clId="{B189B6AD-A376-4A13-B19B-4853B8C7C7C9}" dt="2021-01-20T10:22:18.810" v="169" actId="478"/>
          <ac:picMkLst>
            <pc:docMk/>
            <pc:sldMk cId="3887490848" sldId="257"/>
            <ac:picMk id="8" creationId="{34949EE7-2FC3-4285-A1FB-343E8A5F912C}"/>
          </ac:picMkLst>
        </pc:picChg>
        <pc:picChg chg="add mod">
          <ac:chgData name="Andreas" userId="6283b2b04f8df705" providerId="LiveId" clId="{B189B6AD-A376-4A13-B19B-4853B8C7C7C9}" dt="2021-01-20T10:21:15.336" v="155" actId="1076"/>
          <ac:picMkLst>
            <pc:docMk/>
            <pc:sldMk cId="3887490848" sldId="257"/>
            <ac:picMk id="1026" creationId="{387FB975-DC61-43B6-9325-7EF197774A2D}"/>
          </ac:picMkLst>
        </pc:picChg>
      </pc:sldChg>
      <pc:sldChg chg="addSp modSp new mod modTransition">
        <pc:chgData name="Andreas" userId="6283b2b04f8df705" providerId="LiveId" clId="{B189B6AD-A376-4A13-B19B-4853B8C7C7C9}" dt="2021-01-20T11:08:49.810" v="1966"/>
        <pc:sldMkLst>
          <pc:docMk/>
          <pc:sldMk cId="1783468839" sldId="258"/>
        </pc:sldMkLst>
        <pc:spChg chg="mod">
          <ac:chgData name="Andreas" userId="6283b2b04f8df705" providerId="LiveId" clId="{B189B6AD-A376-4A13-B19B-4853B8C7C7C9}" dt="2021-01-20T10:14:40.465" v="134" actId="207"/>
          <ac:spMkLst>
            <pc:docMk/>
            <pc:sldMk cId="1783468839" sldId="258"/>
            <ac:spMk id="2" creationId="{6412B8AC-44E9-41A5-B4CF-E48788881975}"/>
          </ac:spMkLst>
        </pc:spChg>
        <pc:spChg chg="mod">
          <ac:chgData name="Andreas" userId="6283b2b04f8df705" providerId="LiveId" clId="{B189B6AD-A376-4A13-B19B-4853B8C7C7C9}" dt="2021-01-20T10:36:10.877" v="1065" actId="20577"/>
          <ac:spMkLst>
            <pc:docMk/>
            <pc:sldMk cId="1783468839" sldId="258"/>
            <ac:spMk id="3" creationId="{2DD04FBE-3D53-4F76-8938-7B211B26E734}"/>
          </ac:spMkLst>
        </pc:spChg>
        <pc:spChg chg="add mod">
          <ac:chgData name="Andreas" userId="6283b2b04f8df705" providerId="LiveId" clId="{B189B6AD-A376-4A13-B19B-4853B8C7C7C9}" dt="2021-01-20T10:34:35.429" v="986" actId="2711"/>
          <ac:spMkLst>
            <pc:docMk/>
            <pc:sldMk cId="1783468839" sldId="258"/>
            <ac:spMk id="4" creationId="{2CA3B913-8B91-47C5-B80A-509E8C26DDF4}"/>
          </ac:spMkLst>
        </pc:spChg>
        <pc:spChg chg="add mod">
          <ac:chgData name="Andreas" userId="6283b2b04f8df705" providerId="LiveId" clId="{B189B6AD-A376-4A13-B19B-4853B8C7C7C9}" dt="2021-01-20T10:36:03.529" v="1058" actId="1076"/>
          <ac:spMkLst>
            <pc:docMk/>
            <pc:sldMk cId="1783468839" sldId="258"/>
            <ac:spMk id="5" creationId="{9EF6E178-E1D3-42A3-AF4D-7F98FC360BFB}"/>
          </ac:spMkLst>
        </pc:spChg>
        <pc:spChg chg="add mod">
          <ac:chgData name="Andreas" userId="6283b2b04f8df705" providerId="LiveId" clId="{B189B6AD-A376-4A13-B19B-4853B8C7C7C9}" dt="2021-01-20T10:36:34.922" v="1074" actId="20577"/>
          <ac:spMkLst>
            <pc:docMk/>
            <pc:sldMk cId="1783468839" sldId="258"/>
            <ac:spMk id="6" creationId="{2B8CE7FB-03B2-4289-A36A-B66D91B1ECD4}"/>
          </ac:spMkLst>
        </pc:spChg>
        <pc:spChg chg="add mod">
          <ac:chgData name="Andreas" userId="6283b2b04f8df705" providerId="LiveId" clId="{B189B6AD-A376-4A13-B19B-4853B8C7C7C9}" dt="2021-01-20T10:37:50.574" v="1087" actId="1076"/>
          <ac:spMkLst>
            <pc:docMk/>
            <pc:sldMk cId="1783468839" sldId="258"/>
            <ac:spMk id="8" creationId="{2B0F06A9-2F3C-4739-9D20-927DE1DEBCFF}"/>
          </ac:spMkLst>
        </pc:spChg>
        <pc:spChg chg="add mod">
          <ac:chgData name="Andreas" userId="6283b2b04f8df705" providerId="LiveId" clId="{B189B6AD-A376-4A13-B19B-4853B8C7C7C9}" dt="2021-01-20T10:37:47.481" v="1086" actId="1076"/>
          <ac:spMkLst>
            <pc:docMk/>
            <pc:sldMk cId="1783468839" sldId="258"/>
            <ac:spMk id="9" creationId="{5183959A-CD09-4627-A806-67927989448D}"/>
          </ac:spMkLst>
        </pc:spChg>
        <pc:spChg chg="add mod">
          <ac:chgData name="Andreas" userId="6283b2b04f8df705" providerId="LiveId" clId="{B189B6AD-A376-4A13-B19B-4853B8C7C7C9}" dt="2021-01-20T10:37:44.813" v="1085" actId="1076"/>
          <ac:spMkLst>
            <pc:docMk/>
            <pc:sldMk cId="1783468839" sldId="258"/>
            <ac:spMk id="10" creationId="{1AE9D1B5-1688-4E2C-9215-84AFB4CFE5E6}"/>
          </ac:spMkLst>
        </pc:spChg>
        <pc:picChg chg="add mod">
          <ac:chgData name="Andreas" userId="6283b2b04f8df705" providerId="LiveId" clId="{B189B6AD-A376-4A13-B19B-4853B8C7C7C9}" dt="2021-01-20T10:34:24.924" v="984" actId="14100"/>
          <ac:picMkLst>
            <pc:docMk/>
            <pc:sldMk cId="1783468839" sldId="258"/>
            <ac:picMk id="7" creationId="{CCA422F9-86AE-4956-AC72-6DD9DD040C7F}"/>
          </ac:picMkLst>
        </pc:picChg>
      </pc:sldChg>
      <pc:sldChg chg="addSp delSp modSp new mod modTransition">
        <pc:chgData name="Andreas" userId="6283b2b04f8df705" providerId="LiveId" clId="{B189B6AD-A376-4A13-B19B-4853B8C7C7C9}" dt="2021-01-20T11:10:47.017" v="1975" actId="20577"/>
        <pc:sldMkLst>
          <pc:docMk/>
          <pc:sldMk cId="3305969677" sldId="259"/>
        </pc:sldMkLst>
        <pc:spChg chg="mod">
          <ac:chgData name="Andreas" userId="6283b2b04f8df705" providerId="LiveId" clId="{B189B6AD-A376-4A13-B19B-4853B8C7C7C9}" dt="2021-01-20T10:14:49.961" v="138" actId="207"/>
          <ac:spMkLst>
            <pc:docMk/>
            <pc:sldMk cId="3305969677" sldId="259"/>
            <ac:spMk id="2" creationId="{EBA482DB-B5B5-4E50-93AF-ED2DE8FE09E4}"/>
          </ac:spMkLst>
        </pc:spChg>
        <pc:spChg chg="del">
          <ac:chgData name="Andreas" userId="6283b2b04f8df705" providerId="LiveId" clId="{B189B6AD-A376-4A13-B19B-4853B8C7C7C9}" dt="2021-01-20T10:39:39.106" v="1088" actId="1032"/>
          <ac:spMkLst>
            <pc:docMk/>
            <pc:sldMk cId="3305969677" sldId="259"/>
            <ac:spMk id="3" creationId="{10988116-1F7D-4085-8589-8AC4AF940946}"/>
          </ac:spMkLst>
        </pc:spChg>
        <pc:graphicFrameChg chg="add mod modGraphic">
          <ac:chgData name="Andreas" userId="6283b2b04f8df705" providerId="LiveId" clId="{B189B6AD-A376-4A13-B19B-4853B8C7C7C9}" dt="2021-01-20T11:10:47.017" v="1975" actId="20577"/>
          <ac:graphicFrameMkLst>
            <pc:docMk/>
            <pc:sldMk cId="3305969677" sldId="259"/>
            <ac:graphicFrameMk id="4" creationId="{B3BA5FEE-7069-48E0-A125-BEAD39646465}"/>
          </ac:graphicFrameMkLst>
        </pc:graphicFrameChg>
      </pc:sldChg>
      <pc:sldChg chg="addSp delSp modSp new mod modTransition setBg setClrOvrMap">
        <pc:chgData name="Andreas" userId="6283b2b04f8df705" providerId="LiveId" clId="{B189B6AD-A376-4A13-B19B-4853B8C7C7C9}" dt="2021-01-20T11:11:59.256" v="1982" actId="20577"/>
        <pc:sldMkLst>
          <pc:docMk/>
          <pc:sldMk cId="539521173" sldId="260"/>
        </pc:sldMkLst>
        <pc:spChg chg="mod">
          <ac:chgData name="Andreas" userId="6283b2b04f8df705" providerId="LiveId" clId="{B189B6AD-A376-4A13-B19B-4853B8C7C7C9}" dt="2021-01-20T10:49:23.983" v="1300" actId="255"/>
          <ac:spMkLst>
            <pc:docMk/>
            <pc:sldMk cId="539521173" sldId="260"/>
            <ac:spMk id="2" creationId="{1752A760-BCB6-4AF7-B550-27E86E8ECC37}"/>
          </ac:spMkLst>
        </pc:spChg>
        <pc:spChg chg="del">
          <ac:chgData name="Andreas" userId="6283b2b04f8df705" providerId="LiveId" clId="{B189B6AD-A376-4A13-B19B-4853B8C7C7C9}" dt="2021-01-20T10:47:29.208" v="1284" actId="478"/>
          <ac:spMkLst>
            <pc:docMk/>
            <pc:sldMk cId="539521173" sldId="260"/>
            <ac:spMk id="3" creationId="{F3F1ECF8-EC25-42EA-940D-D782C2EAB8BA}"/>
          </ac:spMkLst>
        </pc:spChg>
        <pc:spChg chg="mod">
          <ac:chgData name="Andreas" userId="6283b2b04f8df705" providerId="LiveId" clId="{B189B6AD-A376-4A13-B19B-4853B8C7C7C9}" dt="2021-01-20T10:48:13.969" v="1296" actId="26606"/>
          <ac:spMkLst>
            <pc:docMk/>
            <pc:sldMk cId="539521173" sldId="260"/>
            <ac:spMk id="4" creationId="{0453A05A-0B30-489B-8B52-0168A12E37DD}"/>
          </ac:spMkLst>
        </pc:spChg>
        <pc:spChg chg="add mod">
          <ac:chgData name="Andreas" userId="6283b2b04f8df705" providerId="LiveId" clId="{B189B6AD-A376-4A13-B19B-4853B8C7C7C9}" dt="2021-01-20T10:50:15.832" v="1306" actId="208"/>
          <ac:spMkLst>
            <pc:docMk/>
            <pc:sldMk cId="539521173" sldId="260"/>
            <ac:spMk id="7" creationId="{49C4535F-8915-43BC-9344-1F2C334CFD0E}"/>
          </ac:spMkLst>
        </pc:spChg>
        <pc:spChg chg="add mod">
          <ac:chgData name="Andreas" userId="6283b2b04f8df705" providerId="LiveId" clId="{B189B6AD-A376-4A13-B19B-4853B8C7C7C9}" dt="2021-01-20T10:54:41.240" v="1455" actId="1076"/>
          <ac:spMkLst>
            <pc:docMk/>
            <pc:sldMk cId="539521173" sldId="260"/>
            <ac:spMk id="8" creationId="{BB4361D3-505C-49C2-8148-F5AE92585550}"/>
          </ac:spMkLst>
        </pc:spChg>
        <pc:spChg chg="add del">
          <ac:chgData name="Andreas" userId="6283b2b04f8df705" providerId="LiveId" clId="{B189B6AD-A376-4A13-B19B-4853B8C7C7C9}" dt="2021-01-20T10:48:00.664" v="1291" actId="26606"/>
          <ac:spMkLst>
            <pc:docMk/>
            <pc:sldMk cId="539521173" sldId="260"/>
            <ac:spMk id="11" creationId="{DA381740-063A-41A4-836D-85D14980EEF0}"/>
          </ac:spMkLst>
        </pc:spChg>
        <pc:spChg chg="add del">
          <ac:chgData name="Andreas" userId="6283b2b04f8df705" providerId="LiveId" clId="{B189B6AD-A376-4A13-B19B-4853B8C7C7C9}" dt="2021-01-20T10:48:00.664" v="1291" actId="26606"/>
          <ac:spMkLst>
            <pc:docMk/>
            <pc:sldMk cId="539521173" sldId="260"/>
            <ac:spMk id="13" creationId="{D5B012D8-7F27-4758-9AC6-C889B154BD73}"/>
          </ac:spMkLst>
        </pc:spChg>
        <pc:spChg chg="add del">
          <ac:chgData name="Andreas" userId="6283b2b04f8df705" providerId="LiveId" clId="{B189B6AD-A376-4A13-B19B-4853B8C7C7C9}" dt="2021-01-20T10:48:00.664" v="1291" actId="26606"/>
          <ac:spMkLst>
            <pc:docMk/>
            <pc:sldMk cId="539521173" sldId="260"/>
            <ac:spMk id="15" creationId="{4063B759-00FC-46D1-9898-8E8625268FAF}"/>
          </ac:spMkLst>
        </pc:spChg>
        <pc:spChg chg="add del">
          <ac:chgData name="Andreas" userId="6283b2b04f8df705" providerId="LiveId" clId="{B189B6AD-A376-4A13-B19B-4853B8C7C7C9}" dt="2021-01-20T10:48:02.218" v="1293" actId="26606"/>
          <ac:spMkLst>
            <pc:docMk/>
            <pc:sldMk cId="539521173" sldId="260"/>
            <ac:spMk id="17" creationId="{DA381740-063A-41A4-836D-85D14980EEF0}"/>
          </ac:spMkLst>
        </pc:spChg>
        <pc:spChg chg="add del">
          <ac:chgData name="Andreas" userId="6283b2b04f8df705" providerId="LiveId" clId="{B189B6AD-A376-4A13-B19B-4853B8C7C7C9}" dt="2021-01-20T10:48:02.218" v="1293" actId="26606"/>
          <ac:spMkLst>
            <pc:docMk/>
            <pc:sldMk cId="539521173" sldId="260"/>
            <ac:spMk id="18" creationId="{657F69E0-C4B0-4BEC-A689-4F8D877F05D4}"/>
          </ac:spMkLst>
        </pc:spChg>
        <pc:spChg chg="add del">
          <ac:chgData name="Andreas" userId="6283b2b04f8df705" providerId="LiveId" clId="{B189B6AD-A376-4A13-B19B-4853B8C7C7C9}" dt="2021-01-20T10:48:02.218" v="1293" actId="26606"/>
          <ac:spMkLst>
            <pc:docMk/>
            <pc:sldMk cId="539521173" sldId="260"/>
            <ac:spMk id="19" creationId="{9F6380B4-6A1C-481E-8408-B4E6C75B9B81}"/>
          </ac:spMkLst>
        </pc:spChg>
        <pc:spChg chg="add mod">
          <ac:chgData name="Andreas" userId="6283b2b04f8df705" providerId="LiveId" clId="{B189B6AD-A376-4A13-B19B-4853B8C7C7C9}" dt="2021-01-20T10:50:30.576" v="1310" actId="1076"/>
          <ac:spMkLst>
            <pc:docMk/>
            <pc:sldMk cId="539521173" sldId="260"/>
            <ac:spMk id="20" creationId="{12E545AB-F5B3-42CA-80BB-37B014C95888}"/>
          </ac:spMkLst>
        </pc:spChg>
        <pc:spChg chg="add del">
          <ac:chgData name="Andreas" userId="6283b2b04f8df705" providerId="LiveId" clId="{B189B6AD-A376-4A13-B19B-4853B8C7C7C9}" dt="2021-01-20T10:48:13.963" v="1295" actId="26606"/>
          <ac:spMkLst>
            <pc:docMk/>
            <pc:sldMk cId="539521173" sldId="260"/>
            <ac:spMk id="21" creationId="{DA381740-063A-41A4-836D-85D14980EEF0}"/>
          </ac:spMkLst>
        </pc:spChg>
        <pc:spChg chg="add del">
          <ac:chgData name="Andreas" userId="6283b2b04f8df705" providerId="LiveId" clId="{B189B6AD-A376-4A13-B19B-4853B8C7C7C9}" dt="2021-01-20T10:48:13.963" v="1295" actId="26606"/>
          <ac:spMkLst>
            <pc:docMk/>
            <pc:sldMk cId="539521173" sldId="260"/>
            <ac:spMk id="22" creationId="{D5B012D8-7F27-4758-9AC6-C889B154BD73}"/>
          </ac:spMkLst>
        </pc:spChg>
        <pc:spChg chg="add del">
          <ac:chgData name="Andreas" userId="6283b2b04f8df705" providerId="LiveId" clId="{B189B6AD-A376-4A13-B19B-4853B8C7C7C9}" dt="2021-01-20T10:48:13.963" v="1295" actId="26606"/>
          <ac:spMkLst>
            <pc:docMk/>
            <pc:sldMk cId="539521173" sldId="260"/>
            <ac:spMk id="23" creationId="{4063B759-00FC-46D1-9898-8E8625268FAF}"/>
          </ac:spMkLst>
        </pc:spChg>
        <pc:spChg chg="add mod">
          <ac:chgData name="Andreas" userId="6283b2b04f8df705" providerId="LiveId" clId="{B189B6AD-A376-4A13-B19B-4853B8C7C7C9}" dt="2021-01-20T10:50:26.042" v="1309" actId="1076"/>
          <ac:spMkLst>
            <pc:docMk/>
            <pc:sldMk cId="539521173" sldId="260"/>
            <ac:spMk id="24" creationId="{3EFB3341-772B-4EC2-9E39-4D3EC2DF051B}"/>
          </ac:spMkLst>
        </pc:spChg>
        <pc:spChg chg="add">
          <ac:chgData name="Andreas" userId="6283b2b04f8df705" providerId="LiveId" clId="{B189B6AD-A376-4A13-B19B-4853B8C7C7C9}" dt="2021-01-20T10:48:13.969" v="1296" actId="26606"/>
          <ac:spMkLst>
            <pc:docMk/>
            <pc:sldMk cId="539521173" sldId="260"/>
            <ac:spMk id="25" creationId="{DA381740-063A-41A4-836D-85D14980EEF0}"/>
          </ac:spMkLst>
        </pc:spChg>
        <pc:spChg chg="add">
          <ac:chgData name="Andreas" userId="6283b2b04f8df705" providerId="LiveId" clId="{B189B6AD-A376-4A13-B19B-4853B8C7C7C9}" dt="2021-01-20T10:48:13.969" v="1296" actId="26606"/>
          <ac:spMkLst>
            <pc:docMk/>
            <pc:sldMk cId="539521173" sldId="260"/>
            <ac:spMk id="26" creationId="{5683D043-25BB-4AC9-8130-641179672614}"/>
          </ac:spMkLst>
        </pc:spChg>
        <pc:spChg chg="add">
          <ac:chgData name="Andreas" userId="6283b2b04f8df705" providerId="LiveId" clId="{B189B6AD-A376-4A13-B19B-4853B8C7C7C9}" dt="2021-01-20T10:48:13.969" v="1296" actId="26606"/>
          <ac:spMkLst>
            <pc:docMk/>
            <pc:sldMk cId="539521173" sldId="260"/>
            <ac:spMk id="27" creationId="{AA61CCAC-6875-474C-8E9E-F57ABF078C2B}"/>
          </ac:spMkLst>
        </pc:spChg>
        <pc:spChg chg="add mod">
          <ac:chgData name="Andreas" userId="6283b2b04f8df705" providerId="LiveId" clId="{B189B6AD-A376-4A13-B19B-4853B8C7C7C9}" dt="2021-01-20T11:11:59.256" v="1982" actId="20577"/>
          <ac:spMkLst>
            <pc:docMk/>
            <pc:sldMk cId="539521173" sldId="260"/>
            <ac:spMk id="28" creationId="{18672354-255A-443A-93F5-DF1FD93408FE}"/>
          </ac:spMkLst>
        </pc:spChg>
        <pc:picChg chg="add mod ord">
          <ac:chgData name="Andreas" userId="6283b2b04f8df705" providerId="LiveId" clId="{B189B6AD-A376-4A13-B19B-4853B8C7C7C9}" dt="2021-01-20T10:55:02.404" v="1457" actId="1076"/>
          <ac:picMkLst>
            <pc:docMk/>
            <pc:sldMk cId="539521173" sldId="260"/>
            <ac:picMk id="6" creationId="{A91699C2-947A-4D1E-8C38-D497BC2E6685}"/>
          </ac:picMkLst>
        </pc:picChg>
      </pc:sldChg>
      <pc:sldChg chg="addSp delSp modSp new mod modTransition">
        <pc:chgData name="Andreas" userId="6283b2b04f8df705" providerId="LiveId" clId="{B189B6AD-A376-4A13-B19B-4853B8C7C7C9}" dt="2021-01-20T11:19:10.848" v="2089" actId="1076"/>
        <pc:sldMkLst>
          <pc:docMk/>
          <pc:sldMk cId="4184373665" sldId="261"/>
        </pc:sldMkLst>
        <pc:spChg chg="mod">
          <ac:chgData name="Andreas" userId="6283b2b04f8df705" providerId="LiveId" clId="{B189B6AD-A376-4A13-B19B-4853B8C7C7C9}" dt="2021-01-20T10:15:04.980" v="142" actId="2711"/>
          <ac:spMkLst>
            <pc:docMk/>
            <pc:sldMk cId="4184373665" sldId="261"/>
            <ac:spMk id="2" creationId="{9577ED52-9CE2-4C33-919D-21BE841FC41D}"/>
          </ac:spMkLst>
        </pc:spChg>
        <pc:spChg chg="del">
          <ac:chgData name="Andreas" userId="6283b2b04f8df705" providerId="LiveId" clId="{B189B6AD-A376-4A13-B19B-4853B8C7C7C9}" dt="2021-01-20T10:56:01.565" v="1458" actId="1032"/>
          <ac:spMkLst>
            <pc:docMk/>
            <pc:sldMk cId="4184373665" sldId="261"/>
            <ac:spMk id="3" creationId="{1D8DCF77-B29C-4430-B06E-3412F2B744A7}"/>
          </ac:spMkLst>
        </pc:spChg>
        <pc:spChg chg="add mod">
          <ac:chgData name="Andreas" userId="6283b2b04f8df705" providerId="LiveId" clId="{B189B6AD-A376-4A13-B19B-4853B8C7C7C9}" dt="2021-01-20T11:18:58.620" v="2086" actId="5793"/>
          <ac:spMkLst>
            <pc:docMk/>
            <pc:sldMk cId="4184373665" sldId="261"/>
            <ac:spMk id="7" creationId="{DA07C727-93CD-47D9-8024-5BA7414F6BD9}"/>
          </ac:spMkLst>
        </pc:spChg>
        <pc:spChg chg="add mod">
          <ac:chgData name="Andreas" userId="6283b2b04f8df705" providerId="LiveId" clId="{B189B6AD-A376-4A13-B19B-4853B8C7C7C9}" dt="2021-01-20T11:17:43.706" v="2067" actId="255"/>
          <ac:spMkLst>
            <pc:docMk/>
            <pc:sldMk cId="4184373665" sldId="261"/>
            <ac:spMk id="8" creationId="{947F30D3-219C-4374-A183-27EC0E023FAF}"/>
          </ac:spMkLst>
        </pc:spChg>
        <pc:graphicFrameChg chg="add del modGraphic">
          <ac:chgData name="Andreas" userId="6283b2b04f8df705" providerId="LiveId" clId="{B189B6AD-A376-4A13-B19B-4853B8C7C7C9}" dt="2021-01-20T10:56:13.723" v="1459" actId="478"/>
          <ac:graphicFrameMkLst>
            <pc:docMk/>
            <pc:sldMk cId="4184373665" sldId="261"/>
            <ac:graphicFrameMk id="5" creationId="{E92D2946-61D5-4849-8A1F-A6421BC2932A}"/>
          </ac:graphicFrameMkLst>
        </pc:graphicFrameChg>
        <pc:cxnChg chg="add mod">
          <ac:chgData name="Andreas" userId="6283b2b04f8df705" providerId="LiveId" clId="{B189B6AD-A376-4A13-B19B-4853B8C7C7C9}" dt="2021-01-20T11:17:06.914" v="2062" actId="1076"/>
          <ac:cxnSpMkLst>
            <pc:docMk/>
            <pc:sldMk cId="4184373665" sldId="261"/>
            <ac:cxnSpMk id="10" creationId="{161BCF5C-2CC0-4EC9-B78C-2EA67F4A66C0}"/>
          </ac:cxnSpMkLst>
        </pc:cxnChg>
        <pc:cxnChg chg="add mod">
          <ac:chgData name="Andreas" userId="6283b2b04f8df705" providerId="LiveId" clId="{B189B6AD-A376-4A13-B19B-4853B8C7C7C9}" dt="2021-01-20T11:18:25.017" v="2073" actId="14100"/>
          <ac:cxnSpMkLst>
            <pc:docMk/>
            <pc:sldMk cId="4184373665" sldId="261"/>
            <ac:cxnSpMk id="11" creationId="{05975048-3DFF-4059-8AE1-C62C3553AC72}"/>
          </ac:cxnSpMkLst>
        </pc:cxnChg>
        <pc:cxnChg chg="add mod">
          <ac:chgData name="Andreas" userId="6283b2b04f8df705" providerId="LiveId" clId="{B189B6AD-A376-4A13-B19B-4853B8C7C7C9}" dt="2021-01-20T11:18:30.525" v="2074" actId="14100"/>
          <ac:cxnSpMkLst>
            <pc:docMk/>
            <pc:sldMk cId="4184373665" sldId="261"/>
            <ac:cxnSpMk id="13" creationId="{114706F5-B8A2-4F9E-AA67-DBDD896AD80F}"/>
          </ac:cxnSpMkLst>
        </pc:cxnChg>
        <pc:cxnChg chg="add del mod">
          <ac:chgData name="Andreas" userId="6283b2b04f8df705" providerId="LiveId" clId="{B189B6AD-A376-4A13-B19B-4853B8C7C7C9}" dt="2021-01-20T11:04:07.629" v="1811" actId="478"/>
          <ac:cxnSpMkLst>
            <pc:docMk/>
            <pc:sldMk cId="4184373665" sldId="261"/>
            <ac:cxnSpMk id="17" creationId="{A96FB782-56B3-49CA-9347-51A7E0C53AEB}"/>
          </ac:cxnSpMkLst>
        </pc:cxnChg>
        <pc:cxnChg chg="add mod">
          <ac:chgData name="Andreas" userId="6283b2b04f8df705" providerId="LiveId" clId="{B189B6AD-A376-4A13-B19B-4853B8C7C7C9}" dt="2021-01-20T11:18:50.480" v="2080" actId="1076"/>
          <ac:cxnSpMkLst>
            <pc:docMk/>
            <pc:sldMk cId="4184373665" sldId="261"/>
            <ac:cxnSpMk id="18" creationId="{947DA569-1FED-4962-A1DD-686648B9F95B}"/>
          </ac:cxnSpMkLst>
        </pc:cxnChg>
        <pc:cxnChg chg="add del mod">
          <ac:chgData name="Andreas" userId="6283b2b04f8df705" providerId="LiveId" clId="{B189B6AD-A376-4A13-B19B-4853B8C7C7C9}" dt="2021-01-20T11:19:06.264" v="2088" actId="478"/>
          <ac:cxnSpMkLst>
            <pc:docMk/>
            <pc:sldMk cId="4184373665" sldId="261"/>
            <ac:cxnSpMk id="20" creationId="{1A7C67A7-0F9E-441A-AB7E-9F215F262F3E}"/>
          </ac:cxnSpMkLst>
        </pc:cxnChg>
        <pc:cxnChg chg="add mod">
          <ac:chgData name="Andreas" userId="6283b2b04f8df705" providerId="LiveId" clId="{B189B6AD-A376-4A13-B19B-4853B8C7C7C9}" dt="2021-01-20T11:19:10.848" v="2089" actId="1076"/>
          <ac:cxnSpMkLst>
            <pc:docMk/>
            <pc:sldMk cId="4184373665" sldId="261"/>
            <ac:cxnSpMk id="24" creationId="{1E05184B-190E-4C64-B0C9-7C7D37D385C4}"/>
          </ac:cxnSpMkLst>
        </pc:cxnChg>
      </pc:sldChg>
      <pc:sldChg chg="addSp modSp new mod modTransition">
        <pc:chgData name="Andreas" userId="6283b2b04f8df705" providerId="LiveId" clId="{B189B6AD-A376-4A13-B19B-4853B8C7C7C9}" dt="2021-01-20T11:08:49.810" v="1966"/>
        <pc:sldMkLst>
          <pc:docMk/>
          <pc:sldMk cId="2132132448" sldId="262"/>
        </pc:sldMkLst>
        <pc:spChg chg="mod">
          <ac:chgData name="Andreas" userId="6283b2b04f8df705" providerId="LiveId" clId="{B189B6AD-A376-4A13-B19B-4853B8C7C7C9}" dt="2021-01-20T10:15:09.411" v="143" actId="2711"/>
          <ac:spMkLst>
            <pc:docMk/>
            <pc:sldMk cId="2132132448" sldId="262"/>
            <ac:spMk id="2" creationId="{8C9999B2-AEB4-49EE-AD68-3BF2DC946075}"/>
          </ac:spMkLst>
        </pc:spChg>
        <pc:spChg chg="mod">
          <ac:chgData name="Andreas" userId="6283b2b04f8df705" providerId="LiveId" clId="{B189B6AD-A376-4A13-B19B-4853B8C7C7C9}" dt="2021-01-20T11:07:28.114" v="1954" actId="113"/>
          <ac:spMkLst>
            <pc:docMk/>
            <pc:sldMk cId="2132132448" sldId="262"/>
            <ac:spMk id="3" creationId="{6DCF890D-D4FD-4CDD-8135-319AAF4825DC}"/>
          </ac:spMkLst>
        </pc:spChg>
        <pc:picChg chg="add mod">
          <ac:chgData name="Andreas" userId="6283b2b04f8df705" providerId="LiveId" clId="{B189B6AD-A376-4A13-B19B-4853B8C7C7C9}" dt="2021-01-20T11:08:43.493" v="1964" actId="1076"/>
          <ac:picMkLst>
            <pc:docMk/>
            <pc:sldMk cId="2132132448" sldId="262"/>
            <ac:picMk id="6" creationId="{165C7406-B07E-4E4E-BE75-2C2513841852}"/>
          </ac:picMkLst>
        </pc:picChg>
        <pc:picChg chg="add mod">
          <ac:chgData name="Andreas" userId="6283b2b04f8df705" providerId="LiveId" clId="{B189B6AD-A376-4A13-B19B-4853B8C7C7C9}" dt="2021-01-20T11:08:41.729" v="1963" actId="1076"/>
          <ac:picMkLst>
            <pc:docMk/>
            <pc:sldMk cId="2132132448" sldId="262"/>
            <ac:picMk id="2050" creationId="{539F44D5-A58D-4CA7-83D3-08843655B96F}"/>
          </ac:picMkLst>
        </pc:picChg>
      </pc:sldChg>
      <pc:sldChg chg="modSp new mod modTransition">
        <pc:chgData name="Andreas" userId="6283b2b04f8df705" providerId="LiveId" clId="{B189B6AD-A376-4A13-B19B-4853B8C7C7C9}" dt="2021-01-20T11:08:49.810" v="1966"/>
        <pc:sldMkLst>
          <pc:docMk/>
          <pc:sldMk cId="2380396793" sldId="263"/>
        </pc:sldMkLst>
        <pc:spChg chg="mod">
          <ac:chgData name="Andreas" userId="6283b2b04f8df705" providerId="LiveId" clId="{B189B6AD-A376-4A13-B19B-4853B8C7C7C9}" dt="2021-01-20T10:12:39.026" v="117" actId="2711"/>
          <ac:spMkLst>
            <pc:docMk/>
            <pc:sldMk cId="2380396793" sldId="263"/>
            <ac:spMk id="2" creationId="{6F8EB35B-EB04-484C-A3D0-8D6DF2727FDE}"/>
          </ac:spMkLst>
        </pc:spChg>
        <pc:spChg chg="mod">
          <ac:chgData name="Andreas" userId="6283b2b04f8df705" providerId="LiveId" clId="{B189B6AD-A376-4A13-B19B-4853B8C7C7C9}" dt="2021-01-20T10:12:46.939" v="118" actId="207"/>
          <ac:spMkLst>
            <pc:docMk/>
            <pc:sldMk cId="2380396793" sldId="263"/>
            <ac:spMk id="3" creationId="{F2E77944-AE5F-4D99-AC77-84B37944F8D0}"/>
          </ac:spMkLst>
        </pc:spChg>
      </pc:sldChg>
      <pc:sldMasterChg chg="modTransition modSldLayout">
        <pc:chgData name="Andreas" userId="6283b2b04f8df705" providerId="LiveId" clId="{B189B6AD-A376-4A13-B19B-4853B8C7C7C9}" dt="2021-01-20T11:08:49.810" v="1966"/>
        <pc:sldMasterMkLst>
          <pc:docMk/>
          <pc:sldMasterMk cId="941798886" sldId="2147483699"/>
        </pc:sldMasterMkLst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2648523279" sldId="2147483688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3260083656" sldId="2147483689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510932615" sldId="2147483690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1458541712" sldId="2147483691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4128159278" sldId="2147483692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3653293204" sldId="2147483693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2261947030" sldId="2147483694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221866969" sldId="2147483695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3252984217" sldId="2147483696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1435533526" sldId="2147483697"/>
          </pc:sldLayoutMkLst>
        </pc:sldLayoutChg>
        <pc:sldLayoutChg chg="modTransition">
          <pc:chgData name="Andreas" userId="6283b2b04f8df705" providerId="LiveId" clId="{B189B6AD-A376-4A13-B19B-4853B8C7C7C9}" dt="2021-01-20T11:08:49.810" v="1966"/>
          <pc:sldLayoutMkLst>
            <pc:docMk/>
            <pc:sldMasterMk cId="941798886" sldId="2147483699"/>
            <pc:sldLayoutMk cId="1125906597" sldId="214748369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2D457-0C97-4716-AAF8-212B362A2BF2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LID4096"/>
        </a:p>
      </dgm:t>
    </dgm:pt>
    <dgm:pt modelId="{5141F2DE-83EE-4FE3-9ADF-B22C44169BD0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Foursquare API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DDC7A3-61CD-460C-99E5-FA871C370B96}" type="parTrans" cxnId="{14C4C421-A53D-4158-A9FB-552CF7B56808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DDF4C5-A33A-4163-9241-00B1CF39B000}" type="sibTrans" cxnId="{14C4C421-A53D-4158-A9FB-552CF7B56808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42187-1488-44AF-BC29-B70CA6DB12E9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Firstly, a function is created and run that extracts the categories of venues near Swiss Universities in the radius of 500 meters. 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84C359-7557-4C4E-9B73-FB3D4A0D07C4}" type="parTrans" cxnId="{3AC95A71-FE06-4762-BC3A-30801C3C79E4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5DFC75-B78C-49F8-A4C0-3B719CD889EB}" type="sibTrans" cxnId="{3AC95A71-FE06-4762-BC3A-30801C3C79E4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C224BB-CF3A-4E33-B86D-4BE979262F20}">
      <dgm:prSet phldrT="[Text]"/>
      <dgm:spPr/>
      <dgm:t>
        <a:bodyPr/>
        <a:lstStyle/>
        <a:p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“venues” is created.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0EEF5B-DFEB-4951-B45B-60EF48D7B7E4}" type="parTrans" cxnId="{A965ED9F-A810-4C3A-8CFF-9BEC4E6242A8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5CB582-89BE-4170-8C10-162F9E7E104C}" type="sibTrans" cxnId="{A965ED9F-A810-4C3A-8CFF-9BEC4E6242A8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401344-9972-4EEA-AEF2-4F020F84D70D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Count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D15F30-EF71-4DE5-9B98-2003566A9239}" type="parTrans" cxnId="{47D7B11F-EA84-4583-9A15-479D4D16A740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ADC6D2-F481-42FD-96AD-5A2F50D58D95}" type="sibTrans" cxnId="{47D7B11F-EA84-4583-9A15-479D4D16A740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37B76C-8082-49ED-B2FC-035CEB90E1C1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The number of venues in each neighbourhood is counted.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64A721-FC38-40A5-8179-FE79929A2527}" type="parTrans" cxnId="{9E7935B1-1EB2-47D2-94DD-93CD5A88CF56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8BFAA6-06F1-4FD1-9C1B-906CF0F51A75}" type="sibTrans" cxnId="{9E7935B1-1EB2-47D2-94DD-93CD5A88CF56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55D64-B29A-4DC4-A374-900CA4D51907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The number of unique categories is calculated. It accounted for 125 unique categories.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910300-6B61-47A5-9E3C-6DC6D4159C8F}" type="parTrans" cxnId="{99F1425C-20F8-4C3A-9ED7-15539DE7C787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A6A1E-F02B-4305-A172-78003687F94D}" type="sibTrans" cxnId="{99F1425C-20F8-4C3A-9ED7-15539DE7C787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A53FCD-A270-4274-8670-817321049BF2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Venue Analysis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160CF-9405-485E-8198-20C12942725F}" type="parTrans" cxnId="{96E78243-7A51-4764-A8DC-0BE13C79E0F8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3B7A06-8157-4E08-88D2-AB0FD81222A3}" type="sibTrans" cxnId="{96E78243-7A51-4764-A8DC-0BE13C79E0F8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6EAEA5-8277-4073-91EA-3941CC7648FE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It is done with one hot encoding as well as by grouping rows by university and by taking the mean of frequency of occurrence of each category.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D999A4-038A-4CE7-B1B8-DADFBB309B2B}" type="parTrans" cxnId="{A16EC002-1CBA-4468-ACF4-F0D09BE1263A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D686A8-B719-4AF1-8B9C-817FB3E87A5B}" type="sibTrans" cxnId="{A16EC002-1CBA-4468-ACF4-F0D09BE1263A}">
      <dgm:prSet/>
      <dgm:spPr/>
      <dgm:t>
        <a:bodyPr/>
        <a:lstStyle/>
        <a:p>
          <a:endParaRPr lang="LID4096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179386-C1CF-4393-879E-312EEEAD5C72}">
      <dgm:prSet phldrT="[Text]"/>
      <dgm:spPr/>
      <dgm:t>
        <a:bodyPr/>
        <a:lstStyle/>
        <a:p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“book” is created, which shows the occurrence of bookstores near Swiss Universities.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10547-9B84-4199-BA8A-AE7C2947BF39}" type="parTrans" cxnId="{C18443AE-DB7C-48BA-A677-E1B3C620D154}">
      <dgm:prSet/>
      <dgm:spPr/>
      <dgm:t>
        <a:bodyPr/>
        <a:lstStyle/>
        <a:p>
          <a:endParaRPr lang="LID4096"/>
        </a:p>
      </dgm:t>
    </dgm:pt>
    <dgm:pt modelId="{58E50437-27D0-49EB-AE8B-C22C01BBA661}" type="sibTrans" cxnId="{C18443AE-DB7C-48BA-A677-E1B3C620D154}">
      <dgm:prSet/>
      <dgm:spPr/>
      <dgm:t>
        <a:bodyPr/>
        <a:lstStyle/>
        <a:p>
          <a:endParaRPr lang="LID4096"/>
        </a:p>
      </dgm:t>
    </dgm:pt>
    <dgm:pt modelId="{85E83000-C79E-4A66-B798-046519760D0B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25 most common venues near Swiss Universities are examined.</a:t>
          </a:r>
          <a:endParaRPr lang="LID4096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78272B-7ABB-48AC-8169-CF72E7591FB5}" type="parTrans" cxnId="{64276EBE-8037-4D7C-B730-4A20977B8C68}">
      <dgm:prSet/>
      <dgm:spPr/>
      <dgm:t>
        <a:bodyPr/>
        <a:lstStyle/>
        <a:p>
          <a:endParaRPr lang="LID4096"/>
        </a:p>
      </dgm:t>
    </dgm:pt>
    <dgm:pt modelId="{3C57D70D-9EEC-4887-8EBB-090135B9677D}" type="sibTrans" cxnId="{64276EBE-8037-4D7C-B730-4A20977B8C68}">
      <dgm:prSet/>
      <dgm:spPr/>
      <dgm:t>
        <a:bodyPr/>
        <a:lstStyle/>
        <a:p>
          <a:endParaRPr lang="LID4096"/>
        </a:p>
      </dgm:t>
    </dgm:pt>
    <dgm:pt modelId="{82207DA0-26DC-4207-B6C2-8F9C1C23DCD3}" type="pres">
      <dgm:prSet presAssocID="{0532D457-0C97-4716-AAF8-212B362A2BF2}" presName="linearFlow" presStyleCnt="0">
        <dgm:presLayoutVars>
          <dgm:dir/>
          <dgm:animLvl val="lvl"/>
          <dgm:resizeHandles val="exact"/>
        </dgm:presLayoutVars>
      </dgm:prSet>
      <dgm:spPr/>
    </dgm:pt>
    <dgm:pt modelId="{95656B16-FCCD-4BC4-8AE4-362B7F3077F4}" type="pres">
      <dgm:prSet presAssocID="{5141F2DE-83EE-4FE3-9ADF-B22C44169BD0}" presName="composite" presStyleCnt="0"/>
      <dgm:spPr/>
    </dgm:pt>
    <dgm:pt modelId="{58913509-79B7-4FD9-B8B0-1C21F01F33E9}" type="pres">
      <dgm:prSet presAssocID="{5141F2DE-83EE-4FE3-9ADF-B22C44169BD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C96C004-E366-4279-B099-34CE9411DB82}" type="pres">
      <dgm:prSet presAssocID="{5141F2DE-83EE-4FE3-9ADF-B22C44169BD0}" presName="descendantText" presStyleLbl="alignAcc1" presStyleIdx="0" presStyleCnt="3">
        <dgm:presLayoutVars>
          <dgm:bulletEnabled val="1"/>
        </dgm:presLayoutVars>
      </dgm:prSet>
      <dgm:spPr/>
    </dgm:pt>
    <dgm:pt modelId="{DFEAEFAA-C405-4071-B330-3C33D26DD3ED}" type="pres">
      <dgm:prSet presAssocID="{CCDDF4C5-A33A-4163-9241-00B1CF39B000}" presName="sp" presStyleCnt="0"/>
      <dgm:spPr/>
    </dgm:pt>
    <dgm:pt modelId="{A6107AAB-DE76-42EA-B843-3C64E193969F}" type="pres">
      <dgm:prSet presAssocID="{00401344-9972-4EEA-AEF2-4F020F84D70D}" presName="composite" presStyleCnt="0"/>
      <dgm:spPr/>
    </dgm:pt>
    <dgm:pt modelId="{DDEA36CB-2DD1-48D8-BB08-70ABAC1FAAA5}" type="pres">
      <dgm:prSet presAssocID="{00401344-9972-4EEA-AEF2-4F020F84D70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7338CDF-1B59-417B-8EC9-41AF144C5D04}" type="pres">
      <dgm:prSet presAssocID="{00401344-9972-4EEA-AEF2-4F020F84D70D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D8FF9CB9-7251-4B12-9A86-466E0AE7FFF1}" type="pres">
      <dgm:prSet presAssocID="{98ADC6D2-F481-42FD-96AD-5A2F50D58D95}" presName="sp" presStyleCnt="0"/>
      <dgm:spPr/>
    </dgm:pt>
    <dgm:pt modelId="{568BF13D-C72F-4866-899D-3A6CB1D6A518}" type="pres">
      <dgm:prSet presAssocID="{8DA53FCD-A270-4274-8670-817321049BF2}" presName="composite" presStyleCnt="0"/>
      <dgm:spPr/>
    </dgm:pt>
    <dgm:pt modelId="{BCAA80D6-3113-4F82-9002-77B0C792DC27}" type="pres">
      <dgm:prSet presAssocID="{8DA53FCD-A270-4274-8670-817321049BF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A7316AF-DF74-4ABB-A83C-AF5F0B3C47E6}" type="pres">
      <dgm:prSet presAssocID="{8DA53FCD-A270-4274-8670-817321049BF2}" presName="descendantText" presStyleLbl="alignAcc1" presStyleIdx="2" presStyleCnt="3" custLinFactNeighborX="0" custLinFactNeighborY="-3031">
        <dgm:presLayoutVars>
          <dgm:bulletEnabled val="1"/>
        </dgm:presLayoutVars>
      </dgm:prSet>
      <dgm:spPr/>
    </dgm:pt>
  </dgm:ptLst>
  <dgm:cxnLst>
    <dgm:cxn modelId="{A16EC002-1CBA-4468-ACF4-F0D09BE1263A}" srcId="{8DA53FCD-A270-4274-8670-817321049BF2}" destId="{506EAEA5-8277-4073-91EA-3941CC7648FE}" srcOrd="0" destOrd="0" parTransId="{63D999A4-038A-4CE7-B1B8-DADFBB309B2B}" sibTransId="{6DD686A8-B719-4AF1-8B9C-817FB3E87A5B}"/>
    <dgm:cxn modelId="{BBC0BD0F-0D1B-45B8-8D59-013FEAEA0E20}" type="presOf" srcId="{E037B76C-8082-49ED-B2FC-035CEB90E1C1}" destId="{37338CDF-1B59-417B-8EC9-41AF144C5D04}" srcOrd="0" destOrd="0" presId="urn:microsoft.com/office/officeart/2005/8/layout/chevron2"/>
    <dgm:cxn modelId="{47D7B11F-EA84-4583-9A15-479D4D16A740}" srcId="{0532D457-0C97-4716-AAF8-212B362A2BF2}" destId="{00401344-9972-4EEA-AEF2-4F020F84D70D}" srcOrd="1" destOrd="0" parTransId="{E8D15F30-EF71-4DE5-9B98-2003566A9239}" sibTransId="{98ADC6D2-F481-42FD-96AD-5A2F50D58D95}"/>
    <dgm:cxn modelId="{14C4C421-A53D-4158-A9FB-552CF7B56808}" srcId="{0532D457-0C97-4716-AAF8-212B362A2BF2}" destId="{5141F2DE-83EE-4FE3-9ADF-B22C44169BD0}" srcOrd="0" destOrd="0" parTransId="{88DDC7A3-61CD-460C-99E5-FA871C370B96}" sibTransId="{CCDDF4C5-A33A-4163-9241-00B1CF39B000}"/>
    <dgm:cxn modelId="{24CB6C2E-95CE-4036-86AE-752A718731B4}" type="presOf" srcId="{00401344-9972-4EEA-AEF2-4F020F84D70D}" destId="{DDEA36CB-2DD1-48D8-BB08-70ABAC1FAAA5}" srcOrd="0" destOrd="0" presId="urn:microsoft.com/office/officeart/2005/8/layout/chevron2"/>
    <dgm:cxn modelId="{99F1425C-20F8-4C3A-9ED7-15539DE7C787}" srcId="{00401344-9972-4EEA-AEF2-4F020F84D70D}" destId="{F3B55D64-B29A-4DC4-A374-900CA4D51907}" srcOrd="1" destOrd="0" parTransId="{AF910300-6B61-47A5-9E3C-6DC6D4159C8F}" sibTransId="{6DBA6A1E-F02B-4305-A172-78003687F94D}"/>
    <dgm:cxn modelId="{5F910743-9398-4489-B4D4-6754BA956E11}" type="presOf" srcId="{5141F2DE-83EE-4FE3-9ADF-B22C44169BD0}" destId="{58913509-79B7-4FD9-B8B0-1C21F01F33E9}" srcOrd="0" destOrd="0" presId="urn:microsoft.com/office/officeart/2005/8/layout/chevron2"/>
    <dgm:cxn modelId="{96E78243-7A51-4764-A8DC-0BE13C79E0F8}" srcId="{0532D457-0C97-4716-AAF8-212B362A2BF2}" destId="{8DA53FCD-A270-4274-8670-817321049BF2}" srcOrd="2" destOrd="0" parTransId="{E18160CF-9405-485E-8198-20C12942725F}" sibTransId="{033B7A06-8157-4E08-88D2-AB0FD81222A3}"/>
    <dgm:cxn modelId="{EA72DB67-8E8E-44FB-9166-8DC8801F8797}" type="presOf" srcId="{F4D42187-1488-44AF-BC29-B70CA6DB12E9}" destId="{4C96C004-E366-4279-B099-34CE9411DB82}" srcOrd="0" destOrd="0" presId="urn:microsoft.com/office/officeart/2005/8/layout/chevron2"/>
    <dgm:cxn modelId="{A54AA04E-02F9-4964-85AE-1CEB0D64B835}" type="presOf" srcId="{F3B55D64-B29A-4DC4-A374-900CA4D51907}" destId="{37338CDF-1B59-417B-8EC9-41AF144C5D04}" srcOrd="0" destOrd="1" presId="urn:microsoft.com/office/officeart/2005/8/layout/chevron2"/>
    <dgm:cxn modelId="{3AC95A71-FE06-4762-BC3A-30801C3C79E4}" srcId="{5141F2DE-83EE-4FE3-9ADF-B22C44169BD0}" destId="{F4D42187-1488-44AF-BC29-B70CA6DB12E9}" srcOrd="0" destOrd="0" parTransId="{1F84C359-7557-4C4E-9B73-FB3D4A0D07C4}" sibTransId="{565DFC75-B78C-49F8-A4C0-3B719CD889EB}"/>
    <dgm:cxn modelId="{7571B956-B965-4B46-8BF1-D791AF8730D1}" type="presOf" srcId="{506EAEA5-8277-4073-91EA-3941CC7648FE}" destId="{2A7316AF-DF74-4ABB-A83C-AF5F0B3C47E6}" srcOrd="0" destOrd="0" presId="urn:microsoft.com/office/officeart/2005/8/layout/chevron2"/>
    <dgm:cxn modelId="{A965ED9F-A810-4C3A-8CFF-9BEC4E6242A8}" srcId="{5141F2DE-83EE-4FE3-9ADF-B22C44169BD0}" destId="{79C224BB-CF3A-4E33-B86D-4BE979262F20}" srcOrd="1" destOrd="0" parTransId="{EB0EEF5B-DFEB-4951-B45B-60EF48D7B7E4}" sibTransId="{C95CB582-89BE-4170-8C10-162F9E7E104C}"/>
    <dgm:cxn modelId="{DBBD9FA5-453B-4530-B214-D948343313D5}" type="presOf" srcId="{8DA53FCD-A270-4274-8670-817321049BF2}" destId="{BCAA80D6-3113-4F82-9002-77B0C792DC27}" srcOrd="0" destOrd="0" presId="urn:microsoft.com/office/officeart/2005/8/layout/chevron2"/>
    <dgm:cxn modelId="{C18443AE-DB7C-48BA-A677-E1B3C620D154}" srcId="{8DA53FCD-A270-4274-8670-817321049BF2}" destId="{2B179386-C1CF-4393-879E-312EEEAD5C72}" srcOrd="1" destOrd="0" parTransId="{F5D10547-9B84-4199-BA8A-AE7C2947BF39}" sibTransId="{58E50437-27D0-49EB-AE8B-C22C01BBA661}"/>
    <dgm:cxn modelId="{9E7935B1-1EB2-47D2-94DD-93CD5A88CF56}" srcId="{00401344-9972-4EEA-AEF2-4F020F84D70D}" destId="{E037B76C-8082-49ED-B2FC-035CEB90E1C1}" srcOrd="0" destOrd="0" parTransId="{9D64A721-FC38-40A5-8179-FE79929A2527}" sibTransId="{AF8BFAA6-06F1-4FD1-9C1B-906CF0F51A75}"/>
    <dgm:cxn modelId="{64276EBE-8037-4D7C-B730-4A20977B8C68}" srcId="{8DA53FCD-A270-4274-8670-817321049BF2}" destId="{85E83000-C79E-4A66-B798-046519760D0B}" srcOrd="2" destOrd="0" parTransId="{5978272B-7ABB-48AC-8169-CF72E7591FB5}" sibTransId="{3C57D70D-9EEC-4887-8EBB-090135B9677D}"/>
    <dgm:cxn modelId="{36C796C6-F551-4D46-BAD6-08B95FF11398}" type="presOf" srcId="{0532D457-0C97-4716-AAF8-212B362A2BF2}" destId="{82207DA0-26DC-4207-B6C2-8F9C1C23DCD3}" srcOrd="0" destOrd="0" presId="urn:microsoft.com/office/officeart/2005/8/layout/chevron2"/>
    <dgm:cxn modelId="{CE78F5D3-5B4A-476A-AA95-65721F4572F6}" type="presOf" srcId="{2B179386-C1CF-4393-879E-312EEEAD5C72}" destId="{2A7316AF-DF74-4ABB-A83C-AF5F0B3C47E6}" srcOrd="0" destOrd="1" presId="urn:microsoft.com/office/officeart/2005/8/layout/chevron2"/>
    <dgm:cxn modelId="{4307ADE2-08E4-4EB5-91B3-E7A91B14BA09}" type="presOf" srcId="{79C224BB-CF3A-4E33-B86D-4BE979262F20}" destId="{4C96C004-E366-4279-B099-34CE9411DB82}" srcOrd="0" destOrd="1" presId="urn:microsoft.com/office/officeart/2005/8/layout/chevron2"/>
    <dgm:cxn modelId="{9D09FFF7-85E1-4AC2-81AF-2AE2B958D7FB}" type="presOf" srcId="{85E83000-C79E-4A66-B798-046519760D0B}" destId="{2A7316AF-DF74-4ABB-A83C-AF5F0B3C47E6}" srcOrd="0" destOrd="2" presId="urn:microsoft.com/office/officeart/2005/8/layout/chevron2"/>
    <dgm:cxn modelId="{C97F92F3-F0B8-4267-9D8F-004EB0822598}" type="presParOf" srcId="{82207DA0-26DC-4207-B6C2-8F9C1C23DCD3}" destId="{95656B16-FCCD-4BC4-8AE4-362B7F3077F4}" srcOrd="0" destOrd="0" presId="urn:microsoft.com/office/officeart/2005/8/layout/chevron2"/>
    <dgm:cxn modelId="{C4B6045F-6B73-4FB1-BEA8-94D4A48173B0}" type="presParOf" srcId="{95656B16-FCCD-4BC4-8AE4-362B7F3077F4}" destId="{58913509-79B7-4FD9-B8B0-1C21F01F33E9}" srcOrd="0" destOrd="0" presId="urn:microsoft.com/office/officeart/2005/8/layout/chevron2"/>
    <dgm:cxn modelId="{3B1D1053-6D75-4FD6-A6A3-1BCC9DB02DA9}" type="presParOf" srcId="{95656B16-FCCD-4BC4-8AE4-362B7F3077F4}" destId="{4C96C004-E366-4279-B099-34CE9411DB82}" srcOrd="1" destOrd="0" presId="urn:microsoft.com/office/officeart/2005/8/layout/chevron2"/>
    <dgm:cxn modelId="{38E82AF8-A851-4AD2-B509-54516BE95503}" type="presParOf" srcId="{82207DA0-26DC-4207-B6C2-8F9C1C23DCD3}" destId="{DFEAEFAA-C405-4071-B330-3C33D26DD3ED}" srcOrd="1" destOrd="0" presId="urn:microsoft.com/office/officeart/2005/8/layout/chevron2"/>
    <dgm:cxn modelId="{CB161F06-07C7-46F0-90BA-534783CCC6D0}" type="presParOf" srcId="{82207DA0-26DC-4207-B6C2-8F9C1C23DCD3}" destId="{A6107AAB-DE76-42EA-B843-3C64E193969F}" srcOrd="2" destOrd="0" presId="urn:microsoft.com/office/officeart/2005/8/layout/chevron2"/>
    <dgm:cxn modelId="{461E2F7E-1580-46A1-AA1A-A11969E52004}" type="presParOf" srcId="{A6107AAB-DE76-42EA-B843-3C64E193969F}" destId="{DDEA36CB-2DD1-48D8-BB08-70ABAC1FAAA5}" srcOrd="0" destOrd="0" presId="urn:microsoft.com/office/officeart/2005/8/layout/chevron2"/>
    <dgm:cxn modelId="{156B5B6C-07E1-4135-AA86-FFD89E241539}" type="presParOf" srcId="{A6107AAB-DE76-42EA-B843-3C64E193969F}" destId="{37338CDF-1B59-417B-8EC9-41AF144C5D04}" srcOrd="1" destOrd="0" presId="urn:microsoft.com/office/officeart/2005/8/layout/chevron2"/>
    <dgm:cxn modelId="{DB718B93-A40F-44B3-A061-6B5C0BE944A5}" type="presParOf" srcId="{82207DA0-26DC-4207-B6C2-8F9C1C23DCD3}" destId="{D8FF9CB9-7251-4B12-9A86-466E0AE7FFF1}" srcOrd="3" destOrd="0" presId="urn:microsoft.com/office/officeart/2005/8/layout/chevron2"/>
    <dgm:cxn modelId="{6A2530D1-66FA-44BA-957C-DEB5B9588644}" type="presParOf" srcId="{82207DA0-26DC-4207-B6C2-8F9C1C23DCD3}" destId="{568BF13D-C72F-4866-899D-3A6CB1D6A518}" srcOrd="4" destOrd="0" presId="urn:microsoft.com/office/officeart/2005/8/layout/chevron2"/>
    <dgm:cxn modelId="{1D30FEB3-F035-4760-9E38-408F78E85CA7}" type="presParOf" srcId="{568BF13D-C72F-4866-899D-3A6CB1D6A518}" destId="{BCAA80D6-3113-4F82-9002-77B0C792DC27}" srcOrd="0" destOrd="0" presId="urn:microsoft.com/office/officeart/2005/8/layout/chevron2"/>
    <dgm:cxn modelId="{DE1C0C4A-6179-4045-B6BF-E65286FFBD56}" type="presParOf" srcId="{568BF13D-C72F-4866-899D-3A6CB1D6A518}" destId="{2A7316AF-DF74-4ABB-A83C-AF5F0B3C47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3509-79B7-4FD9-B8B0-1C21F01F33E9}">
      <dsp:nvSpPr>
        <dsp:cNvPr id="0" name=""/>
        <dsp:cNvSpPr/>
      </dsp:nvSpPr>
      <dsp:spPr>
        <a:xfrm rot="5400000">
          <a:off x="-240617" y="242289"/>
          <a:ext cx="1604117" cy="11228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Foursquare API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563112"/>
        <a:ext cx="1122882" cy="481235"/>
      </dsp:txXfrm>
    </dsp:sp>
    <dsp:sp modelId="{4C96C004-E366-4279-B099-34CE9411DB82}">
      <dsp:nvSpPr>
        <dsp:cNvPr id="0" name=""/>
        <dsp:cNvSpPr/>
      </dsp:nvSpPr>
      <dsp:spPr>
        <a:xfrm rot="5400000">
          <a:off x="5463002" y="-4338448"/>
          <a:ext cx="1042676" cy="97229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Firstly, a function is created and run that extracts the categories of venues near Swiss Universities in the radius of 500 meters. 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 “venues” is created.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22882" y="52571"/>
        <a:ext cx="9672018" cy="940878"/>
      </dsp:txXfrm>
    </dsp:sp>
    <dsp:sp modelId="{DDEA36CB-2DD1-48D8-BB08-70ABAC1FAAA5}">
      <dsp:nvSpPr>
        <dsp:cNvPr id="0" name=""/>
        <dsp:cNvSpPr/>
      </dsp:nvSpPr>
      <dsp:spPr>
        <a:xfrm rot="5400000">
          <a:off x="-240617" y="1652327"/>
          <a:ext cx="1604117" cy="11228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Count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973150"/>
        <a:ext cx="1122882" cy="481235"/>
      </dsp:txXfrm>
    </dsp:sp>
    <dsp:sp modelId="{37338CDF-1B59-417B-8EC9-41AF144C5D04}">
      <dsp:nvSpPr>
        <dsp:cNvPr id="0" name=""/>
        <dsp:cNvSpPr/>
      </dsp:nvSpPr>
      <dsp:spPr>
        <a:xfrm rot="5400000">
          <a:off x="5463002" y="-2928410"/>
          <a:ext cx="1042676" cy="97229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The number of venues in each neighbourhood is counted.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The number of unique categories is calculated. It accounted for 125 unique categories.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22882" y="1462609"/>
        <a:ext cx="9672018" cy="940878"/>
      </dsp:txXfrm>
    </dsp:sp>
    <dsp:sp modelId="{BCAA80D6-3113-4F82-9002-77B0C792DC27}">
      <dsp:nvSpPr>
        <dsp:cNvPr id="0" name=""/>
        <dsp:cNvSpPr/>
      </dsp:nvSpPr>
      <dsp:spPr>
        <a:xfrm rot="5400000">
          <a:off x="-240617" y="3062365"/>
          <a:ext cx="1604117" cy="11228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Venue Analysis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3383188"/>
        <a:ext cx="1122882" cy="481235"/>
      </dsp:txXfrm>
    </dsp:sp>
    <dsp:sp modelId="{2A7316AF-DF74-4ABB-A83C-AF5F0B3C47E6}">
      <dsp:nvSpPr>
        <dsp:cNvPr id="0" name=""/>
        <dsp:cNvSpPr/>
      </dsp:nvSpPr>
      <dsp:spPr>
        <a:xfrm rot="5400000">
          <a:off x="5463002" y="-1549976"/>
          <a:ext cx="1042676" cy="97229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It is done with one hot encoding as well as by grouping rows by university and by taking the mean of frequency of occurrence of each category.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Dataframe</a:t>
          </a: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 “book” is created, which shows the occurrence of bookstores near Swiss Universities.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25 most common venues near Swiss Universities are examined.</a:t>
          </a:r>
          <a:endParaRPr lang="LID4096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22882" y="2841043"/>
        <a:ext cx="9672018" cy="94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73140-0EE1-46F2-AF3F-A2162F5FB9C3}" type="datetimeFigureOut">
              <a:rPr lang="LID4096" smtClean="0"/>
              <a:t>01/20/2021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32B8D-E2A7-41FB-BD98-2C784472C5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867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9981-EA10-4A77-9380-2D2E819972E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5BC2-92E8-4A76-8177-3CFDD3D2D45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6366-2635-4185-B119-7DE98968A831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B3F-9914-4DEA-8D07-2D3E06C589F7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9D37-251E-40FA-9A1F-F98AD3A36C8D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8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7ACC-45B9-490D-827F-5DB33109A718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3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56EE-776B-423F-B9AD-CFD6670720BF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0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E3FF-94DD-47E7-9B67-EC75266FC159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5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AEB3-E141-4BC7-9839-7A0BCC3C0815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EC4D-CC36-4356-90D3-B5B60F369141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1C2D-4329-4416-8659-0AC8A513AC9F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EF16-E4DF-466A-A361-172F839882E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00AF7-75FA-446D-BC13-1148B1016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673" y="4663440"/>
            <a:ext cx="10908792" cy="10698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3600" dirty="0">
                <a:effectLst/>
                <a:latin typeface="Arial Black" panose="020B0A04020102020204" pitchFamily="34" charset="0"/>
              </a:rPr>
              <a:t>The Battle of </a:t>
            </a:r>
            <a:r>
              <a:rPr lang="en-GB" sz="3600" dirty="0" err="1">
                <a:effectLst/>
                <a:latin typeface="Arial Black" panose="020B0A04020102020204" pitchFamily="34" charset="0"/>
              </a:rPr>
              <a:t>Neighborhoods</a:t>
            </a:r>
            <a:b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23D22-2BE5-473B-8D09-2C633268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340690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Best Location for Bookstores near Swiss Universities</a:t>
            </a:r>
            <a:endParaRPr lang="LID4096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 descr="Icon, map&#10;&#10;Description automatically generated">
            <a:extLst>
              <a:ext uri="{FF2B5EF4-FFF2-40B4-BE49-F238E27FC236}">
                <a16:creationId xmlns:a16="http://schemas.microsoft.com/office/drawing/2014/main" id="{20291B89-8CF9-4B7C-AB46-6747AF99E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" r="2" b="2"/>
          <a:stretch/>
        </p:blipFill>
        <p:spPr>
          <a:xfrm>
            <a:off x="2828658" y="267909"/>
            <a:ext cx="6009490" cy="4298539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  <p:pic>
        <p:nvPicPr>
          <p:cNvPr id="1026" name="Picture 2" descr="Free Icon | University">
            <a:extLst>
              <a:ext uri="{FF2B5EF4-FFF2-40B4-BE49-F238E27FC236}">
                <a16:creationId xmlns:a16="http://schemas.microsoft.com/office/drawing/2014/main" id="{62E6896C-2B28-408B-953D-9D6DEFAC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9" y="333839"/>
            <a:ext cx="1860721" cy="186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6A50F8-6EB8-4D07-A952-481521CA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763" y="3250797"/>
            <a:ext cx="2291911" cy="229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 on Architecture">
            <a:extLst>
              <a:ext uri="{FF2B5EF4-FFF2-40B4-BE49-F238E27FC236}">
                <a16:creationId xmlns:a16="http://schemas.microsoft.com/office/drawing/2014/main" id="{60141CFB-DACA-4D00-9B27-52572331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116" y="253061"/>
            <a:ext cx="2320806" cy="23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C159C927-9292-480B-9D26-982C0CFB1FD9}"/>
              </a:ext>
            </a:extLst>
          </p:cNvPr>
          <p:cNvSpPr txBox="1">
            <a:spLocks/>
          </p:cNvSpPr>
          <p:nvPr/>
        </p:nvSpPr>
        <p:spPr>
          <a:xfrm>
            <a:off x="845110" y="6042673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Kristina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Bokareva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LID4096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85C5A-66D3-40CE-AEDA-E60D04FA2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2933" y="3712923"/>
            <a:ext cx="1742879" cy="17428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9623-6C89-4791-92AD-501E98E1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B35B-EB04-484C-A3D0-8D6DF27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 Black" panose="020B0A04020102020204" pitchFamily="34" charset="0"/>
              </a:rPr>
              <a:t>Agenda</a:t>
            </a:r>
            <a:endParaRPr lang="LID4096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7944-AE5F-4D99-AC77-84B37944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CH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Acquisition and Clean-Up</a:t>
            </a:r>
            <a:endParaRPr lang="de-CH" b="1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CH" b="1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Methodology</a:t>
            </a:r>
            <a:endParaRPr lang="de-CH" b="1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CH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CH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de-CH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LID4096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AC57-549C-4605-8E39-AF7299A6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670-BACE-4269-BCDC-08F6A5E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Arial Black" panose="020B0A04020102020204" pitchFamily="34" charset="0"/>
              </a:rPr>
              <a:t>Introduction</a:t>
            </a:r>
            <a:endParaRPr lang="LID4096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University Icon of Glyph style - Available in SVG, PNG, EPS, AI &amp; Icon fonts">
            <a:extLst>
              <a:ext uri="{FF2B5EF4-FFF2-40B4-BE49-F238E27FC236}">
                <a16:creationId xmlns:a16="http://schemas.microsoft.com/office/drawing/2014/main" id="{387FB975-DC61-43B6-9325-7EF19777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3" y="273473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0A693E-EA19-42CC-AD28-A258E063F426}"/>
              </a:ext>
            </a:extLst>
          </p:cNvPr>
          <p:cNvSpPr/>
          <p:nvPr/>
        </p:nvSpPr>
        <p:spPr>
          <a:xfrm>
            <a:off x="922867" y="2014403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df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top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ranked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DD4C8-B2CC-44C8-8BFB-F9C12BF040B8}"/>
              </a:ext>
            </a:extLst>
          </p:cNvPr>
          <p:cNvSpPr/>
          <p:nvPr/>
        </p:nvSpPr>
        <p:spPr>
          <a:xfrm>
            <a:off x="922867" y="3663681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just Swiss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also international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2C221-D972-43FD-8A85-ACDC6E0CE76A}"/>
              </a:ext>
            </a:extLst>
          </p:cNvPr>
          <p:cNvSpPr/>
          <p:nvPr/>
        </p:nvSpPr>
        <p:spPr>
          <a:xfrm>
            <a:off x="922867" y="5312959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df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opportunistic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FEE01-767E-45A5-A824-47F5B1109134}"/>
              </a:ext>
            </a:extLst>
          </p:cNvPr>
          <p:cNvSpPr/>
          <p:nvPr/>
        </p:nvSpPr>
        <p:spPr>
          <a:xfrm>
            <a:off x="4851400" y="5312958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stationaries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96E70-F341-4C94-AEDD-B386C1D4E2A3}"/>
              </a:ext>
            </a:extLst>
          </p:cNvPr>
          <p:cNvSpPr/>
          <p:nvPr/>
        </p:nvSpPr>
        <p:spPr>
          <a:xfrm>
            <a:off x="8932334" y="5312957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Bookstores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D61C3-CE3A-4D4A-A9CD-37D4B0E68905}"/>
              </a:ext>
            </a:extLst>
          </p:cNvPr>
          <p:cNvSpPr/>
          <p:nvPr/>
        </p:nvSpPr>
        <p:spPr>
          <a:xfrm>
            <a:off x="8932334" y="3663681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Swiss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5C9E0-5CFA-47F5-B9D3-34DFFA88BBF4}"/>
              </a:ext>
            </a:extLst>
          </p:cNvPr>
          <p:cNvSpPr/>
          <p:nvPr/>
        </p:nvSpPr>
        <p:spPr>
          <a:xfrm>
            <a:off x="8932334" y="2014401"/>
            <a:ext cx="2218266" cy="13255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find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bookstores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Swiss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2006449-BA62-45F2-B45E-1BC44BF94B6A}"/>
              </a:ext>
            </a:extLst>
          </p:cNvPr>
          <p:cNvSpPr/>
          <p:nvPr/>
        </p:nvSpPr>
        <p:spPr>
          <a:xfrm>
            <a:off x="1955800" y="3403599"/>
            <a:ext cx="186267" cy="17807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41D9F1B-1BE0-44B2-992D-5AD9F0D15E27}"/>
              </a:ext>
            </a:extLst>
          </p:cNvPr>
          <p:cNvSpPr/>
          <p:nvPr/>
        </p:nvSpPr>
        <p:spPr>
          <a:xfrm>
            <a:off x="1955800" y="5084098"/>
            <a:ext cx="186267" cy="17807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9DC905F-A1D4-4486-B0BF-451DFB9494E8}"/>
              </a:ext>
            </a:extLst>
          </p:cNvPr>
          <p:cNvSpPr/>
          <p:nvPr/>
        </p:nvSpPr>
        <p:spPr>
          <a:xfrm rot="16200000">
            <a:off x="3890297" y="5886702"/>
            <a:ext cx="186267" cy="17807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8A1C831-46BC-42E9-AADA-5B7EFD476305}"/>
              </a:ext>
            </a:extLst>
          </p:cNvPr>
          <p:cNvSpPr/>
          <p:nvPr/>
        </p:nvSpPr>
        <p:spPr>
          <a:xfrm rot="16200000">
            <a:off x="8149031" y="5886702"/>
            <a:ext cx="186267" cy="17807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4150001-4A0F-46F3-BFC6-5CF297DC3284}"/>
              </a:ext>
            </a:extLst>
          </p:cNvPr>
          <p:cNvSpPr/>
          <p:nvPr/>
        </p:nvSpPr>
        <p:spPr>
          <a:xfrm rot="10800000">
            <a:off x="9957069" y="5062065"/>
            <a:ext cx="186267" cy="17807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5419F32-1EE0-4220-8094-46079CDB20A9}"/>
              </a:ext>
            </a:extLst>
          </p:cNvPr>
          <p:cNvSpPr/>
          <p:nvPr/>
        </p:nvSpPr>
        <p:spPr>
          <a:xfrm rot="10800000">
            <a:off x="9957069" y="3403598"/>
            <a:ext cx="186267" cy="17807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69C628-03AD-4B8A-AE5F-F274D91B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B8AC-44E9-41A5-B4CF-E4878888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Data Acquisition and Clean-Up</a:t>
            </a:r>
            <a:endParaRPr lang="LID4096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4FBE-3D53-4F76-8938-7B211B26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33" y="1821954"/>
            <a:ext cx="5545667" cy="2058416"/>
          </a:xfrm>
        </p:spPr>
        <p:txBody>
          <a:bodyPr/>
          <a:lstStyle/>
          <a:p>
            <a:pPr algn="just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do we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algn="just"/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List of Swiss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of Swiss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Universities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do we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3B913-8B91-47C5-B80A-509E8C26DDF4}"/>
              </a:ext>
            </a:extLst>
          </p:cNvPr>
          <p:cNvSpPr/>
          <p:nvPr/>
        </p:nvSpPr>
        <p:spPr>
          <a:xfrm>
            <a:off x="338667" y="5329619"/>
            <a:ext cx="1879600" cy="1153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Wikipedia Page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E178-E1D3-42A3-AF4D-7F98FC360BFB}"/>
              </a:ext>
            </a:extLst>
          </p:cNvPr>
          <p:cNvSpPr/>
          <p:nvPr/>
        </p:nvSpPr>
        <p:spPr>
          <a:xfrm>
            <a:off x="2417233" y="4734509"/>
            <a:ext cx="1879600" cy="1153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clean-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’t need</a:t>
            </a:r>
            <a:endParaRPr lang="LID4096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CE7FB-03B2-4289-A36A-B66D91B1ECD4}"/>
              </a:ext>
            </a:extLst>
          </p:cNvPr>
          <p:cNvSpPr/>
          <p:nvPr/>
        </p:nvSpPr>
        <p:spPr>
          <a:xfrm>
            <a:off x="4478866" y="4157961"/>
            <a:ext cx="1879600" cy="1153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«Latitude» and «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»,and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endParaRPr lang="LID4096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CA422F9-86AE-4956-AC72-6DD9DD040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3" y="2213525"/>
            <a:ext cx="4885267" cy="2747942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2B0F06A9-2F3C-4739-9D20-927DE1DEBCFF}"/>
              </a:ext>
            </a:extLst>
          </p:cNvPr>
          <p:cNvSpPr/>
          <p:nvPr/>
        </p:nvSpPr>
        <p:spPr>
          <a:xfrm>
            <a:off x="1640417" y="4268041"/>
            <a:ext cx="914399" cy="466468"/>
          </a:xfrm>
          <a:prstGeom prst="uturn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5183959A-CD09-4627-A806-67927989448D}"/>
              </a:ext>
            </a:extLst>
          </p:cNvPr>
          <p:cNvSpPr/>
          <p:nvPr/>
        </p:nvSpPr>
        <p:spPr>
          <a:xfrm>
            <a:off x="3839633" y="3691493"/>
            <a:ext cx="914399" cy="466468"/>
          </a:xfrm>
          <a:prstGeom prst="uturn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1AE9D1B5-1688-4E2C-9215-84AFB4CFE5E6}"/>
              </a:ext>
            </a:extLst>
          </p:cNvPr>
          <p:cNvSpPr/>
          <p:nvPr/>
        </p:nvSpPr>
        <p:spPr>
          <a:xfrm>
            <a:off x="5791199" y="3084615"/>
            <a:ext cx="914399" cy="466468"/>
          </a:xfrm>
          <a:prstGeom prst="uturn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6874D9-81AE-40E2-8275-E172A4D3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2DB-B5B5-4E50-93AF-ED2DE8FE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 err="1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Methodology</a:t>
            </a:r>
            <a:br>
              <a:rPr lang="de-CH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BA5FEE-7069-48E0-A125-BEAD39646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690053"/>
              </p:ext>
            </p:extLst>
          </p:nvPr>
        </p:nvGraphicFramePr>
        <p:xfrm>
          <a:off x="508000" y="1928812"/>
          <a:ext cx="10845800" cy="442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018D4-FC65-4A09-A1D3-DB242E05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91699C2-947A-4D1E-8C38-D497BC2E6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72" b="4522"/>
          <a:stretch/>
        </p:blipFill>
        <p:spPr>
          <a:xfrm>
            <a:off x="6096" y="-29911"/>
            <a:ext cx="12191999" cy="6857990"/>
          </a:xfrm>
          <a:prstGeom prst="rect">
            <a:avLst/>
          </a:prstGeom>
        </p:spPr>
      </p:pic>
      <p:sp>
        <p:nvSpPr>
          <p:cNvPr id="26" name="Rectangle 12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A760-BCB6-4AF7-B550-27E86E8E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Results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A05A-0B30-489B-8B52-0168A12E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712" y="620268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C4535F-8915-43BC-9344-1F2C334CFD0E}"/>
              </a:ext>
            </a:extLst>
          </p:cNvPr>
          <p:cNvSpPr/>
          <p:nvPr/>
        </p:nvSpPr>
        <p:spPr>
          <a:xfrm>
            <a:off x="564218" y="5533414"/>
            <a:ext cx="668867" cy="5554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545AB-F5B3-42CA-80BB-37B014C95888}"/>
              </a:ext>
            </a:extLst>
          </p:cNvPr>
          <p:cNvSpPr/>
          <p:nvPr/>
        </p:nvSpPr>
        <p:spPr>
          <a:xfrm>
            <a:off x="3256618" y="3121341"/>
            <a:ext cx="668867" cy="5554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FB3341-772B-4EC2-9E39-4D3EC2DF051B}"/>
              </a:ext>
            </a:extLst>
          </p:cNvPr>
          <p:cNvSpPr/>
          <p:nvPr/>
        </p:nvSpPr>
        <p:spPr>
          <a:xfrm>
            <a:off x="4060951" y="2535012"/>
            <a:ext cx="668867" cy="55548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361D3-505C-49C2-8148-F5AE92585550}"/>
              </a:ext>
            </a:extLst>
          </p:cNvPr>
          <p:cNvSpPr/>
          <p:nvPr/>
        </p:nvSpPr>
        <p:spPr>
          <a:xfrm>
            <a:off x="6528806" y="1314342"/>
            <a:ext cx="4584401" cy="422930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72354-255A-443A-93F5-DF1FD93408FE}"/>
              </a:ext>
            </a:extLst>
          </p:cNvPr>
          <p:cNvSpPr txBox="1"/>
          <p:nvPr/>
        </p:nvSpPr>
        <p:spPr>
          <a:xfrm>
            <a:off x="6572929" y="1613743"/>
            <a:ext cx="40950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nly 3 universities out of 12 have bookstores at their proximity</a:t>
            </a: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They are in the Western part of Switzerland.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Bookstores are not the most popular venues.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for the "University of Fribourg" it is one of the 25 most common venues.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2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ED52-9CE2-4C33-919D-21BE841F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Discussion</a:t>
            </a:r>
            <a:endParaRPr lang="LID4096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69C44-5D66-46AE-8F84-875E42D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07C727-93CD-47D9-8024-5BA7414F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915" y="1944182"/>
            <a:ext cx="6735214" cy="44788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Assumptions: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</a:rPr>
              <a:t>Digitalization 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 need for physical books and stationaries</a:t>
            </a:r>
          </a:p>
          <a:p>
            <a:pPr>
              <a:lnSpc>
                <a:spcPct val="15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Culture makes a difference </a:t>
            </a:r>
            <a:r>
              <a:rPr lang="de-CH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Western part of Switzerland is mostly French speaking)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Recommendations:</a:t>
            </a:r>
          </a:p>
          <a:p>
            <a:pPr>
              <a:lnSpc>
                <a:spcPct val="170000"/>
              </a:lnSpc>
            </a:pPr>
            <a:r>
              <a:rPr lang="en-GB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GB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 a bookstore in the Western part of Switzerland, near such universities as University of Neuchâtel, University of Lausanne, or Swiss Federal Institute of Technology Lausanne.</a:t>
            </a:r>
            <a:endParaRPr lang="en-GB" sz="17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Reconsider a business model – open bookstore/coffee shop</a:t>
            </a:r>
            <a:endParaRPr lang="LID4096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47F30D3-219C-4374-A183-27EC0E023FAF}"/>
              </a:ext>
            </a:extLst>
          </p:cNvPr>
          <p:cNvSpPr txBox="1">
            <a:spLocks/>
          </p:cNvSpPr>
          <p:nvPr/>
        </p:nvSpPr>
        <p:spPr>
          <a:xfrm>
            <a:off x="33871" y="1989711"/>
            <a:ext cx="4944534" cy="480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Arial Black" panose="020B0A04020102020204" pitchFamily="34" charset="0"/>
              </a:rPr>
              <a:t>Observations</a:t>
            </a:r>
            <a:r>
              <a:rPr lang="de-CH" sz="2200" dirty="0">
                <a:latin typeface="Arial Black" panose="020B0A0402010202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not many bookstores near Swiss Universities.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Bookstores are not the most popular venues for students.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Bookstores that are located near Swiss Universities, are in the Western part of Switzerland.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popular venues for students are the ones which are related to food and drinks.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BCF5C-2CC0-4EC9-B78C-2EA67F4A66C0}"/>
              </a:ext>
            </a:extLst>
          </p:cNvPr>
          <p:cNvCxnSpPr/>
          <p:nvPr/>
        </p:nvCxnSpPr>
        <p:spPr>
          <a:xfrm>
            <a:off x="5325534" y="1898653"/>
            <a:ext cx="0" cy="45698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975048-3DFF-4059-8AE1-C62C3553AC72}"/>
              </a:ext>
            </a:extLst>
          </p:cNvPr>
          <p:cNvCxnSpPr>
            <a:cxnSpLocks/>
          </p:cNvCxnSpPr>
          <p:nvPr/>
        </p:nvCxnSpPr>
        <p:spPr>
          <a:xfrm flipH="1">
            <a:off x="5325535" y="3960283"/>
            <a:ext cx="664633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4706F5-B8A2-4F9E-AA67-DBDD896AD80F}"/>
              </a:ext>
            </a:extLst>
          </p:cNvPr>
          <p:cNvCxnSpPr>
            <a:cxnSpLocks/>
          </p:cNvCxnSpPr>
          <p:nvPr/>
        </p:nvCxnSpPr>
        <p:spPr>
          <a:xfrm flipH="1">
            <a:off x="33872" y="2444749"/>
            <a:ext cx="1181946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7DA569-1FED-4962-A1DD-686648B9F95B}"/>
              </a:ext>
            </a:extLst>
          </p:cNvPr>
          <p:cNvCxnSpPr>
            <a:cxnSpLocks/>
          </p:cNvCxnSpPr>
          <p:nvPr/>
        </p:nvCxnSpPr>
        <p:spPr>
          <a:xfrm>
            <a:off x="4694774" y="6237817"/>
            <a:ext cx="567261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05184B-190E-4C64-B0C9-7C7D37D385C4}"/>
              </a:ext>
            </a:extLst>
          </p:cNvPr>
          <p:cNvCxnSpPr>
            <a:cxnSpLocks/>
          </p:cNvCxnSpPr>
          <p:nvPr/>
        </p:nvCxnSpPr>
        <p:spPr>
          <a:xfrm>
            <a:off x="4694773" y="5247217"/>
            <a:ext cx="567261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7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99B2-AEB4-49EE-AD68-3BF2DC9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Arial Black" panose="020B0A04020102020204" pitchFamily="34" charset="0"/>
              </a:rPr>
              <a:t>Coclusion</a:t>
            </a:r>
            <a:endParaRPr lang="LID4096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890D-D4FD-4CDD-8135-319AAF48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Analysis – </a:t>
            </a:r>
            <a:r>
              <a:rPr lang="de-CH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conducted</a:t>
            </a: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nly Swiss Universities were considered. There are other educational institutions in Switzerland, as business schools, colleges, etc. </a:t>
            </a:r>
            <a:endParaRPr lang="de-CH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roject is based on observations and personal assumptions. It does not include any scientific background and literature.</a:t>
            </a:r>
            <a:endParaRPr lang="LID4096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04F11-ABC2-49D7-BFB0-B90DEF90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Check mark tick icon #AD , #affiliate, #SPONSORED, #mark, #tick, #icon,  #Check | Icon, Digital education, Education logo">
            <a:extLst>
              <a:ext uri="{FF2B5EF4-FFF2-40B4-BE49-F238E27FC236}">
                <a16:creationId xmlns:a16="http://schemas.microsoft.com/office/drawing/2014/main" id="{539F44D5-A58D-4CA7-83D3-0884365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80" y="1765935"/>
            <a:ext cx="680720" cy="6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mark tick icon #AD , #affiliate, #SPONSORED, #mark, #tick, #icon,  #Check | Icon, Digital education, Education logo">
            <a:extLst>
              <a:ext uri="{FF2B5EF4-FFF2-40B4-BE49-F238E27FC236}">
                <a16:creationId xmlns:a16="http://schemas.microsoft.com/office/drawing/2014/main" id="{165C7406-B07E-4E4E-BE75-2C251384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60" y="2446655"/>
            <a:ext cx="680720" cy="6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3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Modern Love</vt:lpstr>
      <vt:lpstr>Symbol</vt:lpstr>
      <vt:lpstr>The Hand</vt:lpstr>
      <vt:lpstr>Times New Roman</vt:lpstr>
      <vt:lpstr>SketchyVTI</vt:lpstr>
      <vt:lpstr>The Battle of Neighborhoods </vt:lpstr>
      <vt:lpstr>Agenda</vt:lpstr>
      <vt:lpstr>Introduction</vt:lpstr>
      <vt:lpstr>Data Acquisition and Clean-Up</vt:lpstr>
      <vt:lpstr>Methodology </vt:lpstr>
      <vt:lpstr>Results</vt:lpstr>
      <vt:lpstr>Discussion</vt:lpstr>
      <vt:lpstr>Coclusion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Andreas</dc:creator>
  <cp:lastModifiedBy>Andreas</cp:lastModifiedBy>
  <cp:revision>2</cp:revision>
  <dcterms:created xsi:type="dcterms:W3CDTF">2021-01-19T13:46:59Z</dcterms:created>
  <dcterms:modified xsi:type="dcterms:W3CDTF">2021-01-20T11:19:12Z</dcterms:modified>
</cp:coreProperties>
</file>