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Швабра-</a:t>
            </a:r>
            <a:r>
              <a:rPr lang="ru-RU" dirty="0" err="1" smtClean="0"/>
              <a:t>Кадабра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Телеграм-Бот для помощи в покупках </a:t>
            </a:r>
            <a:r>
              <a:rPr lang="ru-RU" dirty="0" err="1" smtClean="0"/>
              <a:t>мыломоющих</a:t>
            </a:r>
            <a:r>
              <a:rPr lang="ru-RU" dirty="0" smtClean="0"/>
              <a:t> средств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67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752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 вводе команды </a:t>
            </a:r>
            <a:r>
              <a:rPr lang="en-US" dirty="0" smtClean="0"/>
              <a:t>/start</a:t>
            </a:r>
            <a:r>
              <a:rPr lang="ru-RU" dirty="0" smtClean="0"/>
              <a:t> нас встречает вот такое сообщение с выбором возможных информационных кнопок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845" y="2160588"/>
            <a:ext cx="409634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9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8928" y="609600"/>
            <a:ext cx="4135074" cy="5431762"/>
          </a:xfrm>
        </p:spPr>
        <p:txBody>
          <a:bodyPr>
            <a:normAutofit/>
          </a:bodyPr>
          <a:lstStyle/>
          <a:p>
            <a:r>
              <a:rPr lang="ru-RU" dirty="0" smtClean="0"/>
              <a:t>Попробуем понажимать на них, и нас встретят такие сообщения, но попробуем сделать покупки. Нажимаем кнопку </a:t>
            </a:r>
            <a:r>
              <a:rPr lang="en-US" dirty="0" smtClean="0"/>
              <a:t>/</a:t>
            </a:r>
            <a:r>
              <a:rPr lang="ru-RU" dirty="0" smtClean="0"/>
              <a:t>заказ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4" y="333487"/>
            <a:ext cx="4778154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2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3984" y="609600"/>
            <a:ext cx="4830018" cy="165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Выбираем «Стиральный порошок», его марку, а затем вес.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398" y="2734056"/>
            <a:ext cx="4717189" cy="25877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0" y="609600"/>
            <a:ext cx="3841714" cy="58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Теперь мы вспомнили, что нужно купить еще что-то. Для этого нас встречает меню «добавления к заказу». Добавим еще что-то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925" y="2160589"/>
            <a:ext cx="4130077" cy="43425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324434" cy="1600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677334" y="4123944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Повторный запрос на добавление покупок. (А вдруг передумали добавлять)</a:t>
            </a:r>
          </a:p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И снова задумчивая тётя выбирает покупки. 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4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7528" y="609600"/>
            <a:ext cx="3906474" cy="30571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Выбираем чистящее средство, да еще и несколько штук. И переходим к оформлению</a:t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231" y="2837244"/>
            <a:ext cx="3591777" cy="3881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3" y="609600"/>
            <a:ext cx="4717189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9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7800" y="326388"/>
            <a:ext cx="4336242" cy="1712976"/>
          </a:xfrm>
        </p:spPr>
        <p:txBody>
          <a:bodyPr>
            <a:noAutofit/>
          </a:bodyPr>
          <a:lstStyle/>
          <a:p>
            <a:r>
              <a:rPr lang="ru-RU" sz="2800" dirty="0" smtClean="0"/>
              <a:t>Вводим необходимые данные, такие как номер телефона и адрес. А также проверяем наш заказ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45" y="205163"/>
            <a:ext cx="4625741" cy="66528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700" y="2606040"/>
            <a:ext cx="412149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Кстати, ссылка </a:t>
            </a:r>
            <a:r>
              <a:rPr lang="ru-RU" dirty="0" err="1" smtClean="0"/>
              <a:t>кликабельна</a:t>
            </a:r>
            <a:r>
              <a:rPr lang="ru-RU" dirty="0" smtClean="0"/>
              <a:t> и дает возможность просмотреть страницу с подробным описанием товаров магазина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024" y="2233740"/>
            <a:ext cx="4652694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8464" y="2862072"/>
            <a:ext cx="3410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 !!!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14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145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Швабра-Кадабра </vt:lpstr>
      <vt:lpstr>При вводе команды /start нас встречает вот такое сообщение с выбором возможных информационных кнопок</vt:lpstr>
      <vt:lpstr>Попробуем понажимать на них, и нас встретят такие сообщения, но попробуем сделать покупки. Нажимаем кнопку /заказ </vt:lpstr>
      <vt:lpstr>Выбираем «Стиральный порошок», его марку, а затем вес.</vt:lpstr>
      <vt:lpstr>Теперь мы вспомнили, что нужно купить еще что-то. Для этого нас встречает меню «добавления к заказу». Добавим еще что-то </vt:lpstr>
      <vt:lpstr>Выбираем чистящее средство, да еще и несколько штук. И переходим к оформлению </vt:lpstr>
      <vt:lpstr>Вводим необходимые данные, такие как номер телефона и адрес. А также проверяем наш заказ </vt:lpstr>
      <vt:lpstr>Кстати, ссылка кликабельна и дает возможность просмотреть страницу с подробным описанием товаров магазина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Швабра-Кадабра</dc:title>
  <dc:creator>Пользователь Windows</dc:creator>
  <cp:lastModifiedBy>Пользователь Windows</cp:lastModifiedBy>
  <cp:revision>4</cp:revision>
  <dcterms:created xsi:type="dcterms:W3CDTF">2021-02-04T18:21:22Z</dcterms:created>
  <dcterms:modified xsi:type="dcterms:W3CDTF">2021-02-04T18:58:48Z</dcterms:modified>
</cp:coreProperties>
</file>