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20" r:id="rId4"/>
    <p:sldId id="311" r:id="rId5"/>
    <p:sldId id="315" r:id="rId6"/>
    <p:sldId id="321" r:id="rId7"/>
    <p:sldId id="322" r:id="rId8"/>
    <p:sldId id="312" r:id="rId9"/>
    <p:sldId id="314" r:id="rId10"/>
    <p:sldId id="316" r:id="rId11"/>
    <p:sldId id="318" r:id="rId12"/>
    <p:sldId id="323" r:id="rId13"/>
    <p:sldId id="319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1"/>
    <a:srgbClr val="56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2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5334000"/>
            <a:ext cx="8229600" cy="1219200"/>
          </a:xfrm>
        </p:spPr>
        <p:txBody>
          <a:bodyPr/>
          <a:lstStyle/>
          <a:p>
            <a:r>
              <a:rPr lang="it-IT" dirty="0" smtClean="0"/>
              <a:t>Kristina joksimovi</a:t>
            </a:r>
            <a:r>
              <a:rPr lang="sr-Latn-RS" dirty="0" smtClean="0"/>
              <a:t>ć </a:t>
            </a:r>
            <a:r>
              <a:rPr lang="sr-Latn-RS" dirty="0" smtClean="0"/>
              <a:t>1805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7620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547083"/>
            <a:ext cx="9144001" cy="676275"/>
          </a:xfrm>
        </p:spPr>
        <p:txBody>
          <a:bodyPr/>
          <a:lstStyle/>
          <a:p>
            <a:r>
              <a:rPr lang="en-US" dirty="0" err="1"/>
              <a:t>StatefulSets</a:t>
            </a:r>
            <a:r>
              <a:rPr lang="en-US" dirty="0"/>
              <a:t>/Reliable Singletons + PV/PVC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762125"/>
            <a:ext cx="7087589" cy="220058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47206" y="2557616"/>
            <a:ext cx="762494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70806" y="2557616"/>
            <a:ext cx="533894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371503" y="2557616"/>
            <a:ext cx="762494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5412" y="350104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Pod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4212" y="350104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PVC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51612" y="350104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PV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462" y="3496882"/>
            <a:ext cx="135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Storage</a:t>
            </a:r>
            <a:endParaRPr lang="en-US" sz="2400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36812" y="4419600"/>
            <a:ext cx="8068464" cy="204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StatefulSet – headless service</a:t>
            </a:r>
          </a:p>
          <a:p>
            <a:r>
              <a:rPr lang="sr-Latn-RS" dirty="0" smtClean="0"/>
              <a:t>Reliable Singleton – 1 replika komponente + storage</a:t>
            </a:r>
          </a:p>
          <a:p>
            <a:r>
              <a:rPr lang="sr-Latn-RS" dirty="0" smtClean="0"/>
              <a:t>PV/ PVC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608" y="1371600"/>
            <a:ext cx="3596607" cy="2667000"/>
          </a:xfrm>
        </p:spPr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zdravlje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readinessProbe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livenessProbe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6612" y="609600"/>
            <a:ext cx="6181808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ConfigMaps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Secrets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73124" y="1981200"/>
            <a:ext cx="8345488" cy="2057400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sr-Latn-RS" dirty="0"/>
              <a:t>ConfigMap: nginx.conf, APP_NAME.</a:t>
            </a:r>
          </a:p>
          <a:p>
            <a:pPr marL="285750" indent="-285750"/>
            <a:r>
              <a:rPr lang="sr-Latn-RS" dirty="0"/>
              <a:t>Secret: MONGO_USERNAME, MONGO_PASSWORD</a:t>
            </a:r>
          </a:p>
        </p:txBody>
      </p:sp>
    </p:spTree>
    <p:extLst>
      <p:ext uri="{BB962C8B-B14F-4D97-AF65-F5344CB8AC3E}">
        <p14:creationId xmlns:p14="http://schemas.microsoft.com/office/powerpoint/2010/main" val="42646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5394" y="1828800"/>
            <a:ext cx="4353007" cy="1447800"/>
          </a:xfrm>
        </p:spPr>
        <p:txBody>
          <a:bodyPr/>
          <a:lstStyle/>
          <a:p>
            <a:r>
              <a:rPr lang="en-US" dirty="0"/>
              <a:t>Primer: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smtClean="0"/>
              <a:t>Beverage </a:t>
            </a:r>
            <a:r>
              <a:rPr lang="en-US" dirty="0"/>
              <a:t>Service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6748" y="2209800"/>
            <a:ext cx="5257800" cy="42672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Šta je Kubernetes?</a:t>
            </a:r>
            <a:endParaRPr lang="en-US" sz="2000" dirty="0"/>
          </a:p>
          <a:p>
            <a:r>
              <a:rPr lang="sr-Latn-RS" sz="2000" dirty="0" smtClean="0"/>
              <a:t>Zašto?</a:t>
            </a:r>
          </a:p>
          <a:p>
            <a:r>
              <a:rPr lang="sr-Latn-RS" sz="2000" dirty="0" smtClean="0"/>
              <a:t>Minikube vs Docker Desktop </a:t>
            </a:r>
          </a:p>
          <a:p>
            <a:r>
              <a:rPr lang="sr-Latn-RS" sz="2000" dirty="0" smtClean="0"/>
              <a:t>Control Plane i Nodes</a:t>
            </a:r>
          </a:p>
          <a:p>
            <a:r>
              <a:rPr lang="sr-Latn-RS" sz="2000" dirty="0" smtClean="0"/>
              <a:t>Pods, ReplicaSets, Deployments, DaemonSets</a:t>
            </a:r>
          </a:p>
          <a:p>
            <a:r>
              <a:rPr lang="sr-Latn-RS" sz="2000" dirty="0" smtClean="0"/>
              <a:t>Service, labele i selektori</a:t>
            </a: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6399212" y="2209800"/>
            <a:ext cx="5257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Skaliranje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rolling updates </a:t>
            </a:r>
          </a:p>
          <a:p>
            <a:r>
              <a:rPr lang="en-US" sz="2000" dirty="0" err="1" smtClean="0"/>
              <a:t>StatefulSets</a:t>
            </a:r>
            <a:r>
              <a:rPr lang="en-US" sz="2000" dirty="0" smtClean="0"/>
              <a:t>/Reliable Singletons + PV/PVC </a:t>
            </a:r>
          </a:p>
          <a:p>
            <a:r>
              <a:rPr lang="en-US" sz="2000" dirty="0" smtClean="0"/>
              <a:t>Monitoring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zdravlje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ConfigMaps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Secrets </a:t>
            </a:r>
          </a:p>
          <a:p>
            <a:r>
              <a:rPr lang="en-US" sz="2000" dirty="0" smtClean="0"/>
              <a:t>Primer: Beverage Service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03" y="228600"/>
            <a:ext cx="9144001" cy="1371600"/>
          </a:xfrm>
        </p:spPr>
        <p:txBody>
          <a:bodyPr/>
          <a:lstStyle/>
          <a:p>
            <a:r>
              <a:rPr lang="sr-Latn-RS" dirty="0"/>
              <a:t>Šta je Kubernetes?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581401"/>
          </a:xfrm>
        </p:spPr>
        <p:txBody>
          <a:bodyPr>
            <a:normAutofit/>
          </a:bodyPr>
          <a:lstStyle/>
          <a:p>
            <a:r>
              <a:rPr lang="sr-Latn-RS" dirty="0" smtClean="0"/>
              <a:t>P</a:t>
            </a:r>
            <a:r>
              <a:rPr lang="en-US" dirty="0" err="1" smtClean="0"/>
              <a:t>latforma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orkestraciju</a:t>
            </a:r>
            <a:r>
              <a:rPr lang="en-US" dirty="0"/>
              <a:t> </a:t>
            </a:r>
            <a:r>
              <a:rPr lang="en-US" dirty="0" err="1" smtClean="0"/>
              <a:t>kontejnera</a:t>
            </a:r>
            <a:endParaRPr lang="sr-Latn-RS" dirty="0" smtClean="0"/>
          </a:p>
          <a:p>
            <a:r>
              <a:rPr lang="sr-Latn-RS" dirty="0" smtClean="0"/>
              <a:t>Planira, pokreće, nadgleda</a:t>
            </a:r>
          </a:p>
          <a:p>
            <a:r>
              <a:rPr lang="sr-Latn-RS" dirty="0" smtClean="0"/>
              <a:t>Deklarativna konfiguracija: YAML -&gt; Željeno stanje</a:t>
            </a:r>
            <a:endParaRPr lang="sr-Latn-RS" dirty="0"/>
          </a:p>
          <a:p>
            <a:r>
              <a:rPr lang="sr-Latn-RS" dirty="0" smtClean="0"/>
              <a:t>Samoizlečivost, otkrivanje servisa, skaliranje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4876800"/>
            <a:ext cx="7457991" cy="13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Visoka </a:t>
            </a:r>
            <a:r>
              <a:rPr lang="sr-Latn-RS" dirty="0" smtClean="0"/>
              <a:t>dostupnost, perzistencija, skaliranje</a:t>
            </a:r>
            <a:endParaRPr lang="sr-Latn-RS" dirty="0"/>
          </a:p>
          <a:p>
            <a:r>
              <a:rPr lang="en-US" dirty="0" smtClean="0"/>
              <a:t>Compose</a:t>
            </a:r>
            <a:r>
              <a:rPr lang="en-US" dirty="0"/>
              <a:t>: </a:t>
            </a:r>
            <a:r>
              <a:rPr lang="en-US" dirty="0" err="1"/>
              <a:t>jednostavan</a:t>
            </a:r>
            <a:r>
              <a:rPr lang="en-US" dirty="0"/>
              <a:t>, 1 host, bez scheduler-a, bez </a:t>
            </a:r>
            <a:r>
              <a:rPr lang="en-US" dirty="0" err="1"/>
              <a:t>prob</a:t>
            </a:r>
            <a:r>
              <a:rPr lang="en-US" dirty="0"/>
              <a:t>-a/rollout-a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K8s</a:t>
            </a:r>
            <a:r>
              <a:rPr lang="en-US" dirty="0"/>
              <a:t>: </a:t>
            </a:r>
            <a:r>
              <a:rPr lang="en-US" dirty="0" err="1"/>
              <a:t>klaster</a:t>
            </a:r>
            <a:r>
              <a:rPr lang="en-US" dirty="0"/>
              <a:t>, rolling update/rollback, probes, service discovery, storage.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Minikube vs Docker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Minikube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Lokalni K8s (VM)</a:t>
            </a:r>
          </a:p>
          <a:p>
            <a:r>
              <a:rPr lang="sr-Latn-RS" dirty="0" smtClean="0"/>
              <a:t>Više podešavanja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Docker desktop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 smtClean="0"/>
              <a:t>Najjednostavnije lokalno</a:t>
            </a:r>
          </a:p>
          <a:p>
            <a:r>
              <a:rPr lang="sr-Latn-RS" dirty="0" smtClean="0"/>
              <a:t>Vrlo laka integracija sa Dockerom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1215" y="685800"/>
            <a:ext cx="9144001" cy="762000"/>
          </a:xfrm>
        </p:spPr>
        <p:txBody>
          <a:bodyPr/>
          <a:lstStyle/>
          <a:p>
            <a:r>
              <a:rPr lang="sr-Latn-RS" dirty="0"/>
              <a:t>Control Plane i Nodes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7412" y="1904999"/>
            <a:ext cx="3419392" cy="4114801"/>
          </a:xfrm>
        </p:spPr>
        <p:txBody>
          <a:bodyPr/>
          <a:lstStyle/>
          <a:p>
            <a:r>
              <a:rPr lang="en-US" dirty="0"/>
              <a:t>API Server, Scheduler, Controller </a:t>
            </a:r>
            <a:r>
              <a:rPr lang="en-US" dirty="0" smtClean="0"/>
              <a:t>Manager</a:t>
            </a:r>
            <a:endParaRPr lang="sr-Latn-RS" dirty="0" smtClean="0"/>
          </a:p>
          <a:p>
            <a:r>
              <a:rPr lang="sr-Latn-RS" dirty="0" smtClean="0"/>
              <a:t>Node: kubelet, container runtime, VM ili fizički računar</a:t>
            </a:r>
          </a:p>
          <a:p>
            <a:r>
              <a:rPr lang="sr-Latn-RS" dirty="0" smtClean="0"/>
              <a:t>Master/ Control Plane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04999"/>
            <a:ext cx="5844058" cy="3981449"/>
          </a:xfrm>
          <a:prstGeom prst="rect">
            <a:avLst/>
          </a:prstGeom>
          <a:effectLst>
            <a:outerShdw blurRad="63500" dist="50800" dir="5400000" sx="1000" sy="1000" algn="ctr" rotWithShape="0">
              <a:srgbClr val="000000"/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602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Pods, ReplicaSets, Deployments, DaemonSets</a:t>
            </a:r>
            <a:br>
              <a:rPr lang="sr-Latn-R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2286000"/>
            <a:ext cx="6677024" cy="439348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13212" y="2895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1812" y="3352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32312" y="3657600"/>
            <a:ext cx="8763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9012" y="4267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4909" y="2676435"/>
            <a:ext cx="960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Pod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9849" y="3143767"/>
            <a:ext cx="255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Containerized app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03376" y="3639643"/>
            <a:ext cx="1262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Volume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69120" y="4067145"/>
            <a:ext cx="1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Deployment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4149" y="1847821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Kubernetes Cluster</a:t>
            </a:r>
            <a:endParaRPr lang="en-US" sz="2000" dirty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7514070" y="2574237"/>
            <a:ext cx="4491757" cy="4114801"/>
          </a:xfrm>
        </p:spPr>
        <p:txBody>
          <a:bodyPr/>
          <a:lstStyle/>
          <a:p>
            <a:r>
              <a:rPr lang="sr-Latn-RS" dirty="0" smtClean="0"/>
              <a:t>Pod – najmanja jedinica </a:t>
            </a:r>
          </a:p>
          <a:p>
            <a:r>
              <a:rPr lang="sr-Latn-RS" dirty="0" smtClean="0"/>
              <a:t>ReplicaSet – održava N replika podova</a:t>
            </a:r>
          </a:p>
          <a:p>
            <a:r>
              <a:rPr lang="sr-Latn-RS" dirty="0" smtClean="0"/>
              <a:t>Deployment </a:t>
            </a:r>
          </a:p>
          <a:p>
            <a:r>
              <a:rPr lang="sr-Latn-RS" dirty="0" smtClean="0"/>
              <a:t>DaemonSet – 1 pod po nodu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533400"/>
            <a:ext cx="9144001" cy="838199"/>
          </a:xfrm>
        </p:spPr>
        <p:txBody>
          <a:bodyPr/>
          <a:lstStyle/>
          <a:p>
            <a:r>
              <a:rPr lang="sr-Latn-RS" dirty="0"/>
              <a:t>Service, labele i selektori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52" y="1905000"/>
            <a:ext cx="6673850" cy="4564912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0666413" y="4216031"/>
            <a:ext cx="380999" cy="5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23106" y="4038600"/>
            <a:ext cx="133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Label Selector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99212" y="2438400"/>
            <a:ext cx="380999" cy="5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2412" y="2238345"/>
            <a:ext cx="133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Label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37412" y="15048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Kubernetes Cluster</a:t>
            </a:r>
            <a:endParaRPr lang="en-US" sz="20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692948" y="2457450"/>
            <a:ext cx="4491757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ClusterIP – interni IP/ DNS</a:t>
            </a:r>
          </a:p>
          <a:p>
            <a:r>
              <a:rPr lang="sr-Latn-RS" dirty="0" smtClean="0"/>
              <a:t> NodePort – otvara port na hostu (30081)</a:t>
            </a:r>
          </a:p>
          <a:p>
            <a:r>
              <a:rPr lang="sr-Latn-RS" dirty="0" smtClean="0"/>
              <a:t>Labele i selektori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400"/>
            <a:ext cx="8158998" cy="838200"/>
          </a:xfrm>
        </p:spPr>
        <p:txBody>
          <a:bodyPr/>
          <a:lstStyle/>
          <a:p>
            <a:r>
              <a:rPr lang="en-US" dirty="0" err="1"/>
              <a:t>Skaliranje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rolling updates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99" y="609600"/>
            <a:ext cx="7340319" cy="275111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6599" y="3581400"/>
            <a:ext cx="79994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 smtClean="0"/>
              <a:t>kubectl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scale ... --replicas=2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/>
              <a:t>kubectl</a:t>
            </a:r>
            <a:r>
              <a:rPr lang="en-US" altLang="en-US" sz="2800" dirty="0"/>
              <a:t> set image ... + </a:t>
            </a:r>
            <a:r>
              <a:rPr lang="en-US" altLang="en-US" sz="2800" dirty="0" err="1" smtClean="0"/>
              <a:t>kubectl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rollout status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279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PowerPoint Presentation</vt:lpstr>
      <vt:lpstr>Sadržaj</vt:lpstr>
      <vt:lpstr>Šta je Kubernetes?</vt:lpstr>
      <vt:lpstr>Zašto?</vt:lpstr>
      <vt:lpstr>Minikube vs Docker Desktop</vt:lpstr>
      <vt:lpstr>Control Plane i Nodes</vt:lpstr>
      <vt:lpstr>Pods, ReplicaSets, Deployments, DaemonSets </vt:lpstr>
      <vt:lpstr>Service, labele i selektori</vt:lpstr>
      <vt:lpstr>Skaliranje i rolling updates </vt:lpstr>
      <vt:lpstr>StatefulSets/Reliable Singletons + PV/PVC </vt:lpstr>
      <vt:lpstr>Monitoring i zdravlje </vt:lpstr>
      <vt:lpstr>PowerPoint Presentation</vt:lpstr>
      <vt:lpstr>Primer:  Beverage Service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Zoki</dc:creator>
  <cp:lastModifiedBy>Zoki</cp:lastModifiedBy>
  <cp:revision>33</cp:revision>
  <dcterms:created xsi:type="dcterms:W3CDTF">2025-09-12T22:41:28Z</dcterms:created>
  <dcterms:modified xsi:type="dcterms:W3CDTF">2025-09-13T00:25:19Z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