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cases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deaths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Covid cases 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Fatality rate by population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Fatality rate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Fatality rate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cases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Deaths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7fe026b-161d-4b62-bf4c-0176b6d1486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8c8505037864315" /><Relationship Type="http://schemas.openxmlformats.org/officeDocument/2006/relationships/slideLayout" Target="/ppt/slideLayouts/slideLayout8.xml" Id="Rec3c9abcb23a4020" /><Relationship Type="http://schemas.openxmlformats.org/officeDocument/2006/relationships/hyperlink" Target="https://app.powerbi.com/groups/me/reports/77fe026b-161d-4b62-bf4c-0176b6d1486a/?pbi_source=PowerPoint" TargetMode="External" Id="RelId0" /><Relationship Type="http://schemas.openxmlformats.org/officeDocument/2006/relationships/image" Target="/ppt/media/image4.png" Id="imgId165216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55abd88b6314b1d" /><Relationship Type="http://schemas.openxmlformats.org/officeDocument/2006/relationships/slideLayout" Target="/ppt/slideLayouts/slideLayout8.xml" Id="R4635e1d29de141fd" /><Relationship Type="http://schemas.openxmlformats.org/officeDocument/2006/relationships/hyperlink" Target="https://app.powerbi.com/groups/me/reports/77fe026b-161d-4b62-bf4c-0176b6d1486a/?pbi_source=PowerPoint" TargetMode="External" Id="RelId1" /><Relationship Type="http://schemas.openxmlformats.org/officeDocument/2006/relationships/image" Target="/ppt/media/image5.png" Id="imgId165216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bce760db95e4546" /><Relationship Type="http://schemas.openxmlformats.org/officeDocument/2006/relationships/slideLayout" Target="/ppt/slideLayouts/slideLayout8.xml" Id="Rf7881127f9f0455b" /><Relationship Type="http://schemas.openxmlformats.org/officeDocument/2006/relationships/hyperlink" Target="https://app.powerbi.com/groups/me/reports/77fe026b-161d-4b62-bf4c-0176b6d1486a/?pbi_source=PowerPoint" TargetMode="External" Id="RelId2" /><Relationship Type="http://schemas.openxmlformats.org/officeDocument/2006/relationships/image" Target="/ppt/media/image6.png" Id="imgId165217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e37e2a23688246ba" /><Relationship Type="http://schemas.openxmlformats.org/officeDocument/2006/relationships/slideLayout" Target="/ppt/slideLayouts/slideLayout8.xml" Id="Rf4bec8d0e94c41d8" /><Relationship Type="http://schemas.openxmlformats.org/officeDocument/2006/relationships/hyperlink" Target="https://app.powerbi.com/groups/me/reports/77fe026b-161d-4b62-bf4c-0176b6d1486a/?pbi_source=PowerPoint" TargetMode="External" Id="RelId3" /><Relationship Type="http://schemas.openxmlformats.org/officeDocument/2006/relationships/image" Target="/ppt/media/image7.png" Id="imgId165217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Kristina_Juskeviciene_Baigiamasis_darbas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16/01/2024 13:12:41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15/11/2023 17:44:34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slicer ,slicer ,Total cases by date ,Total deaths by date ,actionButton ,Covid cases 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521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Global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pieChart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521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Populiation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atality rate by population ,Fatality rate by region ,Fatality rate by country ,slicer ,slicer ,actionButton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521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Mortality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otal cases by date ,Total Deaths by dat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521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Summary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