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Mickey, is there any way to add your logo to the first page of the presentation? Kristina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Yep!. - Mickey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only thing I found so far that remotely fits our inspiration. Will keep looking. Kristina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paraphrase the pitch from our “About” page here. -Mickey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we should mention explicitly that the motivation was personal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Added this page - Maria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Feel free to add logos of APIs or technologies you intended to use, but couldn’t. I didn’t remember what everyone was looking into. Kristina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 added API’s and modified a little here. -Maria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Added several</a:t>
            </a:r>
            <a:r>
              <a:rPr lang="en-US" baseline="0" dirty="0" smtClean="0"/>
              <a:t> items to this page. </a:t>
            </a:r>
            <a:r>
              <a:rPr lang="mr-IN" baseline="0" dirty="0" smtClean="0"/>
              <a:t>–</a:t>
            </a:r>
            <a:r>
              <a:rPr lang="en-US" baseline="0" dirty="0" smtClean="0"/>
              <a:t> Maria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544150" y="30397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The web developer’s all-in-one toolbox!</a:t>
            </a:r>
          </a:p>
        </p:txBody>
      </p:sp>
      <p:pic>
        <p:nvPicPr>
          <p:cNvPr id="55" name="Shape 55" descr="devToolsTransparent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5" y="870100"/>
            <a:ext cx="8276654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461962"/>
            <a:ext cx="56197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Build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-Research relevant API’s and create mockup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-Discuss added features, UI design, and prioritize features/tasks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-Delegate responsibilities based on strengths and interests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-Research APIs and JS libraries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-Discuss new plans based on research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-Implement plan, using Slack/</a:t>
            </a:r>
            <a:r>
              <a:rPr lang="en-US" dirty="0"/>
              <a:t>GitHub</a:t>
            </a:r>
            <a:r>
              <a:rPr lang="en" dirty="0"/>
              <a:t> and class time to help each other and integrate 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Work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Mickey: logo design, social media site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Maria: news site, authorization, firebase storage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John: user interface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Kristina: map, networking 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0" y="1075950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5" y="30305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62" y="316760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3175" y="3077537"/>
            <a:ext cx="29908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4037" y="2772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9081" y="1128331"/>
            <a:ext cx="2476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 and technologies used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3637" y="1275962"/>
            <a:ext cx="18383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608937"/>
            <a:ext cx="32861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006775"/>
            <a:ext cx="29241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mage result for tumblr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49" y="1793400"/>
            <a:ext cx="2031550" cy="20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Image result for anime.j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100" y="1228675"/>
            <a:ext cx="216278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50" y="1228662"/>
            <a:ext cx="21907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and APIs we could not use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4837" y="3525862"/>
            <a:ext cx="4467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7512" y="1447750"/>
            <a:ext cx="2447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Related image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64875" y="2790700"/>
            <a:ext cx="1212650" cy="12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Image result for linkedin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1600" y="3871350"/>
            <a:ext cx="697524" cy="6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Challenges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-US" dirty="0" smtClean="0"/>
              <a:t>Trying to get other API’s to work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 smtClean="0"/>
              <a:t>GitHub </a:t>
            </a:r>
            <a:r>
              <a:rPr lang="en" dirty="0"/>
              <a:t>merging, resolving conflicts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Integration of backend to frontend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Learning new </a:t>
            </a:r>
            <a:r>
              <a:rPr lang="en-US" dirty="0" smtClean="0"/>
              <a:t>J</a:t>
            </a:r>
            <a:r>
              <a:rPr lang="en" dirty="0" smtClean="0"/>
              <a:t>ava</a:t>
            </a:r>
            <a:r>
              <a:rPr lang="en-US" dirty="0" smtClean="0"/>
              <a:t>S</a:t>
            </a:r>
            <a:r>
              <a:rPr lang="en" dirty="0" err="1" smtClean="0"/>
              <a:t>cript</a:t>
            </a:r>
            <a:r>
              <a:rPr lang="en" dirty="0" smtClean="0"/>
              <a:t> </a:t>
            </a:r>
            <a:r>
              <a:rPr lang="en" dirty="0"/>
              <a:t>libraries and applying that knowledge in a short amount of time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Time management - knowing when to stop looking for additional APIs and move on to other parts of the project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Improvements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600" cy="40188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Add more APIs to work after learning about Node.js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Add username and e-mail authentication in addition to Google authentication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 Working in two.js to make smaller versions of the logo that are still able to animate; displaying them at different screen sizes via media queries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Find ways to make it run faster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dirty="0"/>
              <a:t>Other: </a:t>
            </a:r>
            <a:r>
              <a:rPr lang="en-US" dirty="0" smtClean="0"/>
              <a:t>include </a:t>
            </a:r>
            <a:r>
              <a:rPr lang="en-US" dirty="0"/>
              <a:t>YouTube images </a:t>
            </a:r>
            <a:r>
              <a:rPr lang="en-US" dirty="0" smtClean="0"/>
              <a:t>in saved items</a:t>
            </a:r>
            <a:r>
              <a:rPr lang="en-US" dirty="0" smtClean="0"/>
              <a:t>, </a:t>
            </a:r>
            <a:r>
              <a:rPr lang="en-US" dirty="0"/>
              <a:t>error message when not signed in, align drop-down </a:t>
            </a:r>
            <a:r>
              <a:rPr lang="en-US" dirty="0" smtClean="0"/>
              <a:t>menu, improve </a:t>
            </a:r>
            <a:r>
              <a:rPr lang="en-US" dirty="0" err="1" smtClean="0"/>
              <a:t>ui</a:t>
            </a:r>
            <a:r>
              <a:rPr lang="en-US" dirty="0" smtClean="0"/>
              <a:t> at various browser sizes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358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Concert One</vt:lpstr>
      <vt:lpstr>simple-light-2</vt:lpstr>
      <vt:lpstr>PowerPoint Presentation</vt:lpstr>
      <vt:lpstr>PowerPoint Presentation</vt:lpstr>
      <vt:lpstr>Steps to Build </vt:lpstr>
      <vt:lpstr>Team Work</vt:lpstr>
      <vt:lpstr>APIs and technologies used</vt:lpstr>
      <vt:lpstr>Technologies and APIs we could not use</vt:lpstr>
      <vt:lpstr>Challenges</vt:lpstr>
      <vt:lpstr>Possible Improvements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Julio Wong</cp:lastModifiedBy>
  <cp:revision>7</cp:revision>
  <dcterms:modified xsi:type="dcterms:W3CDTF">2017-05-01T18:27:30Z</dcterms:modified>
</cp:coreProperties>
</file>