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4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Mander-Free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Raise awareness about the problems behind gerrymandering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Establish a fair way of redistricting </a:t>
            </a:r>
          </a:p>
          <a:p>
            <a:pPr>
              <a:spcBef>
                <a:spcPts val="0"/>
              </a:spcBef>
              <a:buClrTx/>
            </a:pPr>
            <a:endParaRPr lang="en-US" dirty="0" smtClean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 smtClean="0"/>
              <a:t>What is it?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A website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Describes the problem (gerrymandering) and our proposed solution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Features an interactive quiz</a:t>
            </a:r>
          </a:p>
          <a:p>
            <a:pPr>
              <a:spcBef>
                <a:spcPts val="0"/>
              </a:spcBef>
              <a:buClrTx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 smtClean="0"/>
              <a:t>How Does it Work?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The website we designed was created with HTML, CSS, and JavaScript. Each language played an important role in our project</a:t>
            </a:r>
          </a:p>
          <a:p>
            <a:pPr lvl="1">
              <a:spcBef>
                <a:spcPts val="0"/>
              </a:spcBef>
              <a:buClrTx/>
            </a:pPr>
            <a:r>
              <a:rPr lang="en-US" dirty="0" smtClean="0"/>
              <a:t>HTML </a:t>
            </a:r>
            <a:r>
              <a:rPr lang="mr-IN" dirty="0" smtClean="0"/>
              <a:t>–</a:t>
            </a:r>
            <a:r>
              <a:rPr lang="en-US" dirty="0" smtClean="0"/>
              <a:t> Website content</a:t>
            </a:r>
          </a:p>
          <a:p>
            <a:pPr lvl="1">
              <a:spcBef>
                <a:spcPts val="0"/>
              </a:spcBef>
              <a:buClrTx/>
            </a:pPr>
            <a:r>
              <a:rPr lang="en-US" dirty="0" smtClean="0"/>
              <a:t>CSS </a:t>
            </a:r>
            <a:r>
              <a:rPr lang="mr-IN" dirty="0" smtClean="0"/>
              <a:t>–</a:t>
            </a:r>
            <a:r>
              <a:rPr lang="en-US" dirty="0" smtClean="0"/>
              <a:t> Website design</a:t>
            </a:r>
          </a:p>
          <a:p>
            <a:pPr lvl="1">
              <a:spcBef>
                <a:spcPts val="0"/>
              </a:spcBef>
              <a:buClrTx/>
            </a:pPr>
            <a:r>
              <a:rPr lang="en-US" dirty="0" smtClean="0"/>
              <a:t>JavaScript </a:t>
            </a:r>
            <a:r>
              <a:rPr lang="mr-IN" dirty="0" smtClean="0"/>
              <a:t>–</a:t>
            </a:r>
            <a:r>
              <a:rPr lang="en-US" dirty="0" smtClean="0"/>
              <a:t> Clickable features,  API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</a:p>
          <a:p>
            <a:r>
              <a:rPr lang="en-US" dirty="0" smtClean="0"/>
              <a:t>Cheryl</a:t>
            </a:r>
          </a:p>
          <a:p>
            <a:r>
              <a:rPr lang="en-US" dirty="0" smtClean="0"/>
              <a:t>Mariana</a:t>
            </a:r>
          </a:p>
          <a:p>
            <a:r>
              <a:rPr lang="en-US" dirty="0" smtClean="0"/>
              <a:t>Kristina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1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</TotalTime>
  <Words>82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Mangal</vt:lpstr>
      <vt:lpstr>Arial</vt:lpstr>
      <vt:lpstr>Parcel</vt:lpstr>
      <vt:lpstr>Mander-Free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Mander-Free</dc:title>
  <dc:creator>Microsoft Office User</dc:creator>
  <cp:lastModifiedBy>Microsoft Office User</cp:lastModifiedBy>
  <cp:revision>4</cp:revision>
  <dcterms:created xsi:type="dcterms:W3CDTF">2018-08-15T18:23:34Z</dcterms:created>
  <dcterms:modified xsi:type="dcterms:W3CDTF">2018-08-15T18:31:43Z</dcterms:modified>
</cp:coreProperties>
</file>