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62" r:id="rId3"/>
    <p:sldId id="257" r:id="rId4"/>
    <p:sldId id="258" r:id="rId5"/>
    <p:sldId id="260" r:id="rId6"/>
    <p:sldId id="263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08"/>
    <p:restoredTop sz="94675"/>
  </p:normalViewPr>
  <p:slideViewPr>
    <p:cSldViewPr snapToGrid="0" snapToObjects="1">
      <p:cViewPr varScale="1">
        <p:scale>
          <a:sx n="67" d="100"/>
          <a:sy n="67" d="100"/>
        </p:scale>
        <p:origin x="20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517B1-8496-DD46-AE98-7EEBB5C16380}" type="datetimeFigureOut">
              <a:rPr lang="en-US" smtClean="0"/>
              <a:t>8/15/18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29051-4B5C-9140-AE66-11E04F828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46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8/15/18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8/15/18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8/15/18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8/15/18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7DE6118-2437-4B30-8E3C-4D2BE6020583}" type="datetimeFigureOut">
              <a:rPr lang="en-US" smtClean="0"/>
              <a:pPr/>
              <a:t>8/15/18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36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Mander-free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2492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723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gerrymandering?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98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gerrymandering a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62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900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1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3335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9</TotalTime>
  <Words>17</Words>
  <Application>Microsoft Macintosh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Gill Sans MT</vt:lpstr>
      <vt:lpstr>Arial</vt:lpstr>
      <vt:lpstr>Parcel</vt:lpstr>
      <vt:lpstr>Mander-free</vt:lpstr>
      <vt:lpstr>About us</vt:lpstr>
      <vt:lpstr>What is gerrymandering?</vt:lpstr>
      <vt:lpstr>Why is gerrymandering a problem?</vt:lpstr>
      <vt:lpstr>Our solution</vt:lpstr>
      <vt:lpstr>roadblocks</vt:lpstr>
      <vt:lpstr>applications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Mander-free</dc:title>
  <dc:creator>Microsoft Office User</dc:creator>
  <cp:lastModifiedBy>Microsoft Office User</cp:lastModifiedBy>
  <cp:revision>2</cp:revision>
  <dcterms:created xsi:type="dcterms:W3CDTF">2018-08-15T15:15:09Z</dcterms:created>
  <dcterms:modified xsi:type="dcterms:W3CDTF">2018-08-15T15:25:07Z</dcterms:modified>
</cp:coreProperties>
</file>