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338a40e6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338a40e6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38a40e6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38a40e6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38a40e6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338a40e6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38a40e6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38a40e6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38a40e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38a40e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38a40e6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38a40e6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38a40e6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38a40e6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084526" y="5865223"/>
            <a:ext cx="16708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lang="sr-Cyrl-R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11212483" y="6398324"/>
            <a:ext cx="1180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sr-Cyrl-R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/12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 b="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DEE0B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rgbClr val="DEE0B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Cyrl-R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elenaglisic1996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kristinasataric5552015/Bioloski-inspirisano-ra-unarstvo---DM/" TargetMode="External"/><Relationship Id="rId4" Type="http://schemas.openxmlformats.org/officeDocument/2006/relationships/hyperlink" Target="mailto:kristina.sataric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3018201" y="51066"/>
            <a:ext cx="64493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Универзитет у Крагујевцу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Мастер 4.0: Мастер информационих технологија 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599582" y="4473524"/>
            <a:ext cx="47654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Професор: ред. проф. др Вељко Милутиновић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Асистент:    Милош Котлар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1092000" y="4473524"/>
            <a:ext cx="38524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Студенти: Јелена Глишић        10/2019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Кристина Сатарић 20/2019</a:t>
            </a:r>
            <a:endParaRPr dirty="0"/>
          </a:p>
        </p:txBody>
      </p:sp>
      <p:sp>
        <p:nvSpPr>
          <p:cNvPr id="110" name="Google Shape;110;p14"/>
          <p:cNvSpPr txBox="1"/>
          <p:nvPr/>
        </p:nvSpPr>
        <p:spPr>
          <a:xfrm>
            <a:off x="1" y="2631474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Биолошки инспирисано рачунарство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mining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69574" y="165637"/>
            <a:ext cx="120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Резултати алгоритама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975" y="1599137"/>
            <a:ext cx="8964550" cy="36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503800" y="1107200"/>
            <a:ext cx="86922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69574" y="165637"/>
            <a:ext cx="120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Закључак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123725" y="1867350"/>
            <a:ext cx="10609200" cy="3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Char char="●"/>
            </a:pPr>
            <a:r>
              <a:rPr lang="sr-Cyrl-R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Алгоритми дају добре тачности, преко 90%</a:t>
            </a:r>
            <a:endParaRPr sz="2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Char char="●"/>
            </a:pPr>
            <a:r>
              <a:rPr lang="sr-Cyrl-R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Алгоритми са највећом прецизношћу за ову базу података:</a:t>
            </a:r>
            <a:endParaRPr sz="2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Char char="○"/>
            </a:pPr>
            <a:r>
              <a:rPr lang="sr-Cyrl-R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Стабло одлучивања</a:t>
            </a:r>
            <a:endParaRPr sz="2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Char char="○"/>
            </a:pPr>
            <a:r>
              <a:rPr lang="sr-Cyrl-R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Случајна шума</a:t>
            </a:r>
            <a:endParaRPr sz="2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Char char="○"/>
            </a:pPr>
            <a:r>
              <a:rPr lang="sr-Cyrl-R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 најближих суседа</a:t>
            </a:r>
            <a:endParaRPr sz="2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1" y="2251528"/>
            <a:ext cx="121919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Хвала на пажњи!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3197236" y="4499166"/>
            <a:ext cx="8083826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jelenaglisic1996@gmail.com</a:t>
            </a:r>
            <a:endParaRPr sz="18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kristina.sataric@gmail.com</a:t>
            </a:r>
            <a:endParaRPr sz="18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https://github.com/kristinasataric5552015/Bioloski-inspirisano-ra-unarstvo---DM/</a:t>
            </a:r>
            <a:endParaRPr sz="18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B06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5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75350" y="3625363"/>
            <a:ext cx="3071044" cy="307104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94" name="Google Shape;194;p25"/>
          <p:cNvSpPr txBox="1"/>
          <p:nvPr/>
        </p:nvSpPr>
        <p:spPr>
          <a:xfrm>
            <a:off x="4094922" y="83488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69574" y="165637"/>
            <a:ext cx="1205285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Mushroom Classification – Класификација печурака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875126" y="1292288"/>
            <a:ext cx="112473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Подаци су састављени од 22 атрибута (параметра)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Класификација печурака на две групе – јестиве или отровне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Подаци су дати за укупно 8124 јединки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Прва фамилија је  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‘</a:t>
            </a: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Agaricus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’</a:t>
            </a: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(шампињони) док је друга фамилија фамилија ‘Lepiota’ (мале сунчанице). 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829" y="3142432"/>
            <a:ext cx="4116319" cy="2739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69574" y="165637"/>
            <a:ext cx="1205285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Атрибути у оквиру базе података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385313" y="1119744"/>
            <a:ext cx="3737113" cy="31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813652" y="1573945"/>
            <a:ext cx="11308774" cy="416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Облик шешира (Cap shape)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Тип површине шешира (Cap surface)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Боја шешира (Cap color)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Присуство модрица (Bruises)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Мирис (Odor)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Додатак код шкрги (Gill attachment)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Размак између шкрги (Gill spacing)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Величина шкрги (Gill size)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Боја шкрги (Gill color)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Облик стабиљке (Stalk shape)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Корен стабиљке (Stalk root)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Тип површине стабиљке изнад прстена (Stalk surface above ring)</a:t>
            </a:r>
            <a:endParaRPr lang="en-US" sz="18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54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Тип површине стабиљке испод прстена (Stalk surface below ring)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Боја стабиљке изнад прстена (Stalk color above ring)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Боја стабиљке испод прстена (Stalk color below ring)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Тип веа (Veil type)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Боја веа (Veil color)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Број прстенова (Ring number)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Тип прстена (Ring type)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Боја шаре код спора (Spore print color)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sr-Cyrl-RS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Популација (Population)Станиште (Habitat)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81772-82D8-4860-ACB3-B4BB2F0F5E34}"/>
              </a:ext>
            </a:extLst>
          </p:cNvPr>
          <p:cNvSpPr txBox="1"/>
          <p:nvPr/>
        </p:nvSpPr>
        <p:spPr>
          <a:xfrm>
            <a:off x="813651" y="989170"/>
            <a:ext cx="685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Атрибути који су дати унутар овог сета података су следећи:</a:t>
            </a:r>
          </a:p>
          <a:p>
            <a:endParaRPr lang="sr-Cyrl-R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t="4445" r="44180" b="90658"/>
          <a:stretch/>
        </p:blipFill>
        <p:spPr>
          <a:xfrm>
            <a:off x="840800" y="1470750"/>
            <a:ext cx="5754200" cy="3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69599" y="268887"/>
            <a:ext cx="12052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Припрема података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26100" y="857850"/>
            <a:ext cx="32244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Учитавање базе података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626100" y="2300700"/>
            <a:ext cx="3736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Сређивање излаза - класа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t="17342" b="73416"/>
          <a:stretch/>
        </p:blipFill>
        <p:spPr>
          <a:xfrm>
            <a:off x="840800" y="3130725"/>
            <a:ext cx="5754201" cy="4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626100" y="3725625"/>
            <a:ext cx="838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Избацивање атрибута који имају исту вредност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t="34283" b="60068"/>
          <a:stretch/>
        </p:blipFill>
        <p:spPr>
          <a:xfrm>
            <a:off x="840800" y="4586350"/>
            <a:ext cx="5754201" cy="4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69574" y="165637"/>
            <a:ext cx="120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Припрема података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636674" y="4604950"/>
            <a:ext cx="4081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Информације у вези података</a:t>
            </a:r>
            <a:endParaRPr dirty="0"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t="48146" b="39017"/>
          <a:stretch/>
        </p:blipFill>
        <p:spPr>
          <a:xfrm>
            <a:off x="819554" y="1771814"/>
            <a:ext cx="7396950" cy="6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538902" y="1071500"/>
            <a:ext cx="663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Провера да ли има дупликата у оквиру базе података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36674" y="3106775"/>
            <a:ext cx="428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Провера да ли има null вредности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t="94067"/>
          <a:stretch/>
        </p:blipFill>
        <p:spPr>
          <a:xfrm>
            <a:off x="819554" y="5383896"/>
            <a:ext cx="739695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t="68967" b="12549"/>
          <a:stretch/>
        </p:blipFill>
        <p:spPr>
          <a:xfrm>
            <a:off x="819554" y="3808086"/>
            <a:ext cx="7396950" cy="7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69574" y="165637"/>
            <a:ext cx="120528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Графички приказ припадности класама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638" y="1431388"/>
            <a:ext cx="5618724" cy="399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69574" y="165637"/>
            <a:ext cx="120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Графички приказ атрибута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450375" y="1342950"/>
            <a:ext cx="5013600" cy="2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800" u="sng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Атрибут бр. 1 - Облик шешира (Cap shape)</a:t>
            </a:r>
            <a:endParaRPr sz="1800" u="sng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Звоно (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ell - b)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Коничан (Conical - c)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Конвексан  (Convex - x)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Раван (Flat - f)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Квржаст (Knobbed - k)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Укопан (Sunken - s)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125" y="1342950"/>
            <a:ext cx="5013600" cy="3823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69574" y="165637"/>
            <a:ext cx="120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Конвертовање атрибута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9575" y="1258675"/>
            <a:ext cx="120528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Метода нормализације односно конвертовање категоричких атрибута у индикаторске променљиве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Након тога се уместо 21 улазног податка тај број подиже на 95, али сваки од тих 95 улазних података (параметара) има бинарну вредност – 1 или 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Потребно и припадност печурака класи (јестиве - отровне) представити као бинарни запис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475" y="2921950"/>
            <a:ext cx="7423825" cy="29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69574" y="165637"/>
            <a:ext cx="120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Подела података на тест и на тренинг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0" y="1153665"/>
            <a:ext cx="121920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Подела извршена на такав начин да се 70% података користи за тренирање док се осталих 30% користи за тестирање</a:t>
            </a:r>
            <a:endParaRPr lang="en-US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sr-Cyrl-R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Наравно важно је напоменути да се ти подаци морају узети тако да то нису предодређени скупови података, већ је потребно насумичном селекцијом да се одаберу (нпр. промешати их и потом одабрати одређени проценат - однос)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15" y="3073537"/>
            <a:ext cx="11127544" cy="7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524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Kristina Sataric</cp:lastModifiedBy>
  <cp:revision>9</cp:revision>
  <dcterms:modified xsi:type="dcterms:W3CDTF">2020-04-12T19:31:21Z</dcterms:modified>
</cp:coreProperties>
</file>