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 bwMode="auto">
          <a:xfrm>
            <a:off x="817850" y="753115"/>
            <a:ext cx="4486200" cy="24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/>
          <p:nvPr>
            <p:ph type="subTitle" idx="1"/>
          </p:nvPr>
        </p:nvSpPr>
        <p:spPr bwMode="auto">
          <a:xfrm>
            <a:off x="817850" y="3157850"/>
            <a:ext cx="3419699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 bwMode="auto"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2" name="Google Shape;12;p2"/>
            <p:cNvSpPr/>
            <p:nvPr/>
          </p:nvSpPr>
          <p:spPr bwMode="auto">
            <a:xfrm>
              <a:off x="0" y="2962925"/>
              <a:ext cx="4383331" cy="218117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>
              <a:off x="0" y="3246738"/>
              <a:ext cx="4101773" cy="1893722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 bwMode="auto"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5" name="Google Shape;15;p2"/>
            <p:cNvSpPr/>
            <p:nvPr/>
          </p:nvSpPr>
          <p:spPr bwMode="auto">
            <a:xfrm rot="-5400000">
              <a:off x="6035187" y="-520356"/>
              <a:ext cx="2588645" cy="3629117"/>
            </a:xfrm>
            <a:custGeom>
              <a:avLst/>
              <a:gdLst/>
              <a:ahLst/>
              <a:cxnLst/>
              <a:rect l="l" t="t" r="r" b="b"/>
              <a:pathLst>
                <a:path w="104634" h="92680" fill="norm" stroke="1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 bwMode="auto">
            <a:xfrm rot="-5400000">
              <a:off x="6215556" y="-495299"/>
              <a:ext cx="2433327" cy="3423697"/>
            </a:xfrm>
            <a:custGeom>
              <a:avLst/>
              <a:gdLst/>
              <a:ahLst/>
              <a:cxnLst/>
              <a:rect l="l" t="t" r="r" b="b"/>
              <a:pathLst>
                <a:path w="98356" h="87434" fill="norm" stroke="1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 hasCustomPrompt="1"/>
          </p:nvPr>
        </p:nvSpPr>
        <p:spPr bwMode="auto">
          <a:xfrm>
            <a:off x="1465050" y="1358745"/>
            <a:ext cx="6213899" cy="14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2" name="Google Shape;82;p11"/>
          <p:cNvSpPr txBox="1"/>
          <p:nvPr>
            <p:ph type="subTitle" idx="1"/>
          </p:nvPr>
        </p:nvSpPr>
        <p:spPr bwMode="auto">
          <a:xfrm>
            <a:off x="2451600" y="2850024"/>
            <a:ext cx="4240800" cy="507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83" name="Google Shape;83;p11"/>
          <p:cNvGrpSpPr/>
          <p:nvPr/>
        </p:nvGrpSpPr>
        <p:grpSpPr bwMode="auto"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84" name="Google Shape;84;p11"/>
            <p:cNvSpPr/>
            <p:nvPr/>
          </p:nvSpPr>
          <p:spPr bwMode="auto">
            <a:xfrm rot="10800000" flipH="1">
              <a:off x="-25" y="3826425"/>
              <a:ext cx="9144201" cy="1317064"/>
            </a:xfrm>
            <a:custGeom>
              <a:avLst/>
              <a:gdLst/>
              <a:ahLst/>
              <a:cxnLst/>
              <a:rect l="l" t="t" r="r" b="b"/>
              <a:pathLst>
                <a:path w="243213" h="29744" fill="norm" stroke="1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 bwMode="auto">
            <a:xfrm rot="10800000" flipH="1">
              <a:off x="-25" y="3995530"/>
              <a:ext cx="9144201" cy="1147959"/>
            </a:xfrm>
            <a:custGeom>
              <a:avLst/>
              <a:gdLst/>
              <a:ahLst/>
              <a:cxnLst/>
              <a:rect l="l" t="t" r="r" b="b"/>
              <a:pathLst>
                <a:path w="243213" h="25925" fill="norm" stroke="1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6" name="Google Shape;86;p11"/>
          <p:cNvGrpSpPr/>
          <p:nvPr/>
        </p:nvGrpSpPr>
        <p:grpSpPr bwMode="auto"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87" name="Google Shape;87;p11"/>
            <p:cNvSpPr/>
            <p:nvPr/>
          </p:nvSpPr>
          <p:spPr bwMode="auto">
            <a:xfrm>
              <a:off x="-25" y="-9550"/>
              <a:ext cx="9144201" cy="1317064"/>
            </a:xfrm>
            <a:custGeom>
              <a:avLst/>
              <a:gdLst/>
              <a:ahLst/>
              <a:cxnLst/>
              <a:rect l="l" t="t" r="r" b="b"/>
              <a:pathLst>
                <a:path w="243213" h="29744" fill="norm" stroke="1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 bwMode="auto">
            <a:xfrm>
              <a:off x="-25" y="-9550"/>
              <a:ext cx="9144201" cy="1147959"/>
            </a:xfrm>
            <a:custGeom>
              <a:avLst/>
              <a:gdLst/>
              <a:ahLst/>
              <a:cxnLst/>
              <a:rect l="l" t="t" r="r" b="b"/>
              <a:pathLst>
                <a:path w="243213" h="25925" fill="norm" stroke="1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13"/>
          <p:cNvSpPr txBox="1"/>
          <p:nvPr>
            <p:ph type="subTitle" idx="1"/>
          </p:nvPr>
        </p:nvSpPr>
        <p:spPr bwMode="auto">
          <a:xfrm>
            <a:off x="16256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13"/>
          <p:cNvSpPr txBox="1"/>
          <p:nvPr>
            <p:ph type="subTitle" idx="2"/>
          </p:nvPr>
        </p:nvSpPr>
        <p:spPr bwMode="auto">
          <a:xfrm>
            <a:off x="1625688" y="16621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13"/>
          <p:cNvSpPr txBox="1"/>
          <p:nvPr>
            <p:ph type="title" idx="3" hasCustomPrompt="1"/>
          </p:nvPr>
        </p:nvSpPr>
        <p:spPr bwMode="auto">
          <a:xfrm>
            <a:off x="7142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5" name="Google Shape;95;p13"/>
          <p:cNvSpPr txBox="1"/>
          <p:nvPr>
            <p:ph type="subTitle" idx="4"/>
          </p:nvPr>
        </p:nvSpPr>
        <p:spPr bwMode="auto">
          <a:xfrm>
            <a:off x="61493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13"/>
          <p:cNvSpPr txBox="1"/>
          <p:nvPr>
            <p:ph type="subTitle" idx="5"/>
          </p:nvPr>
        </p:nvSpPr>
        <p:spPr bwMode="auto">
          <a:xfrm>
            <a:off x="6149388" y="16621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13"/>
          <p:cNvSpPr txBox="1"/>
          <p:nvPr>
            <p:ph type="title" idx="6" hasCustomPrompt="1"/>
          </p:nvPr>
        </p:nvSpPr>
        <p:spPr bwMode="auto">
          <a:xfrm>
            <a:off x="52379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8" name="Google Shape;98;p13"/>
          <p:cNvSpPr txBox="1"/>
          <p:nvPr>
            <p:ph type="subTitle" idx="7"/>
          </p:nvPr>
        </p:nvSpPr>
        <p:spPr bwMode="auto">
          <a:xfrm>
            <a:off x="16256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13"/>
          <p:cNvSpPr txBox="1"/>
          <p:nvPr>
            <p:ph type="subTitle" idx="8"/>
          </p:nvPr>
        </p:nvSpPr>
        <p:spPr bwMode="auto">
          <a:xfrm>
            <a:off x="1625688" y="30994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13"/>
          <p:cNvSpPr txBox="1"/>
          <p:nvPr>
            <p:ph type="title" idx="9" hasCustomPrompt="1"/>
          </p:nvPr>
        </p:nvSpPr>
        <p:spPr bwMode="auto">
          <a:xfrm>
            <a:off x="7142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1" name="Google Shape;101;p13"/>
          <p:cNvSpPr txBox="1"/>
          <p:nvPr>
            <p:ph type="subTitle" idx="13"/>
          </p:nvPr>
        </p:nvSpPr>
        <p:spPr bwMode="auto">
          <a:xfrm>
            <a:off x="61493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13"/>
          <p:cNvSpPr txBox="1"/>
          <p:nvPr>
            <p:ph type="subTitle" idx="14"/>
          </p:nvPr>
        </p:nvSpPr>
        <p:spPr bwMode="auto">
          <a:xfrm>
            <a:off x="6149388" y="3099475"/>
            <a:ext cx="2280300" cy="67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13"/>
          <p:cNvSpPr txBox="1"/>
          <p:nvPr>
            <p:ph type="title" idx="15" hasCustomPrompt="1"/>
          </p:nvPr>
        </p:nvSpPr>
        <p:spPr bwMode="auto">
          <a:xfrm>
            <a:off x="52379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104" name="Google Shape;104;p13"/>
          <p:cNvGrpSpPr/>
          <p:nvPr/>
        </p:nvGrpSpPr>
        <p:grpSpPr bwMode="auto"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05" name="Google Shape;105;p13"/>
            <p:cNvSpPr/>
            <p:nvPr/>
          </p:nvSpPr>
          <p:spPr bwMode="auto">
            <a:xfrm>
              <a:off x="-25" y="3832926"/>
              <a:ext cx="9144201" cy="1310547"/>
            </a:xfrm>
            <a:custGeom>
              <a:avLst/>
              <a:gdLst/>
              <a:ahLst/>
              <a:cxnLst/>
              <a:rect l="l" t="t" r="r" b="b"/>
              <a:pathLst>
                <a:path w="243213" h="26249" fill="norm" stroke="1" extrusionOk="0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 bwMode="auto">
            <a:xfrm>
              <a:off x="-25" y="3908766"/>
              <a:ext cx="9144201" cy="1234706"/>
            </a:xfrm>
            <a:custGeom>
              <a:avLst/>
              <a:gdLst/>
              <a:ahLst/>
              <a:cxnLst/>
              <a:rect l="l" t="t" r="r" b="b"/>
              <a:pathLst>
                <a:path w="243213" h="24730" fill="norm" stroke="1" extrusionOk="0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4"/>
          <p:cNvSpPr txBox="1"/>
          <p:nvPr>
            <p:ph type="subTitle" idx="1"/>
          </p:nvPr>
        </p:nvSpPr>
        <p:spPr bwMode="auto">
          <a:xfrm>
            <a:off x="71428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14"/>
          <p:cNvSpPr txBox="1"/>
          <p:nvPr>
            <p:ph type="subTitle" idx="2"/>
          </p:nvPr>
        </p:nvSpPr>
        <p:spPr bwMode="auto">
          <a:xfrm>
            <a:off x="714299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14"/>
          <p:cNvSpPr txBox="1"/>
          <p:nvPr>
            <p:ph type="subTitle" idx="3"/>
          </p:nvPr>
        </p:nvSpPr>
        <p:spPr bwMode="auto">
          <a:xfrm>
            <a:off x="343183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14"/>
          <p:cNvSpPr txBox="1"/>
          <p:nvPr>
            <p:ph type="subTitle" idx="4"/>
          </p:nvPr>
        </p:nvSpPr>
        <p:spPr bwMode="auto">
          <a:xfrm>
            <a:off x="3431850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4"/>
          <p:cNvSpPr txBox="1"/>
          <p:nvPr>
            <p:ph type="subTitle" idx="5"/>
          </p:nvPr>
        </p:nvSpPr>
        <p:spPr bwMode="auto">
          <a:xfrm>
            <a:off x="6149388" y="2613400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4"/>
          <p:cNvSpPr txBox="1"/>
          <p:nvPr>
            <p:ph type="subTitle" idx="6"/>
          </p:nvPr>
        </p:nvSpPr>
        <p:spPr bwMode="auto">
          <a:xfrm>
            <a:off x="6149400" y="3005200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 bwMode="auto"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16" name="Google Shape;116;p14"/>
            <p:cNvSpPr/>
            <p:nvPr/>
          </p:nvSpPr>
          <p:spPr bwMode="auto">
            <a:xfrm>
              <a:off x="5094775" y="0"/>
              <a:ext cx="4049230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 bwMode="auto">
            <a:xfrm>
              <a:off x="5190372" y="0"/>
              <a:ext cx="3953634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 bwMode="auto">
          <a:xfrm>
            <a:off x="5" y="2967051"/>
            <a:ext cx="3838120" cy="2176456"/>
            <a:chOff x="5" y="2967051"/>
            <a:chExt cx="3838120" cy="2176456"/>
          </a:xfrm>
        </p:grpSpPr>
        <p:sp>
          <p:nvSpPr>
            <p:cNvPr id="119" name="Google Shape;119;p14"/>
            <p:cNvSpPr/>
            <p:nvPr/>
          </p:nvSpPr>
          <p:spPr bwMode="auto">
            <a:xfrm flipH="1">
              <a:off x="5" y="2967051"/>
              <a:ext cx="3838120" cy="2176455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 bwMode="auto">
            <a:xfrm flipH="1">
              <a:off x="6" y="3232074"/>
              <a:ext cx="3632196" cy="1911432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CUSTOM_1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 bwMode="auto"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23" name="Google Shape;123;p15"/>
            <p:cNvSpPr/>
            <p:nvPr/>
          </p:nvSpPr>
          <p:spPr bwMode="auto">
            <a:xfrm flipH="1">
              <a:off x="5176500" y="1175"/>
              <a:ext cx="3967500" cy="1266350"/>
            </a:xfrm>
            <a:custGeom>
              <a:avLst/>
              <a:gdLst/>
              <a:ahLst/>
              <a:cxnLst/>
              <a:rect l="l" t="t" r="r" b="b"/>
              <a:pathLst>
                <a:path w="158700" h="50654" fill="norm" stroke="1" extrusionOk="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 bwMode="auto">
            <a:xfrm flipH="1">
              <a:off x="5176500" y="1175"/>
              <a:ext cx="3967500" cy="1143800"/>
            </a:xfrm>
            <a:custGeom>
              <a:avLst/>
              <a:gdLst/>
              <a:ahLst/>
              <a:cxnLst/>
              <a:rect l="l" t="t" r="r" b="b"/>
              <a:pathLst>
                <a:path w="158700" h="45752" fill="norm" stroke="1" extrusionOk="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5" name="Google Shape;125;p15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15"/>
          <p:cNvSpPr txBox="1"/>
          <p:nvPr>
            <p:ph type="subTitle" idx="1"/>
          </p:nvPr>
        </p:nvSpPr>
        <p:spPr bwMode="auto">
          <a:xfrm>
            <a:off x="1509602" y="1508500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15"/>
          <p:cNvSpPr txBox="1"/>
          <p:nvPr>
            <p:ph type="subTitle" idx="2"/>
          </p:nvPr>
        </p:nvSpPr>
        <p:spPr bwMode="auto">
          <a:xfrm>
            <a:off x="1509625" y="3119500"/>
            <a:ext cx="25884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15"/>
          <p:cNvSpPr txBox="1"/>
          <p:nvPr>
            <p:ph type="subTitle" idx="3"/>
          </p:nvPr>
        </p:nvSpPr>
        <p:spPr bwMode="auto">
          <a:xfrm>
            <a:off x="5045984" y="1508500"/>
            <a:ext cx="2588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15"/>
          <p:cNvSpPr txBox="1"/>
          <p:nvPr>
            <p:ph type="subTitle" idx="4"/>
          </p:nvPr>
        </p:nvSpPr>
        <p:spPr bwMode="auto">
          <a:xfrm>
            <a:off x="5046003" y="3119500"/>
            <a:ext cx="25884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30" name="Google Shape;130;p15"/>
          <p:cNvGrpSpPr/>
          <p:nvPr/>
        </p:nvGrpSpPr>
        <p:grpSpPr bwMode="auto"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31" name="Google Shape;131;p15"/>
            <p:cNvSpPr/>
            <p:nvPr/>
          </p:nvSpPr>
          <p:spPr bwMode="auto">
            <a:xfrm flipH="1">
              <a:off x="38" y="3176650"/>
              <a:ext cx="3468449" cy="196682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 bwMode="auto">
            <a:xfrm flipH="1">
              <a:off x="36" y="3416149"/>
              <a:ext cx="3282359" cy="1727331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CUSTOM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16"/>
          <p:cNvSpPr txBox="1"/>
          <p:nvPr>
            <p:ph type="subTitle" idx="1"/>
          </p:nvPr>
        </p:nvSpPr>
        <p:spPr bwMode="auto">
          <a:xfrm>
            <a:off x="1488487" y="234791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16"/>
          <p:cNvSpPr txBox="1"/>
          <p:nvPr>
            <p:ph type="subTitle" idx="2"/>
          </p:nvPr>
        </p:nvSpPr>
        <p:spPr bwMode="auto">
          <a:xfrm>
            <a:off x="1488505" y="270871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16"/>
          <p:cNvSpPr txBox="1"/>
          <p:nvPr>
            <p:ph type="subTitle" idx="3"/>
          </p:nvPr>
        </p:nvSpPr>
        <p:spPr bwMode="auto">
          <a:xfrm>
            <a:off x="1488487" y="123227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16"/>
          <p:cNvSpPr txBox="1"/>
          <p:nvPr>
            <p:ph type="subTitle" idx="4"/>
          </p:nvPr>
        </p:nvSpPr>
        <p:spPr bwMode="auto">
          <a:xfrm>
            <a:off x="1488505" y="159307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16"/>
          <p:cNvSpPr txBox="1"/>
          <p:nvPr>
            <p:ph type="subTitle" idx="5"/>
          </p:nvPr>
        </p:nvSpPr>
        <p:spPr bwMode="auto">
          <a:xfrm>
            <a:off x="1488487" y="346355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16"/>
          <p:cNvSpPr txBox="1"/>
          <p:nvPr>
            <p:ph type="subTitle" idx="6"/>
          </p:nvPr>
        </p:nvSpPr>
        <p:spPr bwMode="auto">
          <a:xfrm>
            <a:off x="1488505" y="382435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41" name="Google Shape;141;p16"/>
          <p:cNvGrpSpPr/>
          <p:nvPr/>
        </p:nvGrpSpPr>
        <p:grpSpPr bwMode="auto">
          <a:xfrm rot="10800000">
            <a:off x="5305880" y="1"/>
            <a:ext cx="3838120" cy="2176456"/>
            <a:chOff x="5" y="2967051"/>
            <a:chExt cx="3838120" cy="2176456"/>
          </a:xfrm>
        </p:grpSpPr>
        <p:sp>
          <p:nvSpPr>
            <p:cNvPr id="142" name="Google Shape;142;p16"/>
            <p:cNvSpPr/>
            <p:nvPr/>
          </p:nvSpPr>
          <p:spPr bwMode="auto">
            <a:xfrm flipH="1">
              <a:off x="5" y="2967051"/>
              <a:ext cx="3838120" cy="2176455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 bwMode="auto">
            <a:xfrm flipH="1">
              <a:off x="6" y="3232074"/>
              <a:ext cx="3632196" cy="1911432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p17"/>
          <p:cNvSpPr txBox="1"/>
          <p:nvPr>
            <p:ph type="subTitle" idx="1"/>
          </p:nvPr>
        </p:nvSpPr>
        <p:spPr bwMode="auto">
          <a:xfrm>
            <a:off x="714288" y="1217783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17"/>
          <p:cNvSpPr txBox="1"/>
          <p:nvPr>
            <p:ph type="subTitle" idx="2"/>
          </p:nvPr>
        </p:nvSpPr>
        <p:spPr bwMode="auto">
          <a:xfrm>
            <a:off x="714299" y="1609583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17"/>
          <p:cNvSpPr txBox="1"/>
          <p:nvPr>
            <p:ph type="subTitle" idx="3"/>
          </p:nvPr>
        </p:nvSpPr>
        <p:spPr bwMode="auto">
          <a:xfrm>
            <a:off x="3431838" y="1217783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9" name="Google Shape;149;p17"/>
          <p:cNvSpPr txBox="1"/>
          <p:nvPr>
            <p:ph type="subTitle" idx="4"/>
          </p:nvPr>
        </p:nvSpPr>
        <p:spPr bwMode="auto">
          <a:xfrm>
            <a:off x="3431850" y="1609583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0" name="Google Shape;150;p17"/>
          <p:cNvSpPr txBox="1"/>
          <p:nvPr>
            <p:ph type="subTitle" idx="5"/>
          </p:nvPr>
        </p:nvSpPr>
        <p:spPr bwMode="auto">
          <a:xfrm>
            <a:off x="6149388" y="1217783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1" name="Google Shape;151;p17"/>
          <p:cNvSpPr txBox="1"/>
          <p:nvPr>
            <p:ph type="subTitle" idx="6"/>
          </p:nvPr>
        </p:nvSpPr>
        <p:spPr bwMode="auto">
          <a:xfrm>
            <a:off x="6149400" y="1609583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" name="Google Shape;152;p17"/>
          <p:cNvSpPr txBox="1"/>
          <p:nvPr>
            <p:ph type="subTitle" idx="7"/>
          </p:nvPr>
        </p:nvSpPr>
        <p:spPr bwMode="auto">
          <a:xfrm>
            <a:off x="714288" y="27293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3" name="Google Shape;153;p17"/>
          <p:cNvSpPr txBox="1"/>
          <p:nvPr>
            <p:ph type="subTitle" idx="8"/>
          </p:nvPr>
        </p:nvSpPr>
        <p:spPr bwMode="auto">
          <a:xfrm>
            <a:off x="714299" y="31211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" name="Google Shape;154;p17"/>
          <p:cNvSpPr txBox="1"/>
          <p:nvPr>
            <p:ph type="subTitle" idx="9"/>
          </p:nvPr>
        </p:nvSpPr>
        <p:spPr bwMode="auto">
          <a:xfrm>
            <a:off x="3431838" y="27293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5" name="Google Shape;155;p17"/>
          <p:cNvSpPr txBox="1"/>
          <p:nvPr>
            <p:ph type="subTitle" idx="13"/>
          </p:nvPr>
        </p:nvSpPr>
        <p:spPr bwMode="auto">
          <a:xfrm>
            <a:off x="3431850" y="31211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" name="Google Shape;156;p17"/>
          <p:cNvSpPr txBox="1"/>
          <p:nvPr>
            <p:ph type="subTitle" idx="14"/>
          </p:nvPr>
        </p:nvSpPr>
        <p:spPr bwMode="auto">
          <a:xfrm>
            <a:off x="6149388" y="27293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17"/>
          <p:cNvSpPr txBox="1"/>
          <p:nvPr>
            <p:ph type="subTitle" idx="15"/>
          </p:nvPr>
        </p:nvSpPr>
        <p:spPr bwMode="auto">
          <a:xfrm>
            <a:off x="6149400" y="31211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58" name="Google Shape;158;p17"/>
          <p:cNvGrpSpPr/>
          <p:nvPr/>
        </p:nvGrpSpPr>
        <p:grpSpPr bwMode="auto">
          <a:xfrm>
            <a:off x="-346100" y="4168575"/>
            <a:ext cx="9834926" cy="993965"/>
            <a:chOff x="-346100" y="4168575"/>
            <a:chExt cx="9834926" cy="993965"/>
          </a:xfrm>
        </p:grpSpPr>
        <p:sp>
          <p:nvSpPr>
            <p:cNvPr id="159" name="Google Shape;159;p17"/>
            <p:cNvSpPr/>
            <p:nvPr/>
          </p:nvSpPr>
          <p:spPr bwMode="auto">
            <a:xfrm>
              <a:off x="-346100" y="4168575"/>
              <a:ext cx="9834926" cy="993965"/>
            </a:xfrm>
            <a:custGeom>
              <a:avLst/>
              <a:gdLst/>
              <a:ahLst/>
              <a:cxnLst/>
              <a:rect l="l" t="t" r="r" b="b"/>
              <a:pathLst>
                <a:path w="243213" h="26437" fill="norm" stroke="1" extrusionOk="0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 bwMode="auto">
            <a:xfrm>
              <a:off x="-346100" y="4322048"/>
              <a:ext cx="9834926" cy="840492"/>
            </a:xfrm>
            <a:custGeom>
              <a:avLst/>
              <a:gdLst/>
              <a:ahLst/>
              <a:cxnLst/>
              <a:rect l="l" t="t" r="r" b="b"/>
              <a:pathLst>
                <a:path w="243213" h="22355" fill="norm" stroke="1" extrusionOk="0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 bwMode="auto">
          <a:xfrm>
            <a:off x="5611224" y="126"/>
            <a:ext cx="3532775" cy="2787949"/>
            <a:chOff x="5611224" y="126"/>
            <a:chExt cx="3532775" cy="2787949"/>
          </a:xfrm>
        </p:grpSpPr>
        <p:sp>
          <p:nvSpPr>
            <p:cNvPr id="163" name="Google Shape;163;p18"/>
            <p:cNvSpPr/>
            <p:nvPr/>
          </p:nvSpPr>
          <p:spPr bwMode="auto">
            <a:xfrm rot="10800000">
              <a:off x="5611224" y="126"/>
              <a:ext cx="3532775" cy="278794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 bwMode="auto">
            <a:xfrm rot="10800000">
              <a:off x="5838148" y="4735"/>
              <a:ext cx="3305852" cy="242053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5" name="Google Shape;165;p18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6" name="Google Shape;166;p18"/>
          <p:cNvSpPr txBox="1"/>
          <p:nvPr>
            <p:ph type="subTitle" idx="1"/>
          </p:nvPr>
        </p:nvSpPr>
        <p:spPr bwMode="auto">
          <a:xfrm>
            <a:off x="2033438" y="132154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7" name="Google Shape;167;p18"/>
          <p:cNvSpPr txBox="1"/>
          <p:nvPr>
            <p:ph type="subTitle" idx="2"/>
          </p:nvPr>
        </p:nvSpPr>
        <p:spPr bwMode="auto">
          <a:xfrm>
            <a:off x="2033450" y="1713345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" name="Google Shape;168;p18"/>
          <p:cNvSpPr txBox="1"/>
          <p:nvPr>
            <p:ph type="subTitle" idx="3"/>
          </p:nvPr>
        </p:nvSpPr>
        <p:spPr bwMode="auto">
          <a:xfrm>
            <a:off x="5906113" y="132154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18"/>
          <p:cNvSpPr txBox="1"/>
          <p:nvPr>
            <p:ph type="subTitle" idx="4"/>
          </p:nvPr>
        </p:nvSpPr>
        <p:spPr bwMode="auto">
          <a:xfrm>
            <a:off x="5906125" y="1713345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" name="Google Shape;170;p18"/>
          <p:cNvSpPr txBox="1"/>
          <p:nvPr>
            <p:ph type="subTitle" idx="5"/>
          </p:nvPr>
        </p:nvSpPr>
        <p:spPr bwMode="auto">
          <a:xfrm>
            <a:off x="2033438" y="29792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1" name="Google Shape;171;p18"/>
          <p:cNvSpPr txBox="1"/>
          <p:nvPr>
            <p:ph type="subTitle" idx="6"/>
          </p:nvPr>
        </p:nvSpPr>
        <p:spPr bwMode="auto">
          <a:xfrm>
            <a:off x="2033450" y="33710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" name="Google Shape;172;p18"/>
          <p:cNvSpPr txBox="1"/>
          <p:nvPr>
            <p:ph type="subTitle" idx="7"/>
          </p:nvPr>
        </p:nvSpPr>
        <p:spPr bwMode="auto">
          <a:xfrm>
            <a:off x="5906113" y="2979208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3" name="Google Shape;173;p18"/>
          <p:cNvSpPr txBox="1"/>
          <p:nvPr>
            <p:ph type="subTitle" idx="8"/>
          </p:nvPr>
        </p:nvSpPr>
        <p:spPr bwMode="auto">
          <a:xfrm>
            <a:off x="5906125" y="3371008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74" name="Google Shape;174;p18"/>
          <p:cNvGrpSpPr/>
          <p:nvPr/>
        </p:nvGrpSpPr>
        <p:grpSpPr bwMode="auto"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175" name="Google Shape;175;p18"/>
            <p:cNvSpPr/>
            <p:nvPr/>
          </p:nvSpPr>
          <p:spPr bwMode="auto">
            <a:xfrm>
              <a:off x="0" y="2788075"/>
              <a:ext cx="2984654" cy="2355390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 bwMode="auto">
            <a:xfrm>
              <a:off x="0" y="3094579"/>
              <a:ext cx="2792938" cy="2044978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" preserve="0" showMasterPhAnim="0" userDrawn="1">
  <p:cSld name="CUSTOM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p19"/>
          <p:cNvSpPr txBox="1"/>
          <p:nvPr>
            <p:ph type="subTitle" idx="1"/>
          </p:nvPr>
        </p:nvSpPr>
        <p:spPr bwMode="auto">
          <a:xfrm>
            <a:off x="714299" y="1590675"/>
            <a:ext cx="77154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0" name="Google Shape;180;p19"/>
          <p:cNvGrpSpPr/>
          <p:nvPr/>
        </p:nvGrpSpPr>
        <p:grpSpPr bwMode="auto"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81" name="Google Shape;181;p19"/>
            <p:cNvSpPr/>
            <p:nvPr/>
          </p:nvSpPr>
          <p:spPr bwMode="auto">
            <a:xfrm rot="10800000">
              <a:off x="6568715" y="59"/>
              <a:ext cx="2575285" cy="203232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 bwMode="auto">
            <a:xfrm rot="10800000">
              <a:off x="6734135" y="3428"/>
              <a:ext cx="2409864" cy="1764493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 bwMode="auto">
          <a:xfrm>
            <a:off x="714299" y="755250"/>
            <a:ext cx="35148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20"/>
          <p:cNvSpPr txBox="1"/>
          <p:nvPr>
            <p:ph type="subTitle" idx="1"/>
          </p:nvPr>
        </p:nvSpPr>
        <p:spPr bwMode="auto">
          <a:xfrm>
            <a:off x="714299" y="1847700"/>
            <a:ext cx="5362800" cy="24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6" name="Google Shape;186;p20"/>
          <p:cNvGrpSpPr/>
          <p:nvPr/>
        </p:nvGrpSpPr>
        <p:grpSpPr bwMode="auto">
          <a:xfrm>
            <a:off x="5469700" y="0"/>
            <a:ext cx="3998053" cy="1847674"/>
            <a:chOff x="5469700" y="0"/>
            <a:chExt cx="3998053" cy="1847674"/>
          </a:xfrm>
        </p:grpSpPr>
        <p:sp>
          <p:nvSpPr>
            <p:cNvPr id="187" name="Google Shape;187;p20"/>
            <p:cNvSpPr/>
            <p:nvPr/>
          </p:nvSpPr>
          <p:spPr bwMode="auto">
            <a:xfrm>
              <a:off x="5469700" y="0"/>
              <a:ext cx="3998050" cy="1847674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 bwMode="auto">
            <a:xfrm>
              <a:off x="5564091" y="0"/>
              <a:ext cx="3903662" cy="1645172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 bwMode="auto">
          <a:xfrm>
            <a:off x="5154900" y="3094200"/>
            <a:ext cx="327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"/>
          <p:cNvSpPr txBox="1"/>
          <p:nvPr>
            <p:ph type="subTitle" idx="1"/>
          </p:nvPr>
        </p:nvSpPr>
        <p:spPr bwMode="auto">
          <a:xfrm>
            <a:off x="5591174" y="3936000"/>
            <a:ext cx="28383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"/>
          <p:cNvSpPr txBox="1"/>
          <p:nvPr>
            <p:ph type="title" idx="2" hasCustomPrompt="1"/>
          </p:nvPr>
        </p:nvSpPr>
        <p:spPr bwMode="auto">
          <a:xfrm>
            <a:off x="5154725" y="1624538"/>
            <a:ext cx="3275100" cy="12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21" name="Google Shape;21;p3"/>
          <p:cNvGrpSpPr/>
          <p:nvPr/>
        </p:nvGrpSpPr>
        <p:grpSpPr bwMode="auto"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22" name="Google Shape;22;p3"/>
            <p:cNvSpPr/>
            <p:nvPr/>
          </p:nvSpPr>
          <p:spPr bwMode="auto">
            <a:xfrm rot="10800000">
              <a:off x="4882692" y="0"/>
              <a:ext cx="4261308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 bwMode="auto">
            <a:xfrm rot="10800000">
              <a:off x="5156413" y="4300"/>
              <a:ext cx="3987587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1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 bwMode="auto">
          <a:xfrm>
            <a:off x="942900" y="1164825"/>
            <a:ext cx="26577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21"/>
          <p:cNvSpPr txBox="1"/>
          <p:nvPr>
            <p:ph type="subTitle" idx="1"/>
          </p:nvPr>
        </p:nvSpPr>
        <p:spPr bwMode="auto">
          <a:xfrm>
            <a:off x="942900" y="2257275"/>
            <a:ext cx="26100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CUSTOM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94" name="Google Shape;194;p22"/>
          <p:cNvGrpSpPr/>
          <p:nvPr/>
        </p:nvGrpSpPr>
        <p:grpSpPr bwMode="auto">
          <a:xfrm rot="10800000" flipH="1">
            <a:off x="5575323" y="3907800"/>
            <a:ext cx="3767404" cy="1235699"/>
            <a:chOff x="5094775" y="0"/>
            <a:chExt cx="4049231" cy="1415625"/>
          </a:xfrm>
        </p:grpSpPr>
        <p:sp>
          <p:nvSpPr>
            <p:cNvPr id="195" name="Google Shape;195;p22"/>
            <p:cNvSpPr/>
            <p:nvPr/>
          </p:nvSpPr>
          <p:spPr bwMode="auto">
            <a:xfrm>
              <a:off x="5094775" y="0"/>
              <a:ext cx="4049230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 bwMode="auto">
            <a:xfrm>
              <a:off x="5190372" y="0"/>
              <a:ext cx="3953634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0" name="Google Shape;200;p24"/>
          <p:cNvGrpSpPr/>
          <p:nvPr/>
        </p:nvGrpSpPr>
        <p:grpSpPr bwMode="auto">
          <a:xfrm>
            <a:off x="5195950" y="2027950"/>
            <a:ext cx="3948049" cy="3115669"/>
            <a:chOff x="5195950" y="2027950"/>
            <a:chExt cx="3948049" cy="3115669"/>
          </a:xfrm>
        </p:grpSpPr>
        <p:sp>
          <p:nvSpPr>
            <p:cNvPr id="201" name="Google Shape;201;p24"/>
            <p:cNvSpPr/>
            <p:nvPr/>
          </p:nvSpPr>
          <p:spPr bwMode="auto">
            <a:xfrm flipH="1">
              <a:off x="5195950" y="2027950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 bwMode="auto">
            <a:xfrm flipH="1">
              <a:off x="5449548" y="2433377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 bwMode="auto">
          <a:xfrm>
            <a:off x="-10046" y="-10046"/>
            <a:ext cx="3948049" cy="3115669"/>
            <a:chOff x="-10046" y="-10046"/>
            <a:chExt cx="3948049" cy="3115669"/>
          </a:xfrm>
        </p:grpSpPr>
        <p:sp>
          <p:nvSpPr>
            <p:cNvPr id="204" name="Google Shape;204;p24"/>
            <p:cNvSpPr/>
            <p:nvPr/>
          </p:nvSpPr>
          <p:spPr bwMode="auto">
            <a:xfrm rot="10800000" flipH="1">
              <a:off x="-10046" y="-10046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 bwMode="auto">
            <a:xfrm rot="10800000" flipH="1">
              <a:off x="-10046" y="-4865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6" name="Google Shape;206;p24"/>
          <p:cNvSpPr txBox="1"/>
          <p:nvPr>
            <p:ph type="subTitle" idx="1"/>
          </p:nvPr>
        </p:nvSpPr>
        <p:spPr bwMode="auto">
          <a:xfrm>
            <a:off x="2628900" y="1419225"/>
            <a:ext cx="3886200" cy="1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 bwMode="auto">
          <a:xfrm>
            <a:off x="2628900" y="3048000"/>
            <a:ext cx="38862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subTitle" idx="1"/>
          </p:nvPr>
        </p:nvSpPr>
        <p:spPr bwMode="auto">
          <a:xfrm>
            <a:off x="4572250" y="1417271"/>
            <a:ext cx="38574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" name="Google Shape;210;p25"/>
          <p:cNvSpPr txBox="1"/>
          <p:nvPr>
            <p:ph type="title" hasCustomPrompt="1"/>
          </p:nvPr>
        </p:nvSpPr>
        <p:spPr bwMode="auto">
          <a:xfrm>
            <a:off x="4572000" y="707505"/>
            <a:ext cx="3857400" cy="70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1" name="Google Shape;211;p25"/>
          <p:cNvSpPr txBox="1"/>
          <p:nvPr>
            <p:ph type="subTitle" idx="2"/>
          </p:nvPr>
        </p:nvSpPr>
        <p:spPr bwMode="auto">
          <a:xfrm>
            <a:off x="4572250" y="2760297"/>
            <a:ext cx="38574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2" name="Google Shape;212;p25"/>
          <p:cNvSpPr txBox="1"/>
          <p:nvPr>
            <p:ph type="title" idx="3" hasCustomPrompt="1"/>
          </p:nvPr>
        </p:nvSpPr>
        <p:spPr bwMode="auto">
          <a:xfrm>
            <a:off x="4572000" y="2050504"/>
            <a:ext cx="3857400" cy="70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3" name="Google Shape;213;p25"/>
          <p:cNvSpPr txBox="1"/>
          <p:nvPr>
            <p:ph type="subTitle" idx="4"/>
          </p:nvPr>
        </p:nvSpPr>
        <p:spPr bwMode="auto">
          <a:xfrm>
            <a:off x="4572250" y="4103321"/>
            <a:ext cx="38574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4" name="Google Shape;214;p25"/>
          <p:cNvSpPr txBox="1"/>
          <p:nvPr>
            <p:ph type="title" idx="5" hasCustomPrompt="1"/>
          </p:nvPr>
        </p:nvSpPr>
        <p:spPr bwMode="auto">
          <a:xfrm>
            <a:off x="4572000" y="3393530"/>
            <a:ext cx="3857400" cy="70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215" name="Google Shape;215;p25"/>
          <p:cNvGrpSpPr/>
          <p:nvPr/>
        </p:nvGrpSpPr>
        <p:grpSpPr bwMode="auto">
          <a:xfrm>
            <a:off x="0" y="2893725"/>
            <a:ext cx="2850822" cy="2249774"/>
            <a:chOff x="0" y="2551913"/>
            <a:chExt cx="3280199" cy="2588625"/>
          </a:xfrm>
        </p:grpSpPr>
        <p:sp>
          <p:nvSpPr>
            <p:cNvPr id="216" name="Google Shape;216;p25"/>
            <p:cNvSpPr/>
            <p:nvPr/>
          </p:nvSpPr>
          <p:spPr bwMode="auto">
            <a:xfrm>
              <a:off x="0" y="2551913"/>
              <a:ext cx="3280199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 bwMode="auto">
            <a:xfrm>
              <a:off x="0" y="2888763"/>
              <a:ext cx="3069500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8" name="Google Shape;218;p25"/>
          <p:cNvGrpSpPr/>
          <p:nvPr/>
        </p:nvGrpSpPr>
        <p:grpSpPr bwMode="auto">
          <a:xfrm>
            <a:off x="6831016" y="-30575"/>
            <a:ext cx="2313358" cy="1447860"/>
            <a:chOff x="6495924" y="0"/>
            <a:chExt cx="2648075" cy="1657350"/>
          </a:xfrm>
        </p:grpSpPr>
        <p:sp>
          <p:nvSpPr>
            <p:cNvPr id="219" name="Google Shape;219;p25"/>
            <p:cNvSpPr/>
            <p:nvPr/>
          </p:nvSpPr>
          <p:spPr bwMode="auto">
            <a:xfrm rot="10800000" flipH="1">
              <a:off x="6495924" y="6"/>
              <a:ext cx="2648075" cy="1657344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 bwMode="auto">
            <a:xfrm rot="10800000" flipH="1">
              <a:off x="6638000" y="0"/>
              <a:ext cx="2506000" cy="1318775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1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22" name="Google Shape;222;p26"/>
          <p:cNvGrpSpPr/>
          <p:nvPr/>
        </p:nvGrpSpPr>
        <p:grpSpPr bwMode="auto">
          <a:xfrm>
            <a:off x="-6" y="1195439"/>
            <a:ext cx="3115669" cy="3948049"/>
            <a:chOff x="-6" y="1195439"/>
            <a:chExt cx="3115669" cy="3948049"/>
          </a:xfrm>
        </p:grpSpPr>
        <p:sp>
          <p:nvSpPr>
            <p:cNvPr id="223" name="Google Shape;223;p26"/>
            <p:cNvSpPr/>
            <p:nvPr/>
          </p:nvSpPr>
          <p:spPr bwMode="auto">
            <a:xfrm rot="5400000" flipH="1">
              <a:off x="-416196" y="1611629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 bwMode="auto">
            <a:xfrm rot="5400000" flipH="1">
              <a:off x="-489520" y="1943732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25" name="Google Shape;225;p26"/>
          <p:cNvSpPr txBox="1"/>
          <p:nvPr>
            <p:ph type="title"/>
          </p:nvPr>
        </p:nvSpPr>
        <p:spPr bwMode="auto">
          <a:xfrm>
            <a:off x="1826100" y="320625"/>
            <a:ext cx="5491800" cy="984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6" name="Google Shape;226;p26"/>
          <p:cNvSpPr txBox="1"/>
          <p:nvPr>
            <p:ph type="subTitle" idx="1"/>
          </p:nvPr>
        </p:nvSpPr>
        <p:spPr bwMode="auto">
          <a:xfrm>
            <a:off x="2561425" y="1647825"/>
            <a:ext cx="40449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27" name="Google Shape;227;p26"/>
          <p:cNvGrpSpPr/>
          <p:nvPr/>
        </p:nvGrpSpPr>
        <p:grpSpPr bwMode="auto">
          <a:xfrm rot="-5400000">
            <a:off x="5612150" y="416200"/>
            <a:ext cx="3948049" cy="3115669"/>
            <a:chOff x="5195950" y="2027950"/>
            <a:chExt cx="3948049" cy="3115669"/>
          </a:xfrm>
        </p:grpSpPr>
        <p:sp>
          <p:nvSpPr>
            <p:cNvPr id="228" name="Google Shape;228;p26"/>
            <p:cNvSpPr/>
            <p:nvPr/>
          </p:nvSpPr>
          <p:spPr bwMode="auto">
            <a:xfrm flipH="1">
              <a:off x="5195950" y="2027950"/>
              <a:ext cx="3948049" cy="3115669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 bwMode="auto">
            <a:xfrm flipH="1">
              <a:off x="5449548" y="2433377"/>
              <a:ext cx="3694450" cy="2705061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30" name="Google Shape;230;p26"/>
          <p:cNvSpPr txBox="1"/>
          <p:nvPr/>
        </p:nvSpPr>
        <p:spPr bwMode="auto">
          <a:xfrm>
            <a:off x="3083875" y="36195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CREDITS: This presentation template was created by 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hlinkClick r:id="rId2" tooltip="http://bit.ly/2Tynxth"/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, including icons by 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hlinkClick r:id="rId3" tooltip="http://bit.ly/2TyoMsr"/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, infographics &amp; images by 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hlinkClick r:id="rId4" tooltip="http://bit.ly/2TtBDfr"/>
              </a:rPr>
              <a:t>Freepik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1_1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2" name="Google Shape;232;p27"/>
          <p:cNvGrpSpPr/>
          <p:nvPr/>
        </p:nvGrpSpPr>
        <p:grpSpPr bwMode="auto">
          <a:xfrm>
            <a:off x="-50" y="4168584"/>
            <a:ext cx="9144201" cy="993965"/>
            <a:chOff x="-50" y="4168584"/>
            <a:chExt cx="9144201" cy="993965"/>
          </a:xfrm>
        </p:grpSpPr>
        <p:sp>
          <p:nvSpPr>
            <p:cNvPr id="233" name="Google Shape;233;p27"/>
            <p:cNvSpPr/>
            <p:nvPr/>
          </p:nvSpPr>
          <p:spPr bwMode="auto">
            <a:xfrm>
              <a:off x="-50" y="4168584"/>
              <a:ext cx="9144201" cy="993965"/>
            </a:xfrm>
            <a:custGeom>
              <a:avLst/>
              <a:gdLst/>
              <a:ahLst/>
              <a:cxnLst/>
              <a:rect l="l" t="t" r="r" b="b"/>
              <a:pathLst>
                <a:path w="243213" h="26437" fill="norm" stroke="1" extrusionOk="0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 bwMode="auto">
            <a:xfrm>
              <a:off x="-50" y="4322055"/>
              <a:ext cx="9144201" cy="840492"/>
            </a:xfrm>
            <a:custGeom>
              <a:avLst/>
              <a:gdLst/>
              <a:ahLst/>
              <a:cxnLst/>
              <a:rect l="l" t="t" r="r" b="b"/>
              <a:pathLst>
                <a:path w="243213" h="22355" fill="norm" stroke="1" extrusionOk="0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1_1_1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6" name="Google Shape;236;p28"/>
          <p:cNvGrpSpPr/>
          <p:nvPr/>
        </p:nvGrpSpPr>
        <p:grpSpPr bwMode="auto"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37" name="Google Shape;237;p28"/>
            <p:cNvSpPr/>
            <p:nvPr/>
          </p:nvSpPr>
          <p:spPr bwMode="auto">
            <a:xfrm>
              <a:off x="5657550" y="2899776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 bwMode="auto">
            <a:xfrm>
              <a:off x="5844609" y="3172997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 bwMode="auto"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40" name="Google Shape;240;p28"/>
            <p:cNvSpPr/>
            <p:nvPr/>
          </p:nvSpPr>
          <p:spPr bwMode="auto">
            <a:xfrm rot="10800000">
              <a:off x="3" y="8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 bwMode="auto">
            <a:xfrm rot="10800000">
              <a:off x="0" y="1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subTitle" idx="1"/>
          </p:nvPr>
        </p:nvSpPr>
        <p:spPr bwMode="auto">
          <a:xfrm>
            <a:off x="714299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 bwMode="auto"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28" name="Google Shape;28;p4"/>
            <p:cNvSpPr/>
            <p:nvPr/>
          </p:nvSpPr>
          <p:spPr bwMode="auto">
            <a:xfrm>
              <a:off x="5139650" y="1052375"/>
              <a:ext cx="2239425" cy="912175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 bwMode="auto">
            <a:xfrm>
              <a:off x="5155102" y="1053066"/>
              <a:ext cx="2223975" cy="793653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/>
          <p:cNvSpPr txBox="1"/>
          <p:nvPr>
            <p:ph type="subTitle" idx="1"/>
          </p:nvPr>
        </p:nvSpPr>
        <p:spPr bwMode="auto">
          <a:xfrm>
            <a:off x="4556581" y="1230238"/>
            <a:ext cx="2756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/>
          <p:cNvSpPr txBox="1"/>
          <p:nvPr>
            <p:ph type="subTitle" idx="2"/>
          </p:nvPr>
        </p:nvSpPr>
        <p:spPr bwMode="auto">
          <a:xfrm>
            <a:off x="4556575" y="1622038"/>
            <a:ext cx="2756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/>
          <p:cNvSpPr txBox="1"/>
          <p:nvPr>
            <p:ph type="title" idx="3" hasCustomPrompt="1"/>
          </p:nvPr>
        </p:nvSpPr>
        <p:spPr bwMode="auto">
          <a:xfrm>
            <a:off x="7407775" y="1230255"/>
            <a:ext cx="8505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" name="Google Shape;35;p5"/>
          <p:cNvSpPr txBox="1"/>
          <p:nvPr>
            <p:ph type="subTitle" idx="4"/>
          </p:nvPr>
        </p:nvSpPr>
        <p:spPr bwMode="auto">
          <a:xfrm>
            <a:off x="4556581" y="2943763"/>
            <a:ext cx="2756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5"/>
          <p:cNvSpPr txBox="1"/>
          <p:nvPr>
            <p:ph type="subTitle" idx="5"/>
          </p:nvPr>
        </p:nvSpPr>
        <p:spPr bwMode="auto">
          <a:xfrm>
            <a:off x="4556575" y="3335563"/>
            <a:ext cx="2756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5"/>
          <p:cNvSpPr txBox="1"/>
          <p:nvPr>
            <p:ph type="title" idx="6" hasCustomPrompt="1"/>
          </p:nvPr>
        </p:nvSpPr>
        <p:spPr bwMode="auto">
          <a:xfrm>
            <a:off x="7407775" y="2943856"/>
            <a:ext cx="8505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 bwMode="auto">
          <a:xfrm>
            <a:off x="5863800" y="0"/>
            <a:ext cx="3280199" cy="2588625"/>
            <a:chOff x="5863800" y="0"/>
            <a:chExt cx="3280199" cy="2588625"/>
          </a:xfrm>
        </p:grpSpPr>
        <p:sp>
          <p:nvSpPr>
            <p:cNvPr id="39" name="Google Shape;39;p5"/>
            <p:cNvSpPr/>
            <p:nvPr/>
          </p:nvSpPr>
          <p:spPr bwMode="auto">
            <a:xfrm rot="10800000">
              <a:off x="5863800" y="0"/>
              <a:ext cx="3280199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fill="norm" stroke="1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 bwMode="auto">
            <a:xfrm rot="10800000">
              <a:off x="6074500" y="4300"/>
              <a:ext cx="3069500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fill="norm" stroke="1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 bwMode="auto">
          <a:xfrm>
            <a:off x="0" y="3047675"/>
            <a:ext cx="3695920" cy="2095822"/>
            <a:chOff x="0" y="3047675"/>
            <a:chExt cx="3695920" cy="2095822"/>
          </a:xfrm>
        </p:grpSpPr>
        <p:sp>
          <p:nvSpPr>
            <p:cNvPr id="42" name="Google Shape;42;p5"/>
            <p:cNvSpPr/>
            <p:nvPr/>
          </p:nvSpPr>
          <p:spPr bwMode="auto">
            <a:xfrm flipH="1">
              <a:off x="3" y="3047675"/>
              <a:ext cx="3695918" cy="2095818"/>
            </a:xfrm>
            <a:custGeom>
              <a:avLst/>
              <a:gdLst/>
              <a:ahLst/>
              <a:cxnLst/>
              <a:rect l="l" t="t" r="r" b="b"/>
              <a:pathLst>
                <a:path w="105923" h="60065" fill="norm" stroke="1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 bwMode="auto">
            <a:xfrm flipH="1">
              <a:off x="0" y="3302883"/>
              <a:ext cx="3497624" cy="1840614"/>
            </a:xfrm>
            <a:custGeom>
              <a:avLst/>
              <a:gdLst/>
              <a:ahLst/>
              <a:cxnLst/>
              <a:rect l="l" t="t" r="r" b="b"/>
              <a:pathLst>
                <a:path w="100240" h="52751" fill="norm" stroke="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 bwMode="auto">
          <a:xfrm>
            <a:off x="-19000" y="2885973"/>
            <a:ext cx="2316663" cy="2267419"/>
            <a:chOff x="38" y="2499575"/>
            <a:chExt cx="2672662" cy="2615850"/>
          </a:xfrm>
        </p:grpSpPr>
        <p:sp>
          <p:nvSpPr>
            <p:cNvPr id="47" name="Google Shape;47;p6"/>
            <p:cNvSpPr/>
            <p:nvPr/>
          </p:nvSpPr>
          <p:spPr bwMode="auto">
            <a:xfrm rot="5400000">
              <a:off x="28444" y="2471170"/>
              <a:ext cx="2615850" cy="2672658"/>
            </a:xfrm>
            <a:custGeom>
              <a:avLst/>
              <a:gdLst/>
              <a:ahLst/>
              <a:cxnLst/>
              <a:rect l="l" t="t" r="r" b="b"/>
              <a:pathLst>
                <a:path w="104634" h="92680" fill="norm" stroke="1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 bwMode="auto">
            <a:xfrm rot="5400000">
              <a:off x="31277" y="2625286"/>
              <a:ext cx="2458900" cy="2521378"/>
            </a:xfrm>
            <a:custGeom>
              <a:avLst/>
              <a:gdLst/>
              <a:ahLst/>
              <a:cxnLst/>
              <a:rect l="l" t="t" r="r" b="b"/>
              <a:pathLst>
                <a:path w="98356" h="87434" fill="norm" stroke="1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 bwMode="auto">
          <a:xfrm>
            <a:off x="5945717" y="2310600"/>
            <a:ext cx="3198400" cy="2832996"/>
            <a:chOff x="5945717" y="2310600"/>
            <a:chExt cx="3198400" cy="2832996"/>
          </a:xfrm>
        </p:grpSpPr>
        <p:sp>
          <p:nvSpPr>
            <p:cNvPr id="51" name="Google Shape;51;p7"/>
            <p:cNvSpPr/>
            <p:nvPr/>
          </p:nvSpPr>
          <p:spPr bwMode="auto">
            <a:xfrm>
              <a:off x="5945717" y="2310600"/>
              <a:ext cx="3198400" cy="2832996"/>
            </a:xfrm>
            <a:custGeom>
              <a:avLst/>
              <a:gdLst/>
              <a:ahLst/>
              <a:cxnLst/>
              <a:rect l="l" t="t" r="r" b="b"/>
              <a:pathLst>
                <a:path w="104634" h="92680" fill="norm" stroke="1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 bwMode="auto">
            <a:xfrm>
              <a:off x="6137614" y="2470951"/>
              <a:ext cx="3006497" cy="2672639"/>
            </a:xfrm>
            <a:custGeom>
              <a:avLst/>
              <a:gdLst/>
              <a:ahLst/>
              <a:cxnLst/>
              <a:rect l="l" t="t" r="r" b="b"/>
              <a:pathLst>
                <a:path w="98356" h="87434" fill="norm" stroke="1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3" name="Google Shape;53;p7"/>
          <p:cNvSpPr txBox="1"/>
          <p:nvPr>
            <p:ph type="subTitle" idx="1"/>
          </p:nvPr>
        </p:nvSpPr>
        <p:spPr bwMode="auto">
          <a:xfrm>
            <a:off x="714299" y="1771650"/>
            <a:ext cx="3789000" cy="2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 bwMode="auto">
          <a:xfrm>
            <a:off x="714299" y="697375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5" name="Google Shape;55;p7"/>
          <p:cNvGrpSpPr/>
          <p:nvPr/>
        </p:nvGrpSpPr>
        <p:grpSpPr bwMode="auto"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56" name="Google Shape;56;p7"/>
            <p:cNvSpPr/>
            <p:nvPr/>
          </p:nvSpPr>
          <p:spPr bwMode="auto">
            <a:xfrm flipH="1">
              <a:off x="-361836" y="0"/>
              <a:ext cx="3337461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 bwMode="auto">
            <a:xfrm flipH="1">
              <a:off x="-322426" y="0"/>
              <a:ext cx="3258669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fill="norm" stroke="1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 bwMode="auto">
          <a:xfrm>
            <a:off x="2230950" y="1470942"/>
            <a:ext cx="4682100" cy="22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grpSp>
        <p:nvGrpSpPr>
          <p:cNvPr id="60" name="Google Shape;60;p8"/>
          <p:cNvGrpSpPr/>
          <p:nvPr/>
        </p:nvGrpSpPr>
        <p:grpSpPr bwMode="auto">
          <a:xfrm>
            <a:off x="4299342" y="-20190"/>
            <a:ext cx="5093356" cy="1547062"/>
            <a:chOff x="5139649" y="1052376"/>
            <a:chExt cx="2239428" cy="968730"/>
          </a:xfrm>
        </p:grpSpPr>
        <p:sp>
          <p:nvSpPr>
            <p:cNvPr id="61" name="Google Shape;61;p8"/>
            <p:cNvSpPr/>
            <p:nvPr/>
          </p:nvSpPr>
          <p:spPr bwMode="auto">
            <a:xfrm>
              <a:off x="5139649" y="1052376"/>
              <a:ext cx="2239425" cy="968730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 bwMode="auto">
            <a:xfrm>
              <a:off x="5155103" y="1053081"/>
              <a:ext cx="2223975" cy="867370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3" name="Google Shape;63;p8"/>
          <p:cNvGrpSpPr/>
          <p:nvPr/>
        </p:nvGrpSpPr>
        <p:grpSpPr bwMode="auto">
          <a:xfrm rot="10800000">
            <a:off x="-251158" y="3596435"/>
            <a:ext cx="5093356" cy="1547062"/>
            <a:chOff x="5139649" y="1052376"/>
            <a:chExt cx="2239428" cy="968730"/>
          </a:xfrm>
        </p:grpSpPr>
        <p:sp>
          <p:nvSpPr>
            <p:cNvPr id="64" name="Google Shape;64;p8"/>
            <p:cNvSpPr/>
            <p:nvPr/>
          </p:nvSpPr>
          <p:spPr bwMode="auto">
            <a:xfrm>
              <a:off x="5139649" y="1052376"/>
              <a:ext cx="2239425" cy="968730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 bwMode="auto">
            <a:xfrm>
              <a:off x="5155103" y="1053081"/>
              <a:ext cx="2223975" cy="867370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 bwMode="auto">
          <a:xfrm>
            <a:off x="714299" y="1104000"/>
            <a:ext cx="38577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9"/>
          <p:cNvSpPr txBox="1"/>
          <p:nvPr>
            <p:ph type="subTitle" idx="1"/>
          </p:nvPr>
        </p:nvSpPr>
        <p:spPr bwMode="auto">
          <a:xfrm>
            <a:off x="714299" y="2000200"/>
            <a:ext cx="31938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9" name="Google Shape;69;p9"/>
          <p:cNvGrpSpPr/>
          <p:nvPr/>
        </p:nvGrpSpPr>
        <p:grpSpPr bwMode="auto">
          <a:xfrm rot="10800000">
            <a:off x="-259789" y="3605298"/>
            <a:ext cx="5248107" cy="1538214"/>
            <a:chOff x="4547790" y="1052382"/>
            <a:chExt cx="2831305" cy="873043"/>
          </a:xfrm>
        </p:grpSpPr>
        <p:sp>
          <p:nvSpPr>
            <p:cNvPr id="70" name="Google Shape;70;p9"/>
            <p:cNvSpPr/>
            <p:nvPr/>
          </p:nvSpPr>
          <p:spPr bwMode="auto">
            <a:xfrm>
              <a:off x="4547790" y="1052382"/>
              <a:ext cx="2831305" cy="873043"/>
            </a:xfrm>
            <a:custGeom>
              <a:avLst/>
              <a:gdLst/>
              <a:ahLst/>
              <a:cxnLst/>
              <a:rect l="l" t="t" r="r" b="b"/>
              <a:pathLst>
                <a:path w="89577" h="36487" fill="norm" stroke="1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 bwMode="auto">
            <a:xfrm>
              <a:off x="4567323" y="1053052"/>
              <a:ext cx="2811772" cy="789200"/>
            </a:xfrm>
            <a:custGeom>
              <a:avLst/>
              <a:gdLst/>
              <a:ahLst/>
              <a:cxnLst/>
              <a:rect l="l" t="t" r="r" b="b"/>
              <a:pathLst>
                <a:path w="88959" h="32983" fill="norm" stroke="1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2" name="Google Shape;72;p9"/>
          <p:cNvGrpSpPr/>
          <p:nvPr/>
        </p:nvGrpSpPr>
        <p:grpSpPr bwMode="auto"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73" name="Google Shape;73;p9"/>
            <p:cNvSpPr/>
            <p:nvPr/>
          </p:nvSpPr>
          <p:spPr bwMode="auto">
            <a:xfrm flipH="1">
              <a:off x="4988441" y="0"/>
              <a:ext cx="4155560" cy="1326375"/>
            </a:xfrm>
            <a:custGeom>
              <a:avLst/>
              <a:gdLst/>
              <a:ahLst/>
              <a:cxnLst/>
              <a:rect l="l" t="t" r="r" b="b"/>
              <a:pathLst>
                <a:path w="158700" h="50654" fill="norm" stroke="1" extrusionOk="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 bwMode="auto">
            <a:xfrm flipH="1">
              <a:off x="4988441" y="0"/>
              <a:ext cx="4155560" cy="1198015"/>
            </a:xfrm>
            <a:custGeom>
              <a:avLst/>
              <a:gdLst/>
              <a:ahLst/>
              <a:cxnLst/>
              <a:rect l="l" t="t" r="r" b="b"/>
              <a:pathLst>
                <a:path w="158700" h="45752" fill="norm" stroke="1" extrusionOk="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 bwMode="auto"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77" name="Google Shape;77;p10"/>
            <p:cNvSpPr/>
            <p:nvPr/>
          </p:nvSpPr>
          <p:spPr bwMode="auto">
            <a:xfrm rot="10800000">
              <a:off x="5451447" y="2178710"/>
              <a:ext cx="4103878" cy="1280265"/>
            </a:xfrm>
            <a:custGeom>
              <a:avLst/>
              <a:gdLst/>
              <a:ahLst/>
              <a:cxnLst/>
              <a:rect l="l" t="t" r="r" b="b"/>
              <a:pathLst>
                <a:path w="34391" h="10729" fill="norm" stroke="1" extrusionOk="0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 bwMode="auto">
            <a:xfrm rot="10800000">
              <a:off x="4705541" y="-1083724"/>
              <a:ext cx="4862709" cy="4183299"/>
            </a:xfrm>
            <a:custGeom>
              <a:avLst/>
              <a:gdLst/>
              <a:ahLst/>
              <a:cxnLst/>
              <a:rect l="l" t="t" r="r" b="b"/>
              <a:pathLst>
                <a:path w="36699" h="26524" fill="norm" stroke="1" extrusionOk="0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 bwMode="auto">
          <a:xfrm>
            <a:off x="4952575" y="549600"/>
            <a:ext cx="34770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14299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14299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ctrTitle"/>
          </p:nvPr>
        </p:nvSpPr>
        <p:spPr bwMode="auto">
          <a:xfrm flipH="0" flipV="0">
            <a:off x="825849" y="494334"/>
            <a:ext cx="1558149" cy="864353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500"/>
              <a:t>C++ </a:t>
            </a:r>
            <a:endParaRPr sz="5500"/>
          </a:p>
        </p:txBody>
      </p:sp>
      <p:sp>
        <p:nvSpPr>
          <p:cNvPr id="251" name="Google Shape;251;p31"/>
          <p:cNvSpPr txBox="1"/>
          <p:nvPr>
            <p:ph type="subTitle" idx="1"/>
          </p:nvPr>
        </p:nvSpPr>
        <p:spPr bwMode="auto">
          <a:xfrm>
            <a:off x="1031967" y="2159718"/>
            <a:ext cx="3419699" cy="163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BY: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Kristina Bhandari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Kristina Ghimire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Kritika Acharya</a:t>
            </a:r>
            <a:endParaRPr sz="22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/>
              <a:t>Rashna K.C.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​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0140941" name=""/>
          <p:cNvSpPr txBox="1"/>
          <p:nvPr/>
        </p:nvSpPr>
        <p:spPr bwMode="auto">
          <a:xfrm flipH="0" flipV="0">
            <a:off x="825849" y="996979"/>
            <a:ext cx="3831935" cy="929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Viga"/>
              <a:buNone/>
              <a:defRPr lang="en-US" sz="48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defRPr>
            </a:pPr>
            <a:r>
              <a:rPr lang="en" sz="55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rPr>
              <a:t>Quiz Game</a:t>
            </a:r>
            <a:endParaRPr sz="5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2" name="Google Shape;722;p43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FUNCTIONS USED:</a:t>
            </a:r>
            <a:endParaRPr/>
          </a:p>
        </p:txBody>
      </p:sp>
      <p:sp>
        <p:nvSpPr>
          <p:cNvPr id="723" name="Google Shape;723;p43"/>
          <p:cNvSpPr txBox="1"/>
          <p:nvPr>
            <p:ph type="subTitle" idx="1"/>
          </p:nvPr>
        </p:nvSpPr>
        <p:spPr bwMode="auto">
          <a:xfrm>
            <a:off x="719266" y="2729307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system()</a:t>
            </a:r>
            <a:endParaRPr b="1"/>
          </a:p>
        </p:txBody>
      </p:sp>
      <p:sp>
        <p:nvSpPr>
          <p:cNvPr id="724" name="Google Shape;724;p43"/>
          <p:cNvSpPr txBox="1"/>
          <p:nvPr>
            <p:ph type="subTitle" idx="2"/>
          </p:nvPr>
        </p:nvSpPr>
        <p:spPr bwMode="auto">
          <a:xfrm flipH="0" flipV="0">
            <a:off x="1013274" y="3121107"/>
            <a:ext cx="1835158" cy="95082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a call to the OS 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command 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line 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e.g.system("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cls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") </a:t>
            </a:r>
            <a:r>
              <a:rPr lang="en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Fira Sans"/>
                <a:cs typeface="Fira Sans"/>
              </a:rPr>
              <a:t>clears screen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1199"/>
              </a:spcAft>
              <a:buNone/>
              <a:defRPr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1199"/>
              </a:spcAft>
              <a:buNone/>
              <a:defRPr/>
            </a:pP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25" name="Google Shape;725;p43"/>
          <p:cNvSpPr txBox="1"/>
          <p:nvPr>
            <p:ph type="subTitle" idx="3"/>
          </p:nvPr>
        </p:nvSpPr>
        <p:spPr bwMode="auto">
          <a:xfrm>
            <a:off x="3263040" y="1294529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cin.ignore()</a:t>
            </a:r>
            <a:endParaRPr b="1"/>
          </a:p>
        </p:txBody>
      </p:sp>
      <p:sp>
        <p:nvSpPr>
          <p:cNvPr id="726" name="Google Shape;726;p43"/>
          <p:cNvSpPr txBox="1"/>
          <p:nvPr>
            <p:ph type="subTitle" idx="4"/>
          </p:nvPr>
        </p:nvSpPr>
        <p:spPr bwMode="auto">
          <a:xfrm>
            <a:off x="3263052" y="1609582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extract characters from the input string and discards them including delimiting character</a:t>
            </a:r>
            <a:endParaRPr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727" name="Google Shape;727;p43"/>
          <p:cNvSpPr txBox="1"/>
          <p:nvPr>
            <p:ph type="subTitle" idx="5"/>
          </p:nvPr>
        </p:nvSpPr>
        <p:spPr bwMode="auto">
          <a:xfrm flipH="0" flipV="0">
            <a:off x="5860008" y="1294529"/>
            <a:ext cx="2532846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cin.get()</a:t>
            </a:r>
            <a:endParaRPr b="1"/>
          </a:p>
        </p:txBody>
      </p:sp>
      <p:sp>
        <p:nvSpPr>
          <p:cNvPr id="728" name="Google Shape;728;p43"/>
          <p:cNvSpPr txBox="1"/>
          <p:nvPr>
            <p:ph type="subTitle" idx="6"/>
          </p:nvPr>
        </p:nvSpPr>
        <p:spPr bwMode="auto">
          <a:xfrm flipH="0" flipV="0">
            <a:off x="5860020" y="1609582"/>
            <a:ext cx="2629302" cy="111972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reads characters from</a:t>
            </a:r>
            <a:endParaRPr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stdin and stores them in</a:t>
            </a:r>
            <a:endParaRPr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str until a 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newline 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character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or end of line 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is found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.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29" name="Google Shape;729;p43"/>
          <p:cNvSpPr txBox="1"/>
          <p:nvPr>
            <p:ph type="subTitle" idx="7"/>
          </p:nvPr>
        </p:nvSpPr>
        <p:spPr bwMode="auto">
          <a:xfrm>
            <a:off x="714287" y="1294529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getline</a:t>
            </a: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()</a:t>
            </a:r>
            <a:endParaRPr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0" name="Google Shape;730;p43"/>
          <p:cNvSpPr txBox="1"/>
          <p:nvPr>
            <p:ph type="subTitle" idx="8"/>
          </p:nvPr>
        </p:nvSpPr>
        <p:spPr bwMode="auto">
          <a:xfrm>
            <a:off x="714287" y="1609582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allows accepting and reading single and multiple line strings from the input stream.</a:t>
            </a:r>
            <a:endParaRPr sz="140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731" name="Google Shape;731;p43"/>
          <p:cNvSpPr txBox="1"/>
          <p:nvPr>
            <p:ph type="subTitle" idx="9"/>
          </p:nvPr>
        </p:nvSpPr>
        <p:spPr bwMode="auto">
          <a:xfrm>
            <a:off x="3214812" y="2729307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getch</a:t>
            </a: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()</a:t>
            </a:r>
            <a:endParaRPr b="1"/>
          </a:p>
        </p:txBody>
      </p:sp>
      <p:sp>
        <p:nvSpPr>
          <p:cNvPr id="732" name="Google Shape;732;p43"/>
          <p:cNvSpPr txBox="1"/>
          <p:nvPr>
            <p:ph type="subTitle" idx="13"/>
          </p:nvPr>
        </p:nvSpPr>
        <p:spPr bwMode="auto">
          <a:xfrm>
            <a:off x="3263040" y="3121107"/>
            <a:ext cx="2280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returns the ASCII value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of the character read</a:t>
            </a:r>
            <a:endParaRPr lang="en-US" sz="14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from the </a:t>
            </a: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Century Gothic"/>
                <a:cs typeface="Fira Sans"/>
              </a:rPr>
              <a:t>stdin.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1268737" name="Google Shape;731;p43"/>
          <p:cNvSpPr txBox="1"/>
          <p:nvPr/>
        </p:nvSpPr>
        <p:spPr bwMode="auto">
          <a:xfrm>
            <a:off x="5938054" y="2729307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1800" b="1" i="0" u="none" strike="noStrike" cap="none" spc="0">
                <a:solidFill>
                  <a:schemeClr val="tx2">
                    <a:lumMod val="75000"/>
                  </a:schemeClr>
                </a:solidFill>
                <a:latin typeface="Century Gothic"/>
                <a:ea typeface="Century Gothic"/>
                <a:cs typeface="Century Gothic"/>
              </a:rPr>
              <a:t>string.at(int)</a:t>
            </a:r>
            <a:endParaRPr b="1"/>
          </a:p>
        </p:txBody>
      </p:sp>
      <p:sp>
        <p:nvSpPr>
          <p:cNvPr id="76636596" name="Google Shape;732;p43"/>
          <p:cNvSpPr txBox="1"/>
          <p:nvPr/>
        </p:nvSpPr>
        <p:spPr bwMode="auto">
          <a:xfrm flipH="0" flipV="0">
            <a:off x="5986282" y="3121107"/>
            <a:ext cx="2587436" cy="842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sz="1400" b="0" i="0" u="none" spc="11">
                <a:solidFill>
                  <a:srgbClr val="273239"/>
                </a:solidFill>
                <a:latin typeface="Fira Sans"/>
                <a:ea typeface="Consolas"/>
                <a:cs typeface="Fira Sans"/>
              </a:rPr>
              <a:t>Returns character at the</a:t>
            </a:r>
            <a:endParaRPr sz="1400" b="0" i="0" u="none" spc="11">
              <a:solidFill>
                <a:srgbClr val="273239"/>
              </a:solidFill>
              <a:latin typeface="Fira Sans"/>
              <a:ea typeface="Consolas"/>
              <a:cs typeface="Fira Sans"/>
            </a:endParaRPr>
          </a:p>
          <a:p>
            <a:pPr>
              <a:defRPr/>
            </a:pPr>
            <a:r>
              <a:rPr sz="1400" b="0" i="0" u="none" spc="11">
                <a:solidFill>
                  <a:srgbClr val="273239"/>
                </a:solidFill>
                <a:latin typeface="Fira Sans"/>
                <a:ea typeface="Consolas"/>
                <a:cs typeface="Fira Sans"/>
              </a:rPr>
              <a:t>specified position in </a:t>
            </a:r>
            <a:endParaRPr sz="1400" b="0" i="0" u="none" spc="11">
              <a:solidFill>
                <a:srgbClr val="273239"/>
              </a:solidFill>
              <a:latin typeface="Fira Sans"/>
              <a:ea typeface="Consolas"/>
              <a:cs typeface="Fira Sans"/>
            </a:endParaRPr>
          </a:p>
          <a:p>
            <a:pPr>
              <a:defRPr/>
            </a:pPr>
            <a:r>
              <a:rPr sz="1400" b="0" i="0" u="none" spc="11">
                <a:solidFill>
                  <a:srgbClr val="273239"/>
                </a:solidFill>
                <a:latin typeface="Fira Sans"/>
                <a:ea typeface="Consolas"/>
                <a:cs typeface="Fira Sans"/>
              </a:rPr>
              <a:t>the string.</a:t>
            </a:r>
            <a:endParaRPr sz="1600">
              <a:latin typeface="Fira Sans"/>
              <a:cs typeface="Fir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325601" name="Google Shape;878;p48"/>
          <p:cNvSpPr txBox="1"/>
          <p:nvPr>
            <p:ph type="title"/>
          </p:nvPr>
        </p:nvSpPr>
        <p:spPr bwMode="auto">
          <a:xfrm>
            <a:off x="714298" y="311611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r>
              <a:rPr/>
              <a:t>-FIRST PAGE</a:t>
            </a:r>
            <a:endParaRPr/>
          </a:p>
        </p:txBody>
      </p:sp>
      <p:sp>
        <p:nvSpPr>
          <p:cNvPr id="2059453007" name="Google Shape;879;p48"/>
          <p:cNvSpPr txBox="1"/>
          <p:nvPr/>
        </p:nvSpPr>
        <p:spPr bwMode="auto">
          <a:xfrm>
            <a:off x="906194" y="2369084"/>
            <a:ext cx="1470899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FIRST PAGE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cxnSp>
        <p:nvCxnSpPr>
          <p:cNvPr id="1428312095" name="Google Shape;881;p48"/>
          <p:cNvCxnSpPr>
            <a:cxnSpLocks/>
          </p:cNvCxnSpPr>
          <p:nvPr/>
        </p:nvCxnSpPr>
        <p:spPr bwMode="auto">
          <a:xfrm rot="10799989" flipH="1">
            <a:off x="1793800" y="1747485"/>
            <a:ext cx="999900" cy="9869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035978" name="Google Shape;889;p48"/>
          <p:cNvSpPr txBox="1"/>
          <p:nvPr/>
        </p:nvSpPr>
        <p:spPr bwMode="auto">
          <a:xfrm flipH="0" flipV="0">
            <a:off x="2793700" y="1517159"/>
            <a:ext cx="1144382" cy="501277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SIGNUP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cxnSp>
        <p:nvCxnSpPr>
          <p:cNvPr id="261211990" name="Google Shape;893;p48"/>
          <p:cNvCxnSpPr>
            <a:cxnSpLocks/>
          </p:cNvCxnSpPr>
          <p:nvPr/>
        </p:nvCxnSpPr>
        <p:spPr bwMode="auto">
          <a:xfrm>
            <a:off x="1793800" y="2734484"/>
            <a:ext cx="999900" cy="9869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4386333" name="Google Shape;895;p48"/>
          <p:cNvSpPr txBox="1"/>
          <p:nvPr/>
        </p:nvSpPr>
        <p:spPr bwMode="auto">
          <a:xfrm flipH="0" flipV="0">
            <a:off x="4704187" y="962988"/>
            <a:ext cx="2321718" cy="1504948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Name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Email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Age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Password</a:t>
            </a:r>
            <a:endParaRPr sz="1600"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Confirm password</a:t>
            </a:r>
            <a:endParaRPr sz="1600">
              <a:latin typeface="Fira Sans"/>
              <a:cs typeface="Fira Sans"/>
            </a:endParaRPr>
          </a:p>
          <a:p>
            <a:pPr>
              <a:defRPr/>
            </a:pPr>
            <a:endParaRPr/>
          </a:p>
        </p:txBody>
      </p:sp>
      <p:cxnSp>
        <p:nvCxnSpPr>
          <p:cNvPr id="0" name=""/>
          <p:cNvCxnSpPr>
            <a:cxnSpLocks/>
            <a:stCxn id="793035978" idx="3"/>
          </p:cNvCxnSpPr>
          <p:nvPr/>
        </p:nvCxnSpPr>
        <p:spPr bwMode="auto">
          <a:xfrm rot="0" flipH="0" flipV="1">
            <a:off x="3938083" y="1738040"/>
            <a:ext cx="766104" cy="29758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10844" name="Google Shape;881;p48"/>
          <p:cNvCxnSpPr>
            <a:cxnSpLocks/>
          </p:cNvCxnSpPr>
          <p:nvPr/>
        </p:nvCxnSpPr>
        <p:spPr bwMode="auto">
          <a:xfrm rot="16199969" flipH="0" flipV="0">
            <a:off x="3764237" y="2001783"/>
            <a:ext cx="1038388" cy="1960697"/>
          </a:xfrm>
          <a:prstGeom prst="curvedConnector3">
            <a:avLst>
              <a:gd name="adj1" fmla="val 3846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638164" name=""/>
          <p:cNvCxnSpPr>
            <a:cxnSpLocks/>
          </p:cNvCxnSpPr>
          <p:nvPr/>
        </p:nvCxnSpPr>
        <p:spPr bwMode="auto">
          <a:xfrm flipH="0" flipV="1">
            <a:off x="1793800" y="2734484"/>
            <a:ext cx="999900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925961" name=""/>
          <p:cNvCxnSpPr>
            <a:cxnSpLocks/>
          </p:cNvCxnSpPr>
          <p:nvPr/>
        </p:nvCxnSpPr>
        <p:spPr bwMode="auto">
          <a:xfrm flipH="0" flipV="1">
            <a:off x="3811083" y="3721484"/>
            <a:ext cx="816129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174786" name=""/>
          <p:cNvSpPr txBox="1"/>
          <p:nvPr/>
        </p:nvSpPr>
        <p:spPr bwMode="auto">
          <a:xfrm flipH="0" flipV="0">
            <a:off x="4627212" y="3462386"/>
            <a:ext cx="1160551" cy="641811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Name</a:t>
            </a:r>
            <a:endParaRPr sz="1600" b="0" i="0" u="none" strike="noStrike" cap="none" spc="0">
              <a:solidFill>
                <a:schemeClr val="tx1"/>
              </a:solidFill>
              <a:latin typeface="Fira Sans"/>
              <a:cs typeface="Fira Sans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Fira Sans"/>
                <a:ea typeface="Arial"/>
                <a:cs typeface="Fira Sans"/>
              </a:rPr>
              <a:t>Password</a:t>
            </a:r>
            <a:endParaRPr sz="1400"/>
          </a:p>
        </p:txBody>
      </p:sp>
      <p:cxnSp>
        <p:nvCxnSpPr>
          <p:cNvPr id="1729947120" name=""/>
          <p:cNvCxnSpPr>
            <a:cxnSpLocks/>
          </p:cNvCxnSpPr>
          <p:nvPr/>
        </p:nvCxnSpPr>
        <p:spPr bwMode="auto">
          <a:xfrm flipH="0" flipV="1">
            <a:off x="5787727" y="3721484"/>
            <a:ext cx="720743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9008313" name=""/>
          <p:cNvSpPr/>
          <p:nvPr/>
        </p:nvSpPr>
        <p:spPr bwMode="auto">
          <a:xfrm rot="10316609" flipH="0" flipV="0">
            <a:off x="3877040" y="3045285"/>
            <a:ext cx="297655" cy="14687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8902495" name="Google Shape;896;p48"/>
          <p:cNvSpPr txBox="1"/>
          <p:nvPr/>
        </p:nvSpPr>
        <p:spPr bwMode="auto">
          <a:xfrm flipH="0" flipV="0">
            <a:off x="6508471" y="3479253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HOME PAGE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2012892600" name="Google Shape;896;p48"/>
          <p:cNvSpPr txBox="1"/>
          <p:nvPr/>
        </p:nvSpPr>
        <p:spPr bwMode="auto">
          <a:xfrm flipH="0" flipV="0">
            <a:off x="6508470" y="3479252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HOME PAGE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913270117" name="Google Shape;889;p48"/>
          <p:cNvSpPr txBox="1"/>
          <p:nvPr/>
        </p:nvSpPr>
        <p:spPr bwMode="auto">
          <a:xfrm flipH="0" flipV="0">
            <a:off x="2793699" y="1517159"/>
            <a:ext cx="1144381" cy="501276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SIGNUP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490732258" name="Google Shape;889;p48"/>
          <p:cNvSpPr txBox="1"/>
          <p:nvPr/>
        </p:nvSpPr>
        <p:spPr bwMode="auto">
          <a:xfrm flipH="0" flipV="0">
            <a:off x="2793700" y="2467937"/>
            <a:ext cx="805716" cy="501276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EXIT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815855445" name="Google Shape;889;p48"/>
          <p:cNvSpPr txBox="1"/>
          <p:nvPr/>
        </p:nvSpPr>
        <p:spPr bwMode="auto">
          <a:xfrm flipH="0" flipV="0">
            <a:off x="2793700" y="3501326"/>
            <a:ext cx="1017382" cy="501276"/>
          </a:xfrm>
          <a:prstGeom prst="flowChartAlternateProcess">
            <a:avLst/>
          </a:prstGeom>
          <a:noFill/>
          <a:ln w="19049">
            <a:solidFill>
              <a:schemeClr val="accent1"/>
            </a:solidFill>
            <a:prstDash val="solid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ctr">
              <a:defRPr/>
            </a:pPr>
            <a:r>
              <a:rPr lang="en" sz="1800" b="1" i="0" u="none" strike="noStrike" cap="none" spc="0">
                <a:solidFill>
                  <a:schemeClr val="lt2"/>
                </a:solidFill>
                <a:latin typeface="Viga"/>
                <a:ea typeface="Viga"/>
                <a:cs typeface="Viga"/>
              </a:rPr>
              <a:t>LOGIN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464560" name="Google Shape;878;p48"/>
          <p:cNvSpPr txBox="1"/>
          <p:nvPr>
            <p:ph type="title"/>
          </p:nvPr>
        </p:nvSpPr>
        <p:spPr bwMode="auto">
          <a:xfrm>
            <a:off x="714298" y="33542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r>
              <a:rPr/>
              <a:t>-HOME PAGE</a:t>
            </a:r>
            <a:endParaRPr/>
          </a:p>
        </p:txBody>
      </p:sp>
      <p:sp>
        <p:nvSpPr>
          <p:cNvPr id="577296330" name=""/>
          <p:cNvSpPr/>
          <p:nvPr/>
        </p:nvSpPr>
        <p:spPr bwMode="auto">
          <a:xfrm flipH="0" flipV="0">
            <a:off x="3359510" y="1520065"/>
            <a:ext cx="1879728" cy="1476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HOME PAGE</a:t>
            </a:r>
            <a:endParaRPr/>
          </a:p>
        </p:txBody>
      </p:sp>
      <p:sp>
        <p:nvSpPr>
          <p:cNvPr id="1948224148" name="Google Shape;896;p48"/>
          <p:cNvSpPr txBox="1"/>
          <p:nvPr/>
        </p:nvSpPr>
        <p:spPr bwMode="auto">
          <a:xfrm flipH="0" flipV="0">
            <a:off x="3761678" y="1846903"/>
            <a:ext cx="1099208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HOME</a:t>
            </a:r>
            <a:endParaRPr lang="en" sz="2400" b="1">
              <a:solidFill>
                <a:schemeClr val="lt2"/>
              </a:solidFill>
              <a:latin typeface="Viga"/>
              <a:ea typeface="Viga"/>
              <a:cs typeface="Vig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PAGE</a:t>
            </a:r>
            <a:endParaRPr sz="24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2069348809" name=""/>
          <p:cNvSpPr/>
          <p:nvPr/>
        </p:nvSpPr>
        <p:spPr bwMode="auto">
          <a:xfrm flipH="0" flipV="0">
            <a:off x="5828972" y="1074964"/>
            <a:ext cx="1967263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894506" name="Google Shape;896;p48"/>
          <p:cNvSpPr txBox="1"/>
          <p:nvPr/>
        </p:nvSpPr>
        <p:spPr bwMode="auto">
          <a:xfrm flipH="0" flipV="0">
            <a:off x="5952621" y="1115665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PRACTICE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498542920" name="Google Shape;896;p48"/>
          <p:cNvSpPr txBox="1"/>
          <p:nvPr/>
        </p:nvSpPr>
        <p:spPr bwMode="auto">
          <a:xfrm flipH="0" flipV="0">
            <a:off x="3439391" y="3909193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EXIT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40377909" name=""/>
          <p:cNvSpPr/>
          <p:nvPr/>
        </p:nvSpPr>
        <p:spPr bwMode="auto">
          <a:xfrm flipH="0" flipV="0">
            <a:off x="804890" y="1113964"/>
            <a:ext cx="1888901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26399425" name="Google Shape;896;p48"/>
          <p:cNvSpPr txBox="1"/>
          <p:nvPr/>
        </p:nvSpPr>
        <p:spPr bwMode="auto">
          <a:xfrm flipH="0" flipV="0">
            <a:off x="888235" y="1302909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TEST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489918587" name="Google Shape;896;p48"/>
          <p:cNvSpPr txBox="1"/>
          <p:nvPr/>
        </p:nvSpPr>
        <p:spPr bwMode="auto">
          <a:xfrm flipH="0" flipV="0">
            <a:off x="6165921" y="3066323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RESULT RECORD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672425588" name="Google Shape;896;p48"/>
          <p:cNvSpPr txBox="1"/>
          <p:nvPr/>
        </p:nvSpPr>
        <p:spPr bwMode="auto">
          <a:xfrm flipH="0" flipV="0">
            <a:off x="847686" y="3201955"/>
            <a:ext cx="180331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HOW TO PLAY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2057601576" name=""/>
          <p:cNvSpPr/>
          <p:nvPr/>
        </p:nvSpPr>
        <p:spPr bwMode="auto">
          <a:xfrm flipH="0" flipV="0">
            <a:off x="804890" y="3025621"/>
            <a:ext cx="1888901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39243940" name=""/>
          <p:cNvSpPr/>
          <p:nvPr/>
        </p:nvSpPr>
        <p:spPr bwMode="auto">
          <a:xfrm flipH="0" flipV="0">
            <a:off x="6042272" y="3025621"/>
            <a:ext cx="1967263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5103181" name=""/>
          <p:cNvSpPr/>
          <p:nvPr/>
        </p:nvSpPr>
        <p:spPr bwMode="auto">
          <a:xfrm flipH="0" flipV="0">
            <a:off x="3366831" y="3738709"/>
            <a:ext cx="1888900" cy="812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74203794" name=""/>
          <p:cNvSpPr/>
          <p:nvPr/>
        </p:nvSpPr>
        <p:spPr bwMode="auto">
          <a:xfrm rot="12327690" flipH="0" flipV="0">
            <a:off x="2670410" y="1571867"/>
            <a:ext cx="850289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5894406" name=""/>
          <p:cNvSpPr/>
          <p:nvPr/>
        </p:nvSpPr>
        <p:spPr bwMode="auto">
          <a:xfrm rot="9317771" flipH="0" flipV="0">
            <a:off x="2624567" y="2722489"/>
            <a:ext cx="930272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95046" name=""/>
          <p:cNvSpPr/>
          <p:nvPr/>
        </p:nvSpPr>
        <p:spPr bwMode="auto">
          <a:xfrm rot="5399976" flipH="0" flipV="0">
            <a:off x="3936599" y="3218008"/>
            <a:ext cx="725549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63900274" name=""/>
          <p:cNvSpPr/>
          <p:nvPr/>
        </p:nvSpPr>
        <p:spPr bwMode="auto">
          <a:xfrm rot="1628254" flipH="0" flipV="0">
            <a:off x="5052670" y="2729932"/>
            <a:ext cx="1020534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4960887" name=""/>
          <p:cNvSpPr/>
          <p:nvPr/>
        </p:nvSpPr>
        <p:spPr bwMode="auto">
          <a:xfrm rot="20245234" flipH="0" flipV="0">
            <a:off x="5023544" y="1516586"/>
            <a:ext cx="850288" cy="282414"/>
          </a:xfrm>
          <a:prstGeom prst="rightArrow">
            <a:avLst>
              <a:gd name="adj1" fmla="val 50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964009" name="Google Shape;878;p48"/>
          <p:cNvSpPr txBox="1"/>
          <p:nvPr>
            <p:ph type="title"/>
          </p:nvPr>
        </p:nvSpPr>
        <p:spPr bwMode="auto">
          <a:xfrm>
            <a:off x="714298" y="33542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endParaRPr/>
          </a:p>
        </p:txBody>
      </p:sp>
      <p:sp>
        <p:nvSpPr>
          <p:cNvPr id="356448917" name=""/>
          <p:cNvSpPr/>
          <p:nvPr/>
        </p:nvSpPr>
        <p:spPr bwMode="auto">
          <a:xfrm flipH="0" flipV="0">
            <a:off x="5716392" y="1069732"/>
            <a:ext cx="1967263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550245" name="Google Shape;896;p48"/>
          <p:cNvSpPr txBox="1"/>
          <p:nvPr/>
        </p:nvSpPr>
        <p:spPr bwMode="auto">
          <a:xfrm flipH="0" flipV="0">
            <a:off x="5840041" y="1105889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PRACTICE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742853125" name=""/>
          <p:cNvSpPr/>
          <p:nvPr/>
        </p:nvSpPr>
        <p:spPr bwMode="auto">
          <a:xfrm flipH="0" flipV="0">
            <a:off x="850176" y="1069732"/>
            <a:ext cx="1888901" cy="81220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7316189" name="Google Shape;896;p48"/>
          <p:cNvSpPr txBox="1"/>
          <p:nvPr/>
        </p:nvSpPr>
        <p:spPr bwMode="auto">
          <a:xfrm flipH="0" flipV="0">
            <a:off x="933521" y="1258677"/>
            <a:ext cx="171996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TEST MODE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1803489498" name=""/>
          <p:cNvSpPr/>
          <p:nvPr/>
        </p:nvSpPr>
        <p:spPr bwMode="auto">
          <a:xfrm flipH="0" flipV="0">
            <a:off x="3241137" y="3633308"/>
            <a:ext cx="1888900" cy="535883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Read and display questions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323299806" name=""/>
          <p:cNvSpPr/>
          <p:nvPr/>
        </p:nvSpPr>
        <p:spPr bwMode="auto">
          <a:xfrm flipH="0" flipV="0">
            <a:off x="3241137" y="4508306"/>
            <a:ext cx="1888900" cy="304835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07296035" name=""/>
          <p:cNvSpPr/>
          <p:nvPr/>
        </p:nvSpPr>
        <p:spPr bwMode="auto">
          <a:xfrm flipH="0" flipV="0">
            <a:off x="658554" y="3741052"/>
            <a:ext cx="1888900" cy="304124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Rewards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1483854" name=""/>
          <p:cNvSpPr/>
          <p:nvPr/>
        </p:nvSpPr>
        <p:spPr bwMode="auto">
          <a:xfrm flipH="0" flipV="0">
            <a:off x="5979887" y="3741964"/>
            <a:ext cx="1888900" cy="318573"/>
          </a:xfrm>
          <a:prstGeom prst="flowChartAlternateProcess">
            <a:avLst/>
          </a:prstGeom>
          <a:noFill/>
          <a:ln w="253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Hints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98474559" name=""/>
          <p:cNvSpPr txBox="1"/>
          <p:nvPr/>
        </p:nvSpPr>
        <p:spPr bwMode="auto">
          <a:xfrm flipH="0" flipV="0">
            <a:off x="3634365" y="4508306"/>
            <a:ext cx="1102482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Scoreboard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218781" y="2787759"/>
            <a:ext cx="185398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32541" name=""/>
          <p:cNvCxnSpPr>
            <a:cxnSpLocks/>
          </p:cNvCxnSpPr>
          <p:nvPr/>
        </p:nvCxnSpPr>
        <p:spPr bwMode="auto">
          <a:xfrm rot="5399976" flipH="0" flipV="0">
            <a:off x="6533189" y="2788515"/>
            <a:ext cx="1813159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062098" name=""/>
          <p:cNvCxnSpPr>
            <a:cxnSpLocks/>
          </p:cNvCxnSpPr>
          <p:nvPr/>
        </p:nvCxnSpPr>
        <p:spPr bwMode="auto">
          <a:xfrm rot="5399976" flipH="0" flipV="0">
            <a:off x="4038728" y="4316070"/>
            <a:ext cx="293756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199071" y="1815661"/>
            <a:ext cx="1973035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737955" y="1387928"/>
            <a:ext cx="1238249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0" idx="1"/>
          </p:cNvCxnSpPr>
          <p:nvPr/>
        </p:nvCxnSpPr>
        <p:spPr bwMode="auto">
          <a:xfrm rot="16199969" flipH="1" flipV="1">
            <a:off x="3764531" y="1598839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872495" name=""/>
          <p:cNvCxnSpPr>
            <a:cxnSpLocks/>
          </p:cNvCxnSpPr>
          <p:nvPr/>
        </p:nvCxnSpPr>
        <p:spPr bwMode="auto">
          <a:xfrm rot="10799989" flipH="0" flipV="0">
            <a:off x="4416910" y="1393840"/>
            <a:ext cx="1299481" cy="377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875602" name=""/>
          <p:cNvCxnSpPr>
            <a:cxnSpLocks/>
          </p:cNvCxnSpPr>
          <p:nvPr/>
        </p:nvCxnSpPr>
        <p:spPr bwMode="auto">
          <a:xfrm rot="16199969" flipH="1" flipV="1">
            <a:off x="4205999" y="160475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1706653" name=""/>
          <p:cNvCxnSpPr>
            <a:cxnSpLocks/>
          </p:cNvCxnSpPr>
          <p:nvPr/>
        </p:nvCxnSpPr>
        <p:spPr bwMode="auto">
          <a:xfrm rot="16199969" flipH="1" flipV="1">
            <a:off x="2988160" y="202066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502807" name=""/>
          <p:cNvCxnSpPr>
            <a:cxnSpLocks/>
          </p:cNvCxnSpPr>
          <p:nvPr/>
        </p:nvCxnSpPr>
        <p:spPr bwMode="auto">
          <a:xfrm rot="16199969" flipH="1" flipV="1">
            <a:off x="4961196" y="2026571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436911" name=""/>
          <p:cNvSpPr/>
          <p:nvPr/>
        </p:nvSpPr>
        <p:spPr bwMode="auto">
          <a:xfrm flipH="0" flipV="0">
            <a:off x="2579946" y="2258679"/>
            <a:ext cx="1238249" cy="394713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Random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497253216" name=""/>
          <p:cNvSpPr/>
          <p:nvPr/>
        </p:nvSpPr>
        <p:spPr bwMode="auto">
          <a:xfrm flipH="0" flipV="0">
            <a:off x="4416910" y="2237482"/>
            <a:ext cx="1353910" cy="398492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Chapter wise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2025277683" name=""/>
          <p:cNvSpPr/>
          <p:nvPr/>
        </p:nvSpPr>
        <p:spPr bwMode="auto">
          <a:xfrm flipH="0" flipV="0">
            <a:off x="4429738" y="2982512"/>
            <a:ext cx="1484736" cy="321472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Select chapters</a:t>
            </a: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cxnSp>
        <p:nvCxnSpPr>
          <p:cNvPr id="1771731317" name=""/>
          <p:cNvCxnSpPr>
            <a:cxnSpLocks/>
          </p:cNvCxnSpPr>
          <p:nvPr/>
        </p:nvCxnSpPr>
        <p:spPr bwMode="auto">
          <a:xfrm flipH="0" flipV="0">
            <a:off x="3498427" y="2666999"/>
            <a:ext cx="0" cy="952498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596157" name=""/>
          <p:cNvCxnSpPr>
            <a:cxnSpLocks/>
          </p:cNvCxnSpPr>
          <p:nvPr/>
        </p:nvCxnSpPr>
        <p:spPr bwMode="auto">
          <a:xfrm flipH="0" flipV="0">
            <a:off x="4736848" y="3303985"/>
            <a:ext cx="0" cy="287822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825592" name=""/>
          <p:cNvCxnSpPr>
            <a:cxnSpLocks/>
          </p:cNvCxnSpPr>
          <p:nvPr/>
        </p:nvCxnSpPr>
        <p:spPr bwMode="auto">
          <a:xfrm flipH="0" flipV="0">
            <a:off x="4736848" y="2637711"/>
            <a:ext cx="0" cy="34480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822382" name="Google Shape;878;p48"/>
          <p:cNvSpPr txBox="1"/>
          <p:nvPr>
            <p:ph type="title"/>
          </p:nvPr>
        </p:nvSpPr>
        <p:spPr bwMode="auto">
          <a:xfrm>
            <a:off x="714298" y="33542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BLOCK DIAGRAM</a:t>
            </a:r>
            <a:r>
              <a:rPr/>
              <a:t>-SCORE BOARD</a:t>
            </a:r>
            <a:endParaRPr/>
          </a:p>
        </p:txBody>
      </p:sp>
      <p:sp>
        <p:nvSpPr>
          <p:cNvPr id="1643051042" name=""/>
          <p:cNvSpPr/>
          <p:nvPr/>
        </p:nvSpPr>
        <p:spPr bwMode="auto">
          <a:xfrm flipH="0" flipV="0">
            <a:off x="2792846" y="1048565"/>
            <a:ext cx="2407219" cy="57068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50912096" name="Google Shape;896;p48"/>
          <p:cNvSpPr txBox="1"/>
          <p:nvPr/>
        </p:nvSpPr>
        <p:spPr bwMode="auto">
          <a:xfrm flipH="0" flipV="0">
            <a:off x="2947339" y="1110433"/>
            <a:ext cx="2098233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lt2"/>
                </a:solidFill>
                <a:latin typeface="Viga"/>
                <a:ea typeface="Viga"/>
                <a:cs typeface="Viga"/>
              </a:rPr>
              <a:t>SCORE BOARD</a:t>
            </a:r>
            <a:endParaRPr sz="1800" b="1">
              <a:solidFill>
                <a:schemeClr val="lt2"/>
              </a:solidFill>
              <a:latin typeface="Viga"/>
              <a:ea typeface="Viga"/>
              <a:cs typeface="Viga"/>
            </a:endParaRPr>
          </a:p>
        </p:txBody>
      </p:sp>
      <p:sp>
        <p:nvSpPr>
          <p:cNvPr id="751758897" name=""/>
          <p:cNvSpPr/>
          <p:nvPr/>
        </p:nvSpPr>
        <p:spPr bwMode="auto">
          <a:xfrm flipH="0" flipV="0">
            <a:off x="3156671" y="3097661"/>
            <a:ext cx="1888900" cy="643391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Arial"/>
                <a:cs typeface="Fira Sans"/>
              </a:rPr>
              <a:t>Calculate total, percentage</a:t>
            </a:r>
            <a:endParaRPr sz="1600" b="0" i="0" u="none" strike="noStrike" cap="none" spc="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  <a:p>
            <a:pPr>
              <a:defRPr/>
            </a:pPr>
            <a:endParaRPr/>
          </a:p>
        </p:txBody>
      </p:sp>
      <p:cxnSp>
        <p:nvCxnSpPr>
          <p:cNvPr id="128178871" name=""/>
          <p:cNvCxnSpPr>
            <a:cxnSpLocks/>
          </p:cNvCxnSpPr>
          <p:nvPr/>
        </p:nvCxnSpPr>
        <p:spPr bwMode="auto">
          <a:xfrm rot="16199969" flipH="1" flipV="1">
            <a:off x="3785545" y="1809749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889520" name=""/>
          <p:cNvSpPr/>
          <p:nvPr/>
        </p:nvSpPr>
        <p:spPr bwMode="auto">
          <a:xfrm flipH="0" flipV="0">
            <a:off x="2421429" y="2066474"/>
            <a:ext cx="3150053" cy="600525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+mn-ea"/>
                <a:cs typeface="Fira Sans"/>
              </a:rPr>
              <a:t>Display correct, incorrect questions &amp;rewards</a:t>
            </a:r>
            <a:endParaRPr lang="en-US" sz="1600" b="0" i="0" u="none" strike="noStrike" cap="none" spc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140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cxnSp>
        <p:nvCxnSpPr>
          <p:cNvPr id="1843179239" name=""/>
          <p:cNvCxnSpPr>
            <a:cxnSpLocks/>
          </p:cNvCxnSpPr>
          <p:nvPr/>
        </p:nvCxnSpPr>
        <p:spPr bwMode="auto">
          <a:xfrm rot="16199969" flipH="1" flipV="1">
            <a:off x="3785544" y="183016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680292" name=""/>
          <p:cNvCxnSpPr>
            <a:cxnSpLocks/>
          </p:cNvCxnSpPr>
          <p:nvPr/>
        </p:nvCxnSpPr>
        <p:spPr bwMode="auto">
          <a:xfrm rot="16199969" flipH="1" flipV="1">
            <a:off x="3785545" y="2877910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479625" name=""/>
          <p:cNvSpPr/>
          <p:nvPr/>
        </p:nvSpPr>
        <p:spPr bwMode="auto">
          <a:xfrm flipH="0" flipV="0">
            <a:off x="3156670" y="4162873"/>
            <a:ext cx="1888900" cy="643390"/>
          </a:xfrm>
          <a:prstGeom prst="flowChartAlternateProcess">
            <a:avLst/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>
                    <a:lumMod val="75000"/>
                  </a:schemeClr>
                </a:solidFill>
                <a:latin typeface="Fira Sans"/>
                <a:ea typeface="Arial"/>
                <a:cs typeface="Fira Sans"/>
              </a:rPr>
              <a:t>Display total, percentage</a:t>
            </a:r>
            <a:endParaRPr sz="1600" b="0" i="0" u="none" strike="noStrike" cap="none" spc="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  <a:p>
            <a:pPr>
              <a:defRPr/>
            </a:pPr>
            <a:endParaRPr/>
          </a:p>
        </p:txBody>
      </p:sp>
      <p:cxnSp>
        <p:nvCxnSpPr>
          <p:cNvPr id="1282080375" name=""/>
          <p:cNvCxnSpPr>
            <a:cxnSpLocks/>
          </p:cNvCxnSpPr>
          <p:nvPr/>
        </p:nvCxnSpPr>
        <p:spPr bwMode="auto">
          <a:xfrm rot="16199969" flipH="1" flipV="1">
            <a:off x="3785546" y="3951963"/>
            <a:ext cx="421821" cy="0"/>
          </a:xfrm>
          <a:prstGeom prst="line">
            <a:avLst/>
          </a:prstGeom>
          <a:ln w="25399" cap="flat" cmpd="sng" algn="ctr">
            <a:solidFill>
              <a:schemeClr val="tx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" name="Google Shape;997;p51"/>
          <p:cNvSpPr txBox="1"/>
          <p:nvPr>
            <p:ph type="title"/>
          </p:nvPr>
        </p:nvSpPr>
        <p:spPr bwMode="auto">
          <a:xfrm>
            <a:off x="714299" y="4306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RESULTS </a:t>
            </a:r>
            <a:endParaRPr/>
          </a:p>
        </p:txBody>
      </p:sp>
      <p:sp>
        <p:nvSpPr>
          <p:cNvPr id="998" name="Google Shape;998;p51"/>
          <p:cNvSpPr txBox="1"/>
          <p:nvPr>
            <p:ph type="subTitle" idx="1"/>
          </p:nvPr>
        </p:nvSpPr>
        <p:spPr bwMode="auto">
          <a:xfrm flipH="0" flipV="0">
            <a:off x="1488479" y="2148579"/>
            <a:ext cx="4513662" cy="1007596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2000" b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rPr>
              <a:t>Chapterwise questions option enhanced each chapter knowledge</a:t>
            </a:r>
            <a:endParaRPr sz="2000" b="0">
              <a:solidFill>
                <a:schemeClr val="tx1">
                  <a:lumMod val="75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1000" name="Google Shape;1000;p51"/>
          <p:cNvSpPr txBox="1"/>
          <p:nvPr>
            <p:ph type="subTitle" idx="3"/>
          </p:nvPr>
        </p:nvSpPr>
        <p:spPr bwMode="auto">
          <a:xfrm flipH="0" flipV="0">
            <a:off x="1488486" y="1232712"/>
            <a:ext cx="4826620" cy="777791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2000" b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rPr>
              <a:t>Practice questions related to C++ helped for self learning or interview</a:t>
            </a: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 </a:t>
            </a:r>
            <a:endParaRPr sz="2000" b="0">
              <a:solidFill>
                <a:schemeClr val="bg1">
                  <a:lumMod val="50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1002" name="Google Shape;1002;p51"/>
          <p:cNvSpPr txBox="1"/>
          <p:nvPr>
            <p:ph type="subTitle" idx="5"/>
          </p:nvPr>
        </p:nvSpPr>
        <p:spPr bwMode="auto">
          <a:xfrm flipH="0" flipV="0">
            <a:off x="1356412" y="3026754"/>
            <a:ext cx="4124148" cy="60248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Helped review concepts learnt in</a:t>
            </a:r>
            <a:endParaRPr sz="2000" b="0" i="0" u="none" strike="noStrike" cap="none" spc="0">
              <a:solidFill>
                <a:schemeClr val="bg1">
                  <a:lumMod val="50000"/>
                </a:schemeClr>
              </a:solidFill>
              <a:latin typeface="Fira Sans"/>
              <a:cs typeface="Fira Sans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class and to manage </a:t>
            </a: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mcq</a:t>
            </a:r>
            <a:r>
              <a:rPr lang="en-US" sz="2000" b="0" i="0" u="none" strike="noStrike" cap="none" spc="0">
                <a:solidFill>
                  <a:schemeClr val="bg1">
                    <a:lumMod val="50000"/>
                  </a:schemeClr>
                </a:solidFill>
                <a:latin typeface="Fira Sans"/>
                <a:ea typeface="Century Gothic"/>
                <a:cs typeface="Fira Sans"/>
              </a:rPr>
              <a:t> tests.</a:t>
            </a:r>
            <a:endParaRPr sz="2000" b="0">
              <a:solidFill>
                <a:schemeClr val="bg1">
                  <a:lumMod val="50000"/>
                </a:schemeClr>
              </a:solidFill>
              <a:latin typeface="Fira Sans"/>
              <a:cs typeface="Fira Sans"/>
            </a:endParaRPr>
          </a:p>
        </p:txBody>
      </p:sp>
      <p:sp>
        <p:nvSpPr>
          <p:cNvPr id="1007" name="Google Shape;1007;p51"/>
          <p:cNvSpPr/>
          <p:nvPr/>
        </p:nvSpPr>
        <p:spPr bwMode="auto">
          <a:xfrm>
            <a:off x="6985961" y="1416628"/>
            <a:ext cx="800100" cy="8001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8" name="Google Shape;1008;p51"/>
          <p:cNvSpPr/>
          <p:nvPr/>
        </p:nvSpPr>
        <p:spPr bwMode="auto">
          <a:xfrm>
            <a:off x="7700362" y="2010503"/>
            <a:ext cx="333300" cy="3333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9" name="Google Shape;1009;p51"/>
          <p:cNvSpPr/>
          <p:nvPr/>
        </p:nvSpPr>
        <p:spPr bwMode="auto">
          <a:xfrm>
            <a:off x="7466962" y="2228653"/>
            <a:ext cx="233400" cy="2334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0" name="Google Shape;1010;p51"/>
          <p:cNvSpPr/>
          <p:nvPr/>
        </p:nvSpPr>
        <p:spPr bwMode="auto">
          <a:xfrm>
            <a:off x="7700362" y="3120996"/>
            <a:ext cx="611100" cy="6111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1" name="Google Shape;1011;p51"/>
          <p:cNvSpPr/>
          <p:nvPr/>
        </p:nvSpPr>
        <p:spPr bwMode="auto">
          <a:xfrm>
            <a:off x="7607748" y="3713058"/>
            <a:ext cx="254400" cy="2544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2" name="Google Shape;1012;p51"/>
          <p:cNvSpPr/>
          <p:nvPr/>
        </p:nvSpPr>
        <p:spPr bwMode="auto">
          <a:xfrm>
            <a:off x="7912595" y="3779224"/>
            <a:ext cx="333300" cy="3333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3" name="Google Shape;1013;p51"/>
          <p:cNvSpPr/>
          <p:nvPr/>
        </p:nvSpPr>
        <p:spPr bwMode="auto">
          <a:xfrm>
            <a:off x="7786095" y="4017654"/>
            <a:ext cx="138600" cy="1386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4" name="Google Shape;1014;p51"/>
          <p:cNvSpPr/>
          <p:nvPr/>
        </p:nvSpPr>
        <p:spPr bwMode="auto">
          <a:xfrm>
            <a:off x="6924112" y="2767240"/>
            <a:ext cx="409500" cy="4095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5" name="Google Shape;1015;p51"/>
          <p:cNvSpPr/>
          <p:nvPr/>
        </p:nvSpPr>
        <p:spPr bwMode="auto">
          <a:xfrm>
            <a:off x="7305527" y="2708701"/>
            <a:ext cx="138600" cy="1386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6" name="Google Shape;1016;p51"/>
          <p:cNvSpPr/>
          <p:nvPr/>
        </p:nvSpPr>
        <p:spPr bwMode="auto">
          <a:xfrm>
            <a:off x="7316726" y="3086876"/>
            <a:ext cx="138600" cy="1386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7" name="Google Shape;1017;p51"/>
          <p:cNvSpPr/>
          <p:nvPr/>
        </p:nvSpPr>
        <p:spPr bwMode="auto">
          <a:xfrm>
            <a:off x="7059569" y="2480280"/>
            <a:ext cx="254400" cy="2544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8" name="Google Shape;1018;p51"/>
          <p:cNvSpPr/>
          <p:nvPr/>
        </p:nvSpPr>
        <p:spPr bwMode="auto">
          <a:xfrm>
            <a:off x="1252913" y="1371600"/>
            <a:ext cx="207000" cy="20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9" name="Google Shape;1019;p51"/>
          <p:cNvSpPr/>
          <p:nvPr/>
        </p:nvSpPr>
        <p:spPr bwMode="auto">
          <a:xfrm>
            <a:off x="1252912" y="2273280"/>
            <a:ext cx="207000" cy="20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0" name="Google Shape;1020;p51"/>
          <p:cNvSpPr/>
          <p:nvPr/>
        </p:nvSpPr>
        <p:spPr bwMode="auto">
          <a:xfrm flipH="0" flipV="0">
            <a:off x="1252912" y="3120996"/>
            <a:ext cx="207000" cy="20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213929" name="Google Shape;209;p25"/>
          <p:cNvSpPr txBox="1"/>
          <p:nvPr>
            <p:ph type="subTitle" idx="1"/>
          </p:nvPr>
        </p:nvSpPr>
        <p:spPr bwMode="auto">
          <a:xfrm>
            <a:off x="4572249" y="1417270"/>
            <a:ext cx="3857400" cy="4550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7171164" name="Google Shape;210;p25"/>
          <p:cNvSpPr txBox="1"/>
          <p:nvPr>
            <p:ph type="title" hasCustomPrompt="1"/>
          </p:nvPr>
        </p:nvSpPr>
        <p:spPr bwMode="auto">
          <a:xfrm>
            <a:off x="4572000" y="707504"/>
            <a:ext cx="3857400" cy="7097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endParaRPr/>
          </a:p>
        </p:txBody>
      </p:sp>
      <p:sp>
        <p:nvSpPr>
          <p:cNvPr id="1176339667" name="Google Shape;211;p25"/>
          <p:cNvSpPr txBox="1"/>
          <p:nvPr>
            <p:ph type="subTitle" idx="2"/>
          </p:nvPr>
        </p:nvSpPr>
        <p:spPr bwMode="auto">
          <a:xfrm>
            <a:off x="4572249" y="2760296"/>
            <a:ext cx="3857400" cy="514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65300822" name="Google Shape;212;p25"/>
          <p:cNvSpPr txBox="1"/>
          <p:nvPr>
            <p:ph type="title" idx="3" hasCustomPrompt="1"/>
          </p:nvPr>
        </p:nvSpPr>
        <p:spPr bwMode="auto">
          <a:xfrm>
            <a:off x="4572000" y="2050503"/>
            <a:ext cx="3857400" cy="7097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endParaRPr/>
          </a:p>
        </p:txBody>
      </p:sp>
      <p:sp>
        <p:nvSpPr>
          <p:cNvPr id="1571967974" name="Google Shape;213;p25"/>
          <p:cNvSpPr txBox="1"/>
          <p:nvPr>
            <p:ph type="subTitle" idx="4"/>
          </p:nvPr>
        </p:nvSpPr>
        <p:spPr bwMode="auto">
          <a:xfrm>
            <a:off x="4572249" y="4103320"/>
            <a:ext cx="3857400" cy="4550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54963526" name="Google Shape;214;p25"/>
          <p:cNvSpPr txBox="1"/>
          <p:nvPr>
            <p:ph type="title" idx="5" hasCustomPrompt="1"/>
          </p:nvPr>
        </p:nvSpPr>
        <p:spPr bwMode="auto">
          <a:xfrm>
            <a:off x="4572000" y="3393529"/>
            <a:ext cx="3857400" cy="7097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>
            <p:ph type="title"/>
          </p:nvPr>
        </p:nvSpPr>
        <p:spPr bwMode="auto">
          <a:xfrm>
            <a:off x="2230950" y="1470942"/>
            <a:ext cx="4682100" cy="22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AWESOME WORDS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492405" name="Google Shape;191;p21"/>
          <p:cNvSpPr txBox="1"/>
          <p:nvPr>
            <p:ph type="subTitle" idx="1"/>
          </p:nvPr>
        </p:nvSpPr>
        <p:spPr bwMode="auto">
          <a:xfrm flipH="0" flipV="0">
            <a:off x="2358042" y="2461381"/>
            <a:ext cx="5467456" cy="12098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1"/>
              </a:buClr>
              <a:buSzPts val="1400"/>
              <a:buFont typeface="Fira Sans"/>
              <a:buNone/>
              <a:defRPr/>
            </a:pPr>
            <a:r>
              <a:rPr lang="en" sz="2400" b="1" i="0" u="none" strike="noStrike" cap="none" spc="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Do you have any questions?</a:t>
            </a:r>
            <a:endParaRPr/>
          </a:p>
        </p:txBody>
      </p:sp>
      <p:grpSp>
        <p:nvGrpSpPr>
          <p:cNvPr id="1194" name="Google Shape;1194;p54"/>
          <p:cNvGrpSpPr/>
          <p:nvPr/>
        </p:nvGrpSpPr>
        <p:grpSpPr bwMode="auto">
          <a:xfrm>
            <a:off x="-78228" y="4006089"/>
            <a:ext cx="9300465" cy="1137411"/>
            <a:chOff x="-78228" y="4006089"/>
            <a:chExt cx="9300465" cy="1137411"/>
          </a:xfrm>
        </p:grpSpPr>
        <p:sp>
          <p:nvSpPr>
            <p:cNvPr id="1195" name="Google Shape;1195;p54"/>
            <p:cNvSpPr/>
            <p:nvPr/>
          </p:nvSpPr>
          <p:spPr bwMode="auto">
            <a:xfrm rot="10800000">
              <a:off x="-78228" y="4006089"/>
              <a:ext cx="9300465" cy="1137411"/>
            </a:xfrm>
            <a:custGeom>
              <a:avLst/>
              <a:gdLst/>
              <a:ahLst/>
              <a:cxnLst/>
              <a:rect l="l" t="t" r="r" b="b"/>
              <a:pathLst>
                <a:path w="243213" h="29744" fill="norm" stroke="1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" name="Google Shape;1196;p54"/>
            <p:cNvSpPr/>
            <p:nvPr/>
          </p:nvSpPr>
          <p:spPr bwMode="auto">
            <a:xfrm rot="10800000">
              <a:off x="-78228" y="4152128"/>
              <a:ext cx="9300465" cy="991372"/>
            </a:xfrm>
            <a:custGeom>
              <a:avLst/>
              <a:gdLst/>
              <a:ahLst/>
              <a:cxnLst/>
              <a:rect l="l" t="t" r="r" b="b"/>
              <a:pathLst>
                <a:path w="243213" h="25925" fill="norm" stroke="1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06233427" name="Google Shape;1221;p55"/>
          <p:cNvSpPr txBox="1"/>
          <p:nvPr/>
        </p:nvSpPr>
        <p:spPr bwMode="auto">
          <a:xfrm flipH="0" flipV="0">
            <a:off x="1036885" y="1082624"/>
            <a:ext cx="6843042" cy="9842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000"/>
              <a:t>THANK YOU!</a:t>
            </a:r>
            <a:endParaRPr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 bwMode="auto">
          <a:xfrm>
            <a:off x="676808" y="322162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TABLE OF CONTENTS</a:t>
            </a:r>
            <a:endParaRPr/>
          </a:p>
        </p:txBody>
      </p:sp>
      <p:sp>
        <p:nvSpPr>
          <p:cNvPr id="263" name="Google Shape;263;p33"/>
          <p:cNvSpPr txBox="1"/>
          <p:nvPr>
            <p:ph type="subTitle" idx="1"/>
          </p:nvPr>
        </p:nvSpPr>
        <p:spPr bwMode="auto">
          <a:xfrm>
            <a:off x="1261487" y="1007938"/>
            <a:ext cx="300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Introduction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265" name="Google Shape;265;p33"/>
          <p:cNvSpPr txBox="1"/>
          <p:nvPr>
            <p:ph type="title" idx="3"/>
          </p:nvPr>
        </p:nvSpPr>
        <p:spPr bwMode="auto">
          <a:xfrm>
            <a:off x="928680" y="1007938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1.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520579890" name="Google Shape;263;p33"/>
          <p:cNvSpPr txBox="1"/>
          <p:nvPr/>
        </p:nvSpPr>
        <p:spPr bwMode="auto">
          <a:xfrm>
            <a:off x="1138281" y="1839524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Methodology</a:t>
            </a:r>
            <a:endParaRPr sz="2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/>
          </a:p>
        </p:txBody>
      </p:sp>
      <p:sp>
        <p:nvSpPr>
          <p:cNvPr id="1275129792" name="Google Shape;265;p33"/>
          <p:cNvSpPr txBox="1"/>
          <p:nvPr/>
        </p:nvSpPr>
        <p:spPr bwMode="auto">
          <a:xfrm>
            <a:off x="928680" y="1823094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1880127015" name="Google Shape;263;p33"/>
          <p:cNvSpPr txBox="1"/>
          <p:nvPr/>
        </p:nvSpPr>
        <p:spPr bwMode="auto">
          <a:xfrm>
            <a:off x="1261486" y="3320922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Result</a:t>
            </a:r>
            <a:endParaRPr sz="2000" b="0"/>
          </a:p>
        </p:txBody>
      </p:sp>
      <p:sp>
        <p:nvSpPr>
          <p:cNvPr id="1741293253" name="Google Shape;265;p33"/>
          <p:cNvSpPr txBox="1"/>
          <p:nvPr/>
        </p:nvSpPr>
        <p:spPr bwMode="auto">
          <a:xfrm flipH="0" flipV="0">
            <a:off x="928679" y="3443322"/>
            <a:ext cx="1019399" cy="3917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4.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736013367" name="Google Shape;263;p33"/>
          <p:cNvSpPr txBox="1"/>
          <p:nvPr/>
        </p:nvSpPr>
        <p:spPr bwMode="auto">
          <a:xfrm>
            <a:off x="1261487" y="1431294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Objectives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304939865" name="Google Shape;265;p33"/>
          <p:cNvSpPr txBox="1"/>
          <p:nvPr/>
        </p:nvSpPr>
        <p:spPr bwMode="auto">
          <a:xfrm>
            <a:off x="928680" y="1399740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2.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1976809164" name="Google Shape;263;p33"/>
          <p:cNvSpPr txBox="1"/>
          <p:nvPr/>
        </p:nvSpPr>
        <p:spPr bwMode="auto">
          <a:xfrm>
            <a:off x="1665662" y="2929123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Block diagram</a:t>
            </a:r>
            <a:endParaRPr sz="2000" b="0"/>
          </a:p>
        </p:txBody>
      </p:sp>
      <p:sp>
        <p:nvSpPr>
          <p:cNvPr id="990625778" name="Google Shape;265;p33"/>
          <p:cNvSpPr txBox="1"/>
          <p:nvPr/>
        </p:nvSpPr>
        <p:spPr bwMode="auto">
          <a:xfrm>
            <a:off x="1309716" y="2929123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3.3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1095023166" name="Google Shape;263;p33"/>
          <p:cNvSpPr txBox="1"/>
          <p:nvPr/>
        </p:nvSpPr>
        <p:spPr bwMode="auto">
          <a:xfrm>
            <a:off x="1665662" y="2561924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Function</a:t>
            </a:r>
            <a:endParaRPr sz="2000"/>
          </a:p>
        </p:txBody>
      </p:sp>
      <p:sp>
        <p:nvSpPr>
          <p:cNvPr id="1975783803" name="Google Shape;265;p33"/>
          <p:cNvSpPr txBox="1"/>
          <p:nvPr/>
        </p:nvSpPr>
        <p:spPr bwMode="auto">
          <a:xfrm>
            <a:off x="1309716" y="2549623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3.2</a:t>
            </a:r>
            <a:endParaRPr sz="2000" b="0">
              <a:solidFill>
                <a:schemeClr val="tx1"/>
              </a:solidFill>
            </a:endParaRPr>
          </a:p>
        </p:txBody>
      </p:sp>
      <p:sp>
        <p:nvSpPr>
          <p:cNvPr id="1823717704" name="Google Shape;263;p33"/>
          <p:cNvSpPr txBox="1"/>
          <p:nvPr/>
        </p:nvSpPr>
        <p:spPr bwMode="auto">
          <a:xfrm>
            <a:off x="1665662" y="2219021"/>
            <a:ext cx="3008700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 sz="2000" b="0" i="0" u="none" strike="noStrike" cap="none" spc="0">
                <a:solidFill>
                  <a:schemeClr val="tx1"/>
                </a:solidFill>
                <a:latin typeface="Viga"/>
                <a:ea typeface="Viga"/>
                <a:cs typeface="Viga"/>
              </a:rPr>
              <a:t>Header file</a:t>
            </a:r>
            <a:endParaRPr sz="2000" b="0"/>
          </a:p>
        </p:txBody>
      </p:sp>
      <p:sp>
        <p:nvSpPr>
          <p:cNvPr id="170049041" name="Google Shape;265;p33"/>
          <p:cNvSpPr txBox="1"/>
          <p:nvPr/>
        </p:nvSpPr>
        <p:spPr bwMode="auto">
          <a:xfrm>
            <a:off x="1309716" y="2219021"/>
            <a:ext cx="1019399" cy="5141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>
                <a:solidFill>
                  <a:schemeClr val="tx1"/>
                </a:solidFill>
              </a:rPr>
              <a:t>3.1</a:t>
            </a:r>
            <a:endParaRPr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 bwMode="auto">
          <a:xfrm flipH="0" flipV="0">
            <a:off x="878112" y="369849"/>
            <a:ext cx="4423199" cy="9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INTRODUCTION</a:t>
            </a:r>
            <a:endParaRPr/>
          </a:p>
        </p:txBody>
      </p:sp>
      <p:sp>
        <p:nvSpPr>
          <p:cNvPr id="396" name="Google Shape;396;p35"/>
          <p:cNvSpPr txBox="1"/>
          <p:nvPr>
            <p:ph type="subTitle" idx="1"/>
          </p:nvPr>
        </p:nvSpPr>
        <p:spPr bwMode="auto">
          <a:xfrm flipH="0" flipV="0">
            <a:off x="789304" y="1069688"/>
            <a:ext cx="7558316" cy="307368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This project is a C++ Quiz Game in which participants try to  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	accurately answer inquiries about a particular or range of topics  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	related  to C++.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Students </a:t>
            </a: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can practice the chapters from the C++ programming 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	language in this game.</a:t>
            </a:r>
            <a:endParaRPr sz="1800" strike="noStrike" cap="none" spc="0">
              <a:solidFill>
                <a:schemeClr val="tx1">
                  <a:lumMod val="50000"/>
                </a:schemeClr>
              </a:solidFill>
            </a:endParaRPr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This program enables students to make difference in their learning 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	pattern and definitely bring a positive change in their learning 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	pattern.</a:t>
            </a:r>
            <a:endParaRPr sz="1800" strike="noStrike" cap="none" spc="0">
              <a:solidFill>
                <a:schemeClr val="tx1">
                  <a:lumMod val="50000"/>
                </a:schemeClr>
              </a:solidFill>
            </a:endParaRPr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There are numerous arbitrary questions on their area of interest, so 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	learning won't be monotonous.</a:t>
            </a:r>
            <a:endParaRPr sz="1800" strike="noStrike" cap="none" spc="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</p:txBody>
      </p:sp>
      <p:sp>
        <p:nvSpPr>
          <p:cNvPr id="427" name="Google Shape;427;p35"/>
          <p:cNvSpPr/>
          <p:nvPr/>
        </p:nvSpPr>
        <p:spPr bwMode="auto">
          <a:xfrm>
            <a:off x="4789344" y="1760649"/>
            <a:ext cx="105181" cy="100380"/>
          </a:xfrm>
          <a:custGeom>
            <a:avLst/>
            <a:gdLst/>
            <a:ahLst/>
            <a:cxnLst/>
            <a:rect l="l" t="t" r="r" b="b"/>
            <a:pathLst>
              <a:path w="920" h="878" fill="norm" stroke="1" extrusionOk="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3" name="Google Shape;443;p35"/>
          <p:cNvSpPr/>
          <p:nvPr/>
        </p:nvSpPr>
        <p:spPr bwMode="auto">
          <a:xfrm>
            <a:off x="4495522" y="3105369"/>
            <a:ext cx="121873" cy="121987"/>
          </a:xfrm>
          <a:custGeom>
            <a:avLst/>
            <a:gdLst/>
            <a:ahLst/>
            <a:cxnLst/>
            <a:rect l="l" t="t" r="r" b="b"/>
            <a:pathLst>
              <a:path w="1066" h="1067" fill="norm" stroke="1" extrusionOk="0">
                <a:moveTo>
                  <a:pt x="533" y="1"/>
                </a:moveTo>
                <a:cubicBezTo>
                  <a:pt x="230" y="1"/>
                  <a:pt x="0" y="231"/>
                  <a:pt x="0" y="534"/>
                </a:cubicBezTo>
                <a:cubicBezTo>
                  <a:pt x="0" y="826"/>
                  <a:pt x="230" y="1066"/>
                  <a:pt x="533" y="1066"/>
                </a:cubicBezTo>
                <a:cubicBezTo>
                  <a:pt x="826" y="1066"/>
                  <a:pt x="1066" y="826"/>
                  <a:pt x="1066" y="534"/>
                </a:cubicBezTo>
                <a:cubicBezTo>
                  <a:pt x="1066" y="231"/>
                  <a:pt x="826" y="1"/>
                  <a:pt x="53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4" name="Google Shape;444;p35"/>
          <p:cNvSpPr/>
          <p:nvPr/>
        </p:nvSpPr>
        <p:spPr bwMode="auto">
          <a:xfrm>
            <a:off x="4524218" y="3051634"/>
            <a:ext cx="26295" cy="26410"/>
          </a:xfrm>
          <a:custGeom>
            <a:avLst/>
            <a:gdLst/>
            <a:ahLst/>
            <a:cxnLst/>
            <a:rect l="l" t="t" r="r" b="b"/>
            <a:pathLst>
              <a:path w="230" h="231" fill="norm" stroke="1" extrusionOk="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5" name="Google Shape;445;p35"/>
          <p:cNvSpPr/>
          <p:nvPr/>
        </p:nvSpPr>
        <p:spPr bwMode="auto">
          <a:xfrm>
            <a:off x="4470484" y="3227242"/>
            <a:ext cx="20350" cy="20465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6" name="Google Shape;446;p35"/>
          <p:cNvSpPr/>
          <p:nvPr/>
        </p:nvSpPr>
        <p:spPr bwMode="auto">
          <a:xfrm>
            <a:off x="4616138" y="3218896"/>
            <a:ext cx="14405" cy="14405"/>
          </a:xfrm>
          <a:custGeom>
            <a:avLst/>
            <a:gdLst/>
            <a:ahLst/>
            <a:cxnLst/>
            <a:rect l="l" t="t" r="r" b="b"/>
            <a:pathLst>
              <a:path w="126" h="126" fill="norm" stroke="1" extrusionOk="0">
                <a:moveTo>
                  <a:pt x="63" y="0"/>
                </a:moveTo>
                <a:cubicBezTo>
                  <a:pt x="32" y="0"/>
                  <a:pt x="0" y="32"/>
                  <a:pt x="0" y="63"/>
                </a:cubicBezTo>
                <a:cubicBezTo>
                  <a:pt x="0" y="94"/>
                  <a:pt x="32" y="126"/>
                  <a:pt x="63" y="126"/>
                </a:cubicBezTo>
                <a:cubicBezTo>
                  <a:pt x="105" y="126"/>
                  <a:pt x="126" y="94"/>
                  <a:pt x="126" y="63"/>
                </a:cubicBezTo>
                <a:cubicBezTo>
                  <a:pt x="12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7" name="Google Shape;447;p35"/>
          <p:cNvSpPr/>
          <p:nvPr/>
        </p:nvSpPr>
        <p:spPr bwMode="auto">
          <a:xfrm>
            <a:off x="4623340" y="3119774"/>
            <a:ext cx="14405" cy="13262"/>
          </a:xfrm>
          <a:custGeom>
            <a:avLst/>
            <a:gdLst/>
            <a:ahLst/>
            <a:cxnLst/>
            <a:rect l="l" t="t" r="r" b="b"/>
            <a:pathLst>
              <a:path w="126" h="116" fill="norm" stroke="1" extrusionOk="0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8" name="Google Shape;448;p35"/>
          <p:cNvSpPr/>
          <p:nvPr/>
        </p:nvSpPr>
        <p:spPr bwMode="auto">
          <a:xfrm>
            <a:off x="4452535" y="3105369"/>
            <a:ext cx="20350" cy="20465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9" name="Google Shape;449;p35"/>
          <p:cNvSpPr/>
          <p:nvPr/>
        </p:nvSpPr>
        <p:spPr bwMode="auto">
          <a:xfrm>
            <a:off x="4643576" y="3162761"/>
            <a:ext cx="20465" cy="20350"/>
          </a:xfrm>
          <a:custGeom>
            <a:avLst/>
            <a:gdLst/>
            <a:ahLst/>
            <a:cxnLst/>
            <a:rect l="l" t="t" r="r" b="b"/>
            <a:pathLst>
              <a:path w="179" h="178" fill="norm" stroke="1" extrusionOk="0">
                <a:moveTo>
                  <a:pt x="84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36"/>
                  <a:pt x="43" y="178"/>
                  <a:pt x="84" y="178"/>
                </a:cubicBezTo>
                <a:cubicBezTo>
                  <a:pt x="137" y="178"/>
                  <a:pt x="178" y="136"/>
                  <a:pt x="178" y="84"/>
                </a:cubicBezTo>
                <a:cubicBezTo>
                  <a:pt x="178" y="42"/>
                  <a:pt x="137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0" name="Google Shape;450;p35"/>
          <p:cNvSpPr/>
          <p:nvPr/>
        </p:nvSpPr>
        <p:spPr bwMode="auto">
          <a:xfrm>
            <a:off x="4555201" y="3249879"/>
            <a:ext cx="13262" cy="13262"/>
          </a:xfrm>
          <a:custGeom>
            <a:avLst/>
            <a:gdLst/>
            <a:ahLst/>
            <a:cxnLst/>
            <a:rect l="l" t="t" r="r" b="b"/>
            <a:pathLst>
              <a:path w="116" h="116" fill="norm" stroke="1" extrusionOk="0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1" name="Google Shape;451;p35"/>
          <p:cNvSpPr/>
          <p:nvPr/>
        </p:nvSpPr>
        <p:spPr bwMode="auto">
          <a:xfrm>
            <a:off x="4587441" y="3070728"/>
            <a:ext cx="12119" cy="10975"/>
          </a:xfrm>
          <a:custGeom>
            <a:avLst/>
            <a:gdLst/>
            <a:ahLst/>
            <a:cxnLst/>
            <a:rect l="l" t="t" r="r" b="b"/>
            <a:pathLst>
              <a:path w="106" h="96" fill="norm" stroke="1" extrusionOk="0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2" name="Google Shape;452;p35"/>
          <p:cNvSpPr/>
          <p:nvPr/>
        </p:nvSpPr>
        <p:spPr bwMode="auto">
          <a:xfrm>
            <a:off x="4462024" y="3166306"/>
            <a:ext cx="12119" cy="10861"/>
          </a:xfrm>
          <a:custGeom>
            <a:avLst/>
            <a:gdLst/>
            <a:ahLst/>
            <a:cxnLst/>
            <a:rect l="l" t="t" r="r" b="b"/>
            <a:pathLst>
              <a:path w="106" h="95" fill="norm" stroke="1" extrusionOk="0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3" name="Google Shape;453;p35"/>
          <p:cNvSpPr/>
          <p:nvPr/>
        </p:nvSpPr>
        <p:spPr bwMode="auto">
          <a:xfrm>
            <a:off x="4534965" y="3064783"/>
            <a:ext cx="60937" cy="109983"/>
          </a:xfrm>
          <a:custGeom>
            <a:avLst/>
            <a:gdLst/>
            <a:ahLst/>
            <a:cxnLst/>
            <a:rect l="l" t="t" r="r" b="b"/>
            <a:pathLst>
              <a:path w="533" h="962" fill="norm" stroke="1" extrusionOk="0">
                <a:moveTo>
                  <a:pt x="0" y="1"/>
                </a:moveTo>
                <a:lnTo>
                  <a:pt x="178" y="962"/>
                </a:lnTo>
                <a:lnTo>
                  <a:pt x="533" y="116"/>
                </a:lnTo>
                <a:lnTo>
                  <a:pt x="491" y="95"/>
                </a:lnTo>
                <a:lnTo>
                  <a:pt x="188" y="805"/>
                </a:lnTo>
                <a:lnTo>
                  <a:pt x="4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4" name="Google Shape;454;p35"/>
          <p:cNvSpPr/>
          <p:nvPr/>
        </p:nvSpPr>
        <p:spPr bwMode="auto">
          <a:xfrm>
            <a:off x="4460881" y="3112572"/>
            <a:ext cx="104038" cy="62194"/>
          </a:xfrm>
          <a:custGeom>
            <a:avLst/>
            <a:gdLst/>
            <a:ahLst/>
            <a:cxnLst/>
            <a:rect l="l" t="t" r="r" b="b"/>
            <a:pathLst>
              <a:path w="910" h="544" fill="norm" stroke="1" extrusionOk="0">
                <a:moveTo>
                  <a:pt x="21" y="1"/>
                </a:moveTo>
                <a:lnTo>
                  <a:pt x="0" y="42"/>
                </a:lnTo>
                <a:lnTo>
                  <a:pt x="753" y="450"/>
                </a:lnTo>
                <a:lnTo>
                  <a:pt x="63" y="492"/>
                </a:lnTo>
                <a:lnTo>
                  <a:pt x="63" y="544"/>
                </a:lnTo>
                <a:lnTo>
                  <a:pt x="909" y="48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5" name="Google Shape;455;p35"/>
          <p:cNvSpPr/>
          <p:nvPr/>
        </p:nvSpPr>
        <p:spPr bwMode="auto">
          <a:xfrm>
            <a:off x="4546855" y="3124576"/>
            <a:ext cx="107582" cy="50190"/>
          </a:xfrm>
          <a:custGeom>
            <a:avLst/>
            <a:gdLst/>
            <a:ahLst/>
            <a:cxnLst/>
            <a:rect l="l" t="t" r="r" b="b"/>
            <a:pathLst>
              <a:path w="941" h="439" fill="norm" stroke="1" extrusionOk="0">
                <a:moveTo>
                  <a:pt x="721" y="0"/>
                </a:moveTo>
                <a:lnTo>
                  <a:pt x="1" y="376"/>
                </a:lnTo>
                <a:lnTo>
                  <a:pt x="930" y="439"/>
                </a:lnTo>
                <a:lnTo>
                  <a:pt x="941" y="397"/>
                </a:lnTo>
                <a:lnTo>
                  <a:pt x="157" y="345"/>
                </a:lnTo>
                <a:lnTo>
                  <a:pt x="742" y="42"/>
                </a:lnTo>
                <a:lnTo>
                  <a:pt x="721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6" name="Google Shape;456;p35"/>
          <p:cNvSpPr/>
          <p:nvPr/>
        </p:nvSpPr>
        <p:spPr bwMode="auto">
          <a:xfrm>
            <a:off x="4552800" y="3160361"/>
            <a:ext cx="73055" cy="96835"/>
          </a:xfrm>
          <a:custGeom>
            <a:avLst/>
            <a:gdLst/>
            <a:ahLst/>
            <a:cxnLst/>
            <a:rect l="l" t="t" r="r" b="b"/>
            <a:pathLst>
              <a:path w="639" h="847" fill="norm" stroke="1" extrusionOk="0">
                <a:moveTo>
                  <a:pt x="1" y="0"/>
                </a:moveTo>
                <a:lnTo>
                  <a:pt x="63" y="847"/>
                </a:lnTo>
                <a:lnTo>
                  <a:pt x="105" y="836"/>
                </a:lnTo>
                <a:lnTo>
                  <a:pt x="53" y="105"/>
                </a:lnTo>
                <a:lnTo>
                  <a:pt x="53" y="105"/>
                </a:lnTo>
                <a:lnTo>
                  <a:pt x="607" y="596"/>
                </a:lnTo>
                <a:lnTo>
                  <a:pt x="638" y="56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7" name="Google Shape;457;p35"/>
          <p:cNvSpPr/>
          <p:nvPr/>
        </p:nvSpPr>
        <p:spPr bwMode="auto">
          <a:xfrm>
            <a:off x="4477573" y="3162761"/>
            <a:ext cx="79000" cy="75342"/>
          </a:xfrm>
          <a:custGeom>
            <a:avLst/>
            <a:gdLst/>
            <a:ahLst/>
            <a:cxnLst/>
            <a:rect l="l" t="t" r="r" b="b"/>
            <a:pathLst>
              <a:path w="691" h="659" fill="norm" stroke="1" extrusionOk="0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739699" name="Google Shape;396;p35"/>
          <p:cNvSpPr txBox="1"/>
          <p:nvPr>
            <p:ph type="subTitle" idx="1"/>
          </p:nvPr>
        </p:nvSpPr>
        <p:spPr bwMode="auto">
          <a:xfrm flipH="0" flipV="0">
            <a:off x="808282" y="1382653"/>
            <a:ext cx="7558316" cy="307368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create the user-friendly environment with the fundamental C++ ideas.</a:t>
            </a:r>
            <a:endParaRPr sz="1800" strike="noStrike" cap="none" spc="0"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prepare users for competitive programming and interviews.</a:t>
            </a:r>
            <a:endParaRPr sz="1800" strike="noStrike" cap="none" spc="0"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provide the user with an amusing experience so they can clear their minds.</a:t>
            </a:r>
            <a:endParaRPr sz="1800" strike="noStrike" cap="none" spc="0"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make learning C++ more enjoyable than trying to do so through book study.</a:t>
            </a:r>
            <a:endParaRPr sz="1800" strike="noStrike" cap="none" spc="0"/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89236158" name="Google Shape;427;p35"/>
          <p:cNvSpPr/>
          <p:nvPr/>
        </p:nvSpPr>
        <p:spPr bwMode="auto">
          <a:xfrm>
            <a:off x="4789343" y="1760648"/>
            <a:ext cx="105180" cy="100379"/>
          </a:xfrm>
          <a:custGeom>
            <a:avLst/>
            <a:gdLst/>
            <a:ahLst/>
            <a:cxnLst/>
            <a:rect l="l" t="t" r="r" b="b"/>
            <a:pathLst>
              <a:path w="920" h="878" fill="norm" stroke="1" extrusionOk="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6325427" name="Google Shape;444;p35"/>
          <p:cNvSpPr/>
          <p:nvPr/>
        </p:nvSpPr>
        <p:spPr bwMode="auto">
          <a:xfrm>
            <a:off x="4524217" y="3051634"/>
            <a:ext cx="26294" cy="26409"/>
          </a:xfrm>
          <a:custGeom>
            <a:avLst/>
            <a:gdLst/>
            <a:ahLst/>
            <a:cxnLst/>
            <a:rect l="l" t="t" r="r" b="b"/>
            <a:pathLst>
              <a:path w="230" h="231" fill="norm" stroke="1" extrusionOk="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9919564" name="Google Shape;445;p35"/>
          <p:cNvSpPr/>
          <p:nvPr/>
        </p:nvSpPr>
        <p:spPr bwMode="auto">
          <a:xfrm>
            <a:off x="4470483" y="3227241"/>
            <a:ext cx="20349" cy="20464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577895" name="Google Shape;446;p35"/>
          <p:cNvSpPr/>
          <p:nvPr/>
        </p:nvSpPr>
        <p:spPr bwMode="auto">
          <a:xfrm>
            <a:off x="4616137" y="3218894"/>
            <a:ext cx="14403" cy="14403"/>
          </a:xfrm>
          <a:custGeom>
            <a:avLst/>
            <a:gdLst/>
            <a:ahLst/>
            <a:cxnLst/>
            <a:rect l="l" t="t" r="r" b="b"/>
            <a:pathLst>
              <a:path w="126" h="126" fill="norm" stroke="1" extrusionOk="0">
                <a:moveTo>
                  <a:pt x="63" y="0"/>
                </a:moveTo>
                <a:cubicBezTo>
                  <a:pt x="32" y="0"/>
                  <a:pt x="0" y="32"/>
                  <a:pt x="0" y="63"/>
                </a:cubicBezTo>
                <a:cubicBezTo>
                  <a:pt x="0" y="94"/>
                  <a:pt x="32" y="126"/>
                  <a:pt x="63" y="126"/>
                </a:cubicBezTo>
                <a:cubicBezTo>
                  <a:pt x="105" y="126"/>
                  <a:pt x="126" y="94"/>
                  <a:pt x="126" y="63"/>
                </a:cubicBezTo>
                <a:cubicBezTo>
                  <a:pt x="12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8441161" name="Google Shape;447;p35"/>
          <p:cNvSpPr/>
          <p:nvPr/>
        </p:nvSpPr>
        <p:spPr bwMode="auto">
          <a:xfrm>
            <a:off x="4623339" y="3119773"/>
            <a:ext cx="14403" cy="13260"/>
          </a:xfrm>
          <a:custGeom>
            <a:avLst/>
            <a:gdLst/>
            <a:ahLst/>
            <a:cxnLst/>
            <a:rect l="l" t="t" r="r" b="b"/>
            <a:pathLst>
              <a:path w="126" h="116" fill="norm" stroke="1" extrusionOk="0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1781747" name="Google Shape;448;p35"/>
          <p:cNvSpPr/>
          <p:nvPr/>
        </p:nvSpPr>
        <p:spPr bwMode="auto">
          <a:xfrm>
            <a:off x="4452534" y="3105369"/>
            <a:ext cx="20349" cy="20464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500136" name="Google Shape;449;p35"/>
          <p:cNvSpPr/>
          <p:nvPr/>
        </p:nvSpPr>
        <p:spPr bwMode="auto">
          <a:xfrm>
            <a:off x="4643575" y="3162760"/>
            <a:ext cx="20464" cy="20349"/>
          </a:xfrm>
          <a:custGeom>
            <a:avLst/>
            <a:gdLst/>
            <a:ahLst/>
            <a:cxnLst/>
            <a:rect l="l" t="t" r="r" b="b"/>
            <a:pathLst>
              <a:path w="179" h="178" fill="norm" stroke="1" extrusionOk="0">
                <a:moveTo>
                  <a:pt x="84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36"/>
                  <a:pt x="43" y="178"/>
                  <a:pt x="84" y="178"/>
                </a:cubicBezTo>
                <a:cubicBezTo>
                  <a:pt x="137" y="178"/>
                  <a:pt x="178" y="136"/>
                  <a:pt x="178" y="84"/>
                </a:cubicBezTo>
                <a:cubicBezTo>
                  <a:pt x="178" y="42"/>
                  <a:pt x="137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0261342" name="Google Shape;450;p35"/>
          <p:cNvSpPr/>
          <p:nvPr/>
        </p:nvSpPr>
        <p:spPr bwMode="auto">
          <a:xfrm>
            <a:off x="4555200" y="3249878"/>
            <a:ext cx="13260" cy="13260"/>
          </a:xfrm>
          <a:custGeom>
            <a:avLst/>
            <a:gdLst/>
            <a:ahLst/>
            <a:cxnLst/>
            <a:rect l="l" t="t" r="r" b="b"/>
            <a:pathLst>
              <a:path w="116" h="116" fill="norm" stroke="1" extrusionOk="0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5861766" name="Google Shape;451;p35"/>
          <p:cNvSpPr/>
          <p:nvPr/>
        </p:nvSpPr>
        <p:spPr bwMode="auto">
          <a:xfrm>
            <a:off x="4587440" y="3070728"/>
            <a:ext cx="12118" cy="10974"/>
          </a:xfrm>
          <a:custGeom>
            <a:avLst/>
            <a:gdLst/>
            <a:ahLst/>
            <a:cxnLst/>
            <a:rect l="l" t="t" r="r" b="b"/>
            <a:pathLst>
              <a:path w="106" h="96" fill="norm" stroke="1" extrusionOk="0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1144134" name="Google Shape;452;p35"/>
          <p:cNvSpPr/>
          <p:nvPr/>
        </p:nvSpPr>
        <p:spPr bwMode="auto">
          <a:xfrm>
            <a:off x="4462023" y="3166305"/>
            <a:ext cx="12118" cy="10860"/>
          </a:xfrm>
          <a:custGeom>
            <a:avLst/>
            <a:gdLst/>
            <a:ahLst/>
            <a:cxnLst/>
            <a:rect l="l" t="t" r="r" b="b"/>
            <a:pathLst>
              <a:path w="106" h="95" fill="norm" stroke="1" extrusionOk="0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1268333" name="Google Shape;598;p38"/>
          <p:cNvSpPr txBox="1"/>
          <p:nvPr/>
        </p:nvSpPr>
        <p:spPr bwMode="auto">
          <a:xfrm>
            <a:off x="796736" y="384634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39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Viga"/>
              <a:buNone/>
              <a:defRPr sz="42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149910" name="Google Shape;396;p35"/>
          <p:cNvSpPr txBox="1"/>
          <p:nvPr>
            <p:ph type="subTitle" idx="1"/>
          </p:nvPr>
        </p:nvSpPr>
        <p:spPr bwMode="auto">
          <a:xfrm flipH="0" flipV="0">
            <a:off x="821486" y="1514790"/>
            <a:ext cx="7558316" cy="307368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create an appropriate platform for best managing of MCQ test.</a:t>
            </a:r>
            <a:endParaRPr sz="1800" strike="noStrike" cap="none" spc="0"/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release the marks of the test taker as soon as possible.</a:t>
            </a:r>
            <a:endParaRPr lang="en-US" sz="1800" b="0" i="0" u="none" strike="noStrike" cap="none" spc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overcome the time consuming issues while making quiz on paper.</a:t>
            </a:r>
            <a:endParaRPr sz="1800" b="0" i="0" u="none" strike="noStrike" cap="none" spc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398179" marR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Wingdings"/>
              <a:buChar char="v"/>
              <a:defRPr/>
            </a:pPr>
            <a:r>
              <a:rPr lang="en-US" sz="1800" b="0" i="0" u="none" strike="noStrike" cap="none" spc="0">
                <a:solidFill>
                  <a:schemeClr val="bg2">
                    <a:lumMod val="25000"/>
                  </a:schemeClr>
                </a:solidFill>
                <a:latin typeface="Century Gothic"/>
                <a:ea typeface="Century Gothic"/>
                <a:cs typeface="Century Gothic"/>
              </a:rPr>
              <a:t>To review the concepts learnt in class.</a:t>
            </a:r>
            <a:endParaRPr sz="1800" b="0" i="0" u="none" strike="noStrike" cap="none" spc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	</a:t>
            </a:r>
            <a:endParaRPr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strike="noStrike" cap="none" spc="0">
              <a:solidFill>
                <a:schemeClr val="tx1"/>
              </a:solidFill>
            </a:endParaRPr>
          </a:p>
          <a:p>
            <a:pPr>
              <a:defRPr/>
            </a:pPr>
            <a:endParaRPr sz="1800">
              <a:solidFill>
                <a:schemeClr val="tx1"/>
              </a:solidFill>
            </a:endParaRPr>
          </a:p>
        </p:txBody>
      </p:sp>
      <p:sp>
        <p:nvSpPr>
          <p:cNvPr id="1555339197" name="Google Shape;427;p35"/>
          <p:cNvSpPr/>
          <p:nvPr/>
        </p:nvSpPr>
        <p:spPr bwMode="auto">
          <a:xfrm>
            <a:off x="4789343" y="1760648"/>
            <a:ext cx="105180" cy="100379"/>
          </a:xfrm>
          <a:custGeom>
            <a:avLst/>
            <a:gdLst/>
            <a:ahLst/>
            <a:cxnLst/>
            <a:rect l="l" t="t" r="r" b="b"/>
            <a:pathLst>
              <a:path w="920" h="878" fill="norm" stroke="1" extrusionOk="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9559183" name="Google Shape;443;p35"/>
          <p:cNvSpPr/>
          <p:nvPr/>
        </p:nvSpPr>
        <p:spPr bwMode="auto">
          <a:xfrm>
            <a:off x="4495521" y="3105369"/>
            <a:ext cx="121872" cy="121986"/>
          </a:xfrm>
          <a:custGeom>
            <a:avLst/>
            <a:gdLst/>
            <a:ahLst/>
            <a:cxnLst/>
            <a:rect l="l" t="t" r="r" b="b"/>
            <a:pathLst>
              <a:path w="1066" h="1067" fill="norm" stroke="1" extrusionOk="0">
                <a:moveTo>
                  <a:pt x="533" y="1"/>
                </a:moveTo>
                <a:cubicBezTo>
                  <a:pt x="230" y="1"/>
                  <a:pt x="0" y="231"/>
                  <a:pt x="0" y="534"/>
                </a:cubicBezTo>
                <a:cubicBezTo>
                  <a:pt x="0" y="826"/>
                  <a:pt x="230" y="1066"/>
                  <a:pt x="533" y="1066"/>
                </a:cubicBezTo>
                <a:cubicBezTo>
                  <a:pt x="826" y="1066"/>
                  <a:pt x="1066" y="826"/>
                  <a:pt x="1066" y="534"/>
                </a:cubicBezTo>
                <a:cubicBezTo>
                  <a:pt x="1066" y="231"/>
                  <a:pt x="826" y="1"/>
                  <a:pt x="53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4285505" name="Google Shape;444;p35"/>
          <p:cNvSpPr/>
          <p:nvPr/>
        </p:nvSpPr>
        <p:spPr bwMode="auto">
          <a:xfrm>
            <a:off x="4524217" y="3051634"/>
            <a:ext cx="26294" cy="26409"/>
          </a:xfrm>
          <a:custGeom>
            <a:avLst/>
            <a:gdLst/>
            <a:ahLst/>
            <a:cxnLst/>
            <a:rect l="l" t="t" r="r" b="b"/>
            <a:pathLst>
              <a:path w="230" h="231" fill="norm" stroke="1" extrusionOk="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8659750" name="Google Shape;445;p35"/>
          <p:cNvSpPr/>
          <p:nvPr/>
        </p:nvSpPr>
        <p:spPr bwMode="auto">
          <a:xfrm>
            <a:off x="4470483" y="3227241"/>
            <a:ext cx="20349" cy="20464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8095091" name="Google Shape;446;p35"/>
          <p:cNvSpPr/>
          <p:nvPr/>
        </p:nvSpPr>
        <p:spPr bwMode="auto">
          <a:xfrm>
            <a:off x="4616137" y="3218894"/>
            <a:ext cx="14403" cy="14403"/>
          </a:xfrm>
          <a:custGeom>
            <a:avLst/>
            <a:gdLst/>
            <a:ahLst/>
            <a:cxnLst/>
            <a:rect l="l" t="t" r="r" b="b"/>
            <a:pathLst>
              <a:path w="126" h="126" fill="norm" stroke="1" extrusionOk="0">
                <a:moveTo>
                  <a:pt x="63" y="0"/>
                </a:moveTo>
                <a:cubicBezTo>
                  <a:pt x="32" y="0"/>
                  <a:pt x="0" y="32"/>
                  <a:pt x="0" y="63"/>
                </a:cubicBezTo>
                <a:cubicBezTo>
                  <a:pt x="0" y="94"/>
                  <a:pt x="32" y="126"/>
                  <a:pt x="63" y="126"/>
                </a:cubicBezTo>
                <a:cubicBezTo>
                  <a:pt x="105" y="126"/>
                  <a:pt x="126" y="94"/>
                  <a:pt x="126" y="63"/>
                </a:cubicBezTo>
                <a:cubicBezTo>
                  <a:pt x="12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2695931" name="Google Shape;447;p35"/>
          <p:cNvSpPr/>
          <p:nvPr/>
        </p:nvSpPr>
        <p:spPr bwMode="auto">
          <a:xfrm>
            <a:off x="4623339" y="3119773"/>
            <a:ext cx="14403" cy="13260"/>
          </a:xfrm>
          <a:custGeom>
            <a:avLst/>
            <a:gdLst/>
            <a:ahLst/>
            <a:cxnLst/>
            <a:rect l="l" t="t" r="r" b="b"/>
            <a:pathLst>
              <a:path w="126" h="116" fill="norm" stroke="1" extrusionOk="0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11011301" name="Google Shape;448;p35"/>
          <p:cNvSpPr/>
          <p:nvPr/>
        </p:nvSpPr>
        <p:spPr bwMode="auto">
          <a:xfrm>
            <a:off x="4452534" y="3105369"/>
            <a:ext cx="20349" cy="20464"/>
          </a:xfrm>
          <a:custGeom>
            <a:avLst/>
            <a:gdLst/>
            <a:ahLst/>
            <a:cxnLst/>
            <a:rect l="l" t="t" r="r" b="b"/>
            <a:pathLst>
              <a:path w="178" h="179" fill="norm" stroke="1" extrusionOk="0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3162218" name="Google Shape;449;p35"/>
          <p:cNvSpPr/>
          <p:nvPr/>
        </p:nvSpPr>
        <p:spPr bwMode="auto">
          <a:xfrm>
            <a:off x="4643575" y="3162760"/>
            <a:ext cx="20464" cy="20349"/>
          </a:xfrm>
          <a:custGeom>
            <a:avLst/>
            <a:gdLst/>
            <a:ahLst/>
            <a:cxnLst/>
            <a:rect l="l" t="t" r="r" b="b"/>
            <a:pathLst>
              <a:path w="179" h="178" fill="norm" stroke="1" extrusionOk="0">
                <a:moveTo>
                  <a:pt x="84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36"/>
                  <a:pt x="43" y="178"/>
                  <a:pt x="84" y="178"/>
                </a:cubicBezTo>
                <a:cubicBezTo>
                  <a:pt x="137" y="178"/>
                  <a:pt x="178" y="136"/>
                  <a:pt x="178" y="84"/>
                </a:cubicBezTo>
                <a:cubicBezTo>
                  <a:pt x="178" y="42"/>
                  <a:pt x="137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5204184" name="Google Shape;450;p35"/>
          <p:cNvSpPr/>
          <p:nvPr/>
        </p:nvSpPr>
        <p:spPr bwMode="auto">
          <a:xfrm>
            <a:off x="4555200" y="3249878"/>
            <a:ext cx="13260" cy="13260"/>
          </a:xfrm>
          <a:custGeom>
            <a:avLst/>
            <a:gdLst/>
            <a:ahLst/>
            <a:cxnLst/>
            <a:rect l="l" t="t" r="r" b="b"/>
            <a:pathLst>
              <a:path w="116" h="116" fill="norm" stroke="1" extrusionOk="0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4602803" name="Google Shape;451;p35"/>
          <p:cNvSpPr/>
          <p:nvPr/>
        </p:nvSpPr>
        <p:spPr bwMode="auto">
          <a:xfrm>
            <a:off x="4587440" y="3070728"/>
            <a:ext cx="12118" cy="10974"/>
          </a:xfrm>
          <a:custGeom>
            <a:avLst/>
            <a:gdLst/>
            <a:ahLst/>
            <a:cxnLst/>
            <a:rect l="l" t="t" r="r" b="b"/>
            <a:pathLst>
              <a:path w="106" h="96" fill="norm" stroke="1" extrusionOk="0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0620915" name="Google Shape;452;p35"/>
          <p:cNvSpPr/>
          <p:nvPr/>
        </p:nvSpPr>
        <p:spPr bwMode="auto">
          <a:xfrm>
            <a:off x="4462023" y="3166305"/>
            <a:ext cx="12118" cy="10860"/>
          </a:xfrm>
          <a:custGeom>
            <a:avLst/>
            <a:gdLst/>
            <a:ahLst/>
            <a:cxnLst/>
            <a:rect l="l" t="t" r="r" b="b"/>
            <a:pathLst>
              <a:path w="106" h="95" fill="norm" stroke="1" extrusionOk="0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5405291" name="Google Shape;453;p35"/>
          <p:cNvSpPr/>
          <p:nvPr/>
        </p:nvSpPr>
        <p:spPr bwMode="auto">
          <a:xfrm>
            <a:off x="4534965" y="3064782"/>
            <a:ext cx="60936" cy="109982"/>
          </a:xfrm>
          <a:custGeom>
            <a:avLst/>
            <a:gdLst/>
            <a:ahLst/>
            <a:cxnLst/>
            <a:rect l="l" t="t" r="r" b="b"/>
            <a:pathLst>
              <a:path w="533" h="962" fill="norm" stroke="1" extrusionOk="0">
                <a:moveTo>
                  <a:pt x="0" y="1"/>
                </a:moveTo>
                <a:lnTo>
                  <a:pt x="178" y="962"/>
                </a:lnTo>
                <a:lnTo>
                  <a:pt x="533" y="116"/>
                </a:lnTo>
                <a:lnTo>
                  <a:pt x="491" y="95"/>
                </a:lnTo>
                <a:lnTo>
                  <a:pt x="188" y="805"/>
                </a:lnTo>
                <a:lnTo>
                  <a:pt x="4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815697" name="Google Shape;454;p35"/>
          <p:cNvSpPr/>
          <p:nvPr/>
        </p:nvSpPr>
        <p:spPr bwMode="auto">
          <a:xfrm>
            <a:off x="4460880" y="3112571"/>
            <a:ext cx="104037" cy="62193"/>
          </a:xfrm>
          <a:custGeom>
            <a:avLst/>
            <a:gdLst/>
            <a:ahLst/>
            <a:cxnLst/>
            <a:rect l="l" t="t" r="r" b="b"/>
            <a:pathLst>
              <a:path w="910" h="544" fill="norm" stroke="1" extrusionOk="0">
                <a:moveTo>
                  <a:pt x="21" y="1"/>
                </a:moveTo>
                <a:lnTo>
                  <a:pt x="0" y="42"/>
                </a:lnTo>
                <a:lnTo>
                  <a:pt x="753" y="450"/>
                </a:lnTo>
                <a:lnTo>
                  <a:pt x="63" y="492"/>
                </a:lnTo>
                <a:lnTo>
                  <a:pt x="63" y="544"/>
                </a:lnTo>
                <a:lnTo>
                  <a:pt x="909" y="48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2974538" name="Google Shape;455;p35"/>
          <p:cNvSpPr/>
          <p:nvPr/>
        </p:nvSpPr>
        <p:spPr bwMode="auto">
          <a:xfrm>
            <a:off x="4546854" y="3124575"/>
            <a:ext cx="107581" cy="50189"/>
          </a:xfrm>
          <a:custGeom>
            <a:avLst/>
            <a:gdLst/>
            <a:ahLst/>
            <a:cxnLst/>
            <a:rect l="l" t="t" r="r" b="b"/>
            <a:pathLst>
              <a:path w="941" h="439" fill="norm" stroke="1" extrusionOk="0">
                <a:moveTo>
                  <a:pt x="721" y="0"/>
                </a:moveTo>
                <a:lnTo>
                  <a:pt x="1" y="376"/>
                </a:lnTo>
                <a:lnTo>
                  <a:pt x="930" y="439"/>
                </a:lnTo>
                <a:lnTo>
                  <a:pt x="941" y="397"/>
                </a:lnTo>
                <a:lnTo>
                  <a:pt x="157" y="345"/>
                </a:lnTo>
                <a:lnTo>
                  <a:pt x="742" y="42"/>
                </a:lnTo>
                <a:lnTo>
                  <a:pt x="721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5799521" name="Google Shape;456;p35"/>
          <p:cNvSpPr/>
          <p:nvPr/>
        </p:nvSpPr>
        <p:spPr bwMode="auto">
          <a:xfrm>
            <a:off x="4552799" y="3160360"/>
            <a:ext cx="73054" cy="96834"/>
          </a:xfrm>
          <a:custGeom>
            <a:avLst/>
            <a:gdLst/>
            <a:ahLst/>
            <a:cxnLst/>
            <a:rect l="l" t="t" r="r" b="b"/>
            <a:pathLst>
              <a:path w="639" h="847" fill="norm" stroke="1" extrusionOk="0">
                <a:moveTo>
                  <a:pt x="1" y="0"/>
                </a:moveTo>
                <a:lnTo>
                  <a:pt x="63" y="847"/>
                </a:lnTo>
                <a:lnTo>
                  <a:pt x="105" y="836"/>
                </a:lnTo>
                <a:lnTo>
                  <a:pt x="53" y="105"/>
                </a:lnTo>
                <a:lnTo>
                  <a:pt x="53" y="105"/>
                </a:lnTo>
                <a:lnTo>
                  <a:pt x="607" y="596"/>
                </a:lnTo>
                <a:lnTo>
                  <a:pt x="638" y="56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1947744" name="Google Shape;457;p35"/>
          <p:cNvSpPr/>
          <p:nvPr/>
        </p:nvSpPr>
        <p:spPr bwMode="auto">
          <a:xfrm>
            <a:off x="4477572" y="3162760"/>
            <a:ext cx="78999" cy="75341"/>
          </a:xfrm>
          <a:custGeom>
            <a:avLst/>
            <a:gdLst/>
            <a:ahLst/>
            <a:cxnLst/>
            <a:rect l="l" t="t" r="r" b="b"/>
            <a:pathLst>
              <a:path w="691" h="659" fill="norm" stroke="1" extrusionOk="0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3" name="Google Shape;673;p41"/>
          <p:cNvSpPr txBox="1"/>
          <p:nvPr>
            <p:ph type="title"/>
          </p:nvPr>
        </p:nvSpPr>
        <p:spPr bwMode="auto">
          <a:xfrm>
            <a:off x="4952575" y="549600"/>
            <a:ext cx="34770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" name="Google Shape;873;p47"/>
          <p:cNvSpPr txBox="1"/>
          <p:nvPr>
            <p:ph type="subTitle" idx="1"/>
          </p:nvPr>
        </p:nvSpPr>
        <p:spPr bwMode="auto">
          <a:xfrm>
            <a:off x="2773959" y="2342185"/>
            <a:ext cx="3886200" cy="1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HEADER FILES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"/>
                <a:ea typeface="Fira Sans"/>
                <a:cs typeface="Fira Sans"/>
              </a:rPr>
              <a:t>FUNCTIONS USED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"/>
              <a:t>BLOCK DIAGRAM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1199"/>
              </a:spcAft>
              <a:buNone/>
              <a:defRPr/>
            </a:pPr>
            <a:endParaRPr/>
          </a:p>
        </p:txBody>
      </p:sp>
      <p:sp>
        <p:nvSpPr>
          <p:cNvPr id="665213992" name=""/>
          <p:cNvSpPr txBox="1"/>
          <p:nvPr/>
        </p:nvSpPr>
        <p:spPr bwMode="auto">
          <a:xfrm flipH="0" flipV="0">
            <a:off x="2700939" y="1588752"/>
            <a:ext cx="3008303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lang="en-US" sz="28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defRPr>
            </a:pPr>
            <a:r>
              <a:rPr lang="en" sz="2800" b="1" i="0" u="none" strike="noStrike" cap="none" spc="0">
                <a:solidFill>
                  <a:srgbClr val="51B3B4"/>
                </a:solidFill>
                <a:latin typeface="Viga"/>
                <a:ea typeface="Viga"/>
                <a:cs typeface="Viga"/>
              </a:rPr>
              <a:t>METHODOLOGY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586044" name="Google Shape;92;p13"/>
          <p:cNvSpPr txBox="1"/>
          <p:nvPr>
            <p:ph type="subTitle" idx="1"/>
          </p:nvPr>
        </p:nvSpPr>
        <p:spPr bwMode="auto">
          <a:xfrm>
            <a:off x="663674" y="1127707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iostream</a:t>
            </a: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99361" name="Google Shape;93;p13"/>
          <p:cNvSpPr txBox="1"/>
          <p:nvPr>
            <p:ph type="subTitle" idx="2"/>
          </p:nvPr>
        </p:nvSpPr>
        <p:spPr bwMode="auto">
          <a:xfrm flipH="0" flipV="0">
            <a:off x="663674" y="1519507"/>
            <a:ext cx="3268127" cy="824547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as stream of input and 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output using con and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cout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5568872" name="Google Shape;95;p13"/>
          <p:cNvSpPr txBox="1"/>
          <p:nvPr>
            <p:ph type="subTitle" idx="4"/>
          </p:nvPr>
        </p:nvSpPr>
        <p:spPr bwMode="auto">
          <a:xfrm>
            <a:off x="4825519" y="2543991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cstring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18904607" name="Google Shape;98;p13"/>
          <p:cNvSpPr txBox="1"/>
          <p:nvPr>
            <p:ph type="subTitle" idx="7"/>
          </p:nvPr>
        </p:nvSpPr>
        <p:spPr bwMode="auto">
          <a:xfrm>
            <a:off x="663674" y="2576650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cctype</a:t>
            </a:r>
            <a:endParaRPr/>
          </a:p>
        </p:txBody>
      </p:sp>
      <p:sp>
        <p:nvSpPr>
          <p:cNvPr id="113692179" name="Google Shape;101;p13"/>
          <p:cNvSpPr txBox="1"/>
          <p:nvPr>
            <p:ph type="subTitle" idx="13"/>
          </p:nvPr>
        </p:nvSpPr>
        <p:spPr bwMode="auto">
          <a:xfrm>
            <a:off x="4864186" y="1082558"/>
            <a:ext cx="2280299" cy="391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fstream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0671231" name="Google Shape;626;p39"/>
          <p:cNvSpPr txBox="1"/>
          <p:nvPr>
            <p:ph type="title"/>
          </p:nvPr>
        </p:nvSpPr>
        <p:spPr bwMode="auto">
          <a:xfrm>
            <a:off x="714297" y="346273"/>
            <a:ext cx="7715399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lang="en" sz="2800" b="1" i="0" u="none" strike="noStrike" cap="none" spc="0">
                <a:solidFill>
                  <a:schemeClr val="lt2"/>
                </a:solidFill>
                <a:latin typeface="Viga"/>
                <a:ea typeface="Viga"/>
                <a:cs typeface="Viga"/>
              </a:rPr>
              <a:t>HEADER FILES</a:t>
            </a:r>
            <a:endParaRPr/>
          </a:p>
        </p:txBody>
      </p:sp>
      <p:sp>
        <p:nvSpPr>
          <p:cNvPr id="2043888762" name="Google Shape;93;p13"/>
          <p:cNvSpPr txBox="1"/>
          <p:nvPr/>
        </p:nvSpPr>
        <p:spPr bwMode="auto">
          <a:xfrm flipH="0" flipV="0">
            <a:off x="4825519" y="2935790"/>
            <a:ext cx="3434733" cy="934493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perform various functionalities related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to string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manipulation like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strlen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(),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strcmp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() , etc.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91213660" name="Google Shape;93;p13"/>
          <p:cNvSpPr txBox="1"/>
          <p:nvPr/>
        </p:nvSpPr>
        <p:spPr bwMode="auto">
          <a:xfrm flipH="0" flipV="0">
            <a:off x="663674" y="2968450"/>
            <a:ext cx="3352527" cy="901833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contains function prototypes for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functions that test characters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for 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certain properties </a:t>
            </a:r>
            <a:endParaRPr lang="en-US"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69207521" name="Google Shape;93;p13"/>
          <p:cNvSpPr txBox="1"/>
          <p:nvPr/>
        </p:nvSpPr>
        <p:spPr bwMode="auto">
          <a:xfrm flipH="0" flipV="0">
            <a:off x="4864186" y="1474357"/>
            <a:ext cx="3347838" cy="869697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to control the data to read from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 file as input and write data into the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file as output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857450" name="Google Shape;92;p13"/>
          <p:cNvSpPr txBox="1"/>
          <p:nvPr>
            <p:ph type="subTitle" idx="1"/>
          </p:nvPr>
        </p:nvSpPr>
        <p:spPr bwMode="auto">
          <a:xfrm>
            <a:off x="663674" y="1127707"/>
            <a:ext cx="2280298" cy="3917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18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iomanip</a:t>
            </a: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20218750" name="Google Shape;93;p13"/>
          <p:cNvSpPr txBox="1"/>
          <p:nvPr>
            <p:ph type="subTitle" idx="2"/>
          </p:nvPr>
        </p:nvSpPr>
        <p:spPr bwMode="auto">
          <a:xfrm flipH="0" flipV="0">
            <a:off x="663674" y="1519507"/>
            <a:ext cx="3268127" cy="89188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used to access set() and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set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precision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() function to limit the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decimal places in variables.</a:t>
            </a:r>
            <a:endParaRPr lang="en-US" sz="14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8377836" name="Google Shape;101;p13"/>
          <p:cNvSpPr txBox="1"/>
          <p:nvPr>
            <p:ph type="subTitle" idx="13"/>
          </p:nvPr>
        </p:nvSpPr>
        <p:spPr bwMode="auto">
          <a:xfrm>
            <a:off x="4864186" y="1082558"/>
            <a:ext cx="2280298" cy="3917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</a:defRPr>
            </a:lvl9pPr>
          </a:lstStyle>
          <a:p>
            <a:pPr>
              <a:defRPr/>
            </a:pPr>
            <a:r>
              <a:rPr lang="en-US" sz="20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termios.h</a:t>
            </a:r>
            <a:endParaRPr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9103125" name="Google Shape;626;p39"/>
          <p:cNvSpPr txBox="1"/>
          <p:nvPr>
            <p:ph type="title"/>
          </p:nvPr>
        </p:nvSpPr>
        <p:spPr bwMode="auto">
          <a:xfrm>
            <a:off x="714297" y="346273"/>
            <a:ext cx="7715398" cy="4680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HEADER FILES</a:t>
            </a:r>
            <a:endParaRPr/>
          </a:p>
        </p:txBody>
      </p:sp>
      <p:sp>
        <p:nvSpPr>
          <p:cNvPr id="875703100" name="Google Shape;93;p13"/>
          <p:cNvSpPr txBox="1"/>
          <p:nvPr/>
        </p:nvSpPr>
        <p:spPr bwMode="auto">
          <a:xfrm flipH="0" flipV="0">
            <a:off x="4864186" y="1474357"/>
            <a:ext cx="3347838" cy="869697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marR="0" lvl="1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2pPr>
            <a:lvl3pPr marL="1371600" marR="0" lvl="2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3pPr>
            <a:lvl4pPr marL="1828800" marR="0" lvl="3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4pPr>
            <a:lvl5pPr marL="2286000" marR="0" lvl="4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5pPr>
            <a:lvl6pPr marL="2743200" marR="0" lvl="5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6pPr>
            <a:lvl7pPr marL="3200400" marR="0" lvl="6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7pPr>
            <a:lvl8pPr marL="3657600" marR="0" lvl="7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8pPr>
            <a:lvl9pPr marL="4114800" marR="0" lvl="8" indent="-3174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9pPr>
          </a:lstStyle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contains the 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definations</a:t>
            </a: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 used by the </a:t>
            </a:r>
            <a:endParaRPr sz="1400" b="0" i="0" u="none" strike="noStrike" cap="none" spc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terminal interfaces.</a:t>
            </a: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2022-11-25T17:27:09Z</dcterms:modified>
  <cp:category/>
  <cp:contentStatus/>
  <cp:version/>
</cp:coreProperties>
</file>