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Layouts/slideLayout27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1.xml" ContentType="application/vnd.openxmlformats-officedocument.theme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presProps" Target="presProps.xml" /><Relationship Id="rId21" Type="http://schemas.openxmlformats.org/officeDocument/2006/relationships/tableStyles" Target="tableStyles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 bwMode="auto">
          <a:xfrm>
            <a:off x="817850" y="753115"/>
            <a:ext cx="4486200" cy="243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 bwMode="auto">
          <a:xfrm>
            <a:off x="817850" y="3157850"/>
            <a:ext cx="3419699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 bwMode="auto">
          <a:xfrm>
            <a:off x="0" y="2962925"/>
            <a:ext cx="4383331" cy="2181175"/>
            <a:chOff x="0" y="2962925"/>
            <a:chExt cx="4383331" cy="2181175"/>
          </a:xfrm>
        </p:grpSpPr>
        <p:sp>
          <p:nvSpPr>
            <p:cNvPr id="12" name="Google Shape;12;p2"/>
            <p:cNvSpPr/>
            <p:nvPr/>
          </p:nvSpPr>
          <p:spPr bwMode="auto">
            <a:xfrm>
              <a:off x="0" y="2962925"/>
              <a:ext cx="4383331" cy="2181175"/>
            </a:xfrm>
            <a:custGeom>
              <a:avLst/>
              <a:gdLst/>
              <a:ahLst/>
              <a:cxnLst/>
              <a:rect l="l" t="t" r="r" b="b"/>
              <a:pathLst>
                <a:path w="131208" h="103545" fill="norm" stroke="1" extrusionOk="0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 bwMode="auto">
            <a:xfrm>
              <a:off x="0" y="3246738"/>
              <a:ext cx="4101773" cy="1893722"/>
            </a:xfrm>
            <a:custGeom>
              <a:avLst/>
              <a:gdLst/>
              <a:ahLst/>
              <a:cxnLst/>
              <a:rect l="l" t="t" r="r" b="b"/>
              <a:pathLst>
                <a:path w="122780" h="89899" fill="norm" stroke="1" extrusionOk="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 bwMode="auto">
          <a:xfrm>
            <a:off x="5514951" y="-120"/>
            <a:ext cx="3629117" cy="2588645"/>
            <a:chOff x="5514951" y="-120"/>
            <a:chExt cx="3629117" cy="2588645"/>
          </a:xfrm>
        </p:grpSpPr>
        <p:sp>
          <p:nvSpPr>
            <p:cNvPr id="15" name="Google Shape;15;p2"/>
            <p:cNvSpPr/>
            <p:nvPr/>
          </p:nvSpPr>
          <p:spPr bwMode="auto">
            <a:xfrm rot="-5400000">
              <a:off x="6035187" y="-520356"/>
              <a:ext cx="2588645" cy="3629117"/>
            </a:xfrm>
            <a:custGeom>
              <a:avLst/>
              <a:gdLst/>
              <a:ahLst/>
              <a:cxnLst/>
              <a:rect l="l" t="t" r="r" b="b"/>
              <a:pathLst>
                <a:path w="104634" h="92680" fill="norm" stroke="1" extrusionOk="0">
                  <a:moveTo>
                    <a:pt x="104634" y="0"/>
                  </a:moveTo>
                  <a:cubicBezTo>
                    <a:pt x="90329" y="7368"/>
                    <a:pt x="74649" y="32164"/>
                    <a:pt x="71094" y="50425"/>
                  </a:cubicBezTo>
                  <a:cubicBezTo>
                    <a:pt x="63755" y="77744"/>
                    <a:pt x="35203" y="88810"/>
                    <a:pt x="0" y="92680"/>
                  </a:cubicBezTo>
                  <a:lnTo>
                    <a:pt x="104634" y="92680"/>
                  </a:lnTo>
                  <a:lnTo>
                    <a:pt x="10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 bwMode="auto">
            <a:xfrm rot="-5400000">
              <a:off x="6215556" y="-495299"/>
              <a:ext cx="2433327" cy="3423697"/>
            </a:xfrm>
            <a:custGeom>
              <a:avLst/>
              <a:gdLst/>
              <a:ahLst/>
              <a:cxnLst/>
              <a:rect l="l" t="t" r="r" b="b"/>
              <a:pathLst>
                <a:path w="98356" h="87434" fill="norm" stroke="1" extrusionOk="0">
                  <a:moveTo>
                    <a:pt x="98356" y="0"/>
                  </a:moveTo>
                  <a:cubicBezTo>
                    <a:pt x="84051" y="7368"/>
                    <a:pt x="74677" y="26918"/>
                    <a:pt x="71094" y="45179"/>
                  </a:cubicBezTo>
                  <a:cubicBezTo>
                    <a:pt x="63727" y="72498"/>
                    <a:pt x="35203" y="83564"/>
                    <a:pt x="0" y="87434"/>
                  </a:cubicBezTo>
                  <a:lnTo>
                    <a:pt x="98356" y="87434"/>
                  </a:lnTo>
                  <a:lnTo>
                    <a:pt x="983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 bwMode="auto">
          <a:xfrm>
            <a:off x="1465050" y="1358745"/>
            <a:ext cx="6213899" cy="149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ubTitle" idx="1"/>
          </p:nvPr>
        </p:nvSpPr>
        <p:spPr bwMode="auto">
          <a:xfrm>
            <a:off x="2451600" y="2850024"/>
            <a:ext cx="4240800" cy="507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83" name="Google Shape;83;p11"/>
          <p:cNvGrpSpPr/>
          <p:nvPr/>
        </p:nvGrpSpPr>
        <p:grpSpPr bwMode="auto">
          <a:xfrm>
            <a:off x="-25" y="3826425"/>
            <a:ext cx="9144201" cy="1317064"/>
            <a:chOff x="-25" y="3826425"/>
            <a:chExt cx="9144201" cy="1317064"/>
          </a:xfrm>
        </p:grpSpPr>
        <p:sp>
          <p:nvSpPr>
            <p:cNvPr id="84" name="Google Shape;84;p11"/>
            <p:cNvSpPr/>
            <p:nvPr/>
          </p:nvSpPr>
          <p:spPr bwMode="auto">
            <a:xfrm rot="10800000" flipH="1">
              <a:off x="-25" y="3826425"/>
              <a:ext cx="9144201" cy="1317064"/>
            </a:xfrm>
            <a:custGeom>
              <a:avLst/>
              <a:gdLst/>
              <a:ahLst/>
              <a:cxnLst/>
              <a:rect l="l" t="t" r="r" b="b"/>
              <a:pathLst>
                <a:path w="243213" h="29744" fill="norm" stroke="1" extrusionOk="0">
                  <a:moveTo>
                    <a:pt x="0" y="1"/>
                  </a:moveTo>
                  <a:lnTo>
                    <a:pt x="28" y="21129"/>
                  </a:lnTo>
                  <a:cubicBezTo>
                    <a:pt x="8090" y="16655"/>
                    <a:pt x="19451" y="14584"/>
                    <a:pt x="31790" y="14584"/>
                  </a:cubicBezTo>
                  <a:cubicBezTo>
                    <a:pt x="42184" y="14584"/>
                    <a:pt x="53272" y="16054"/>
                    <a:pt x="63666" y="18793"/>
                  </a:cubicBezTo>
                  <a:cubicBezTo>
                    <a:pt x="85699" y="23746"/>
                    <a:pt x="111508" y="29744"/>
                    <a:pt x="136136" y="29744"/>
                  </a:cubicBezTo>
                  <a:cubicBezTo>
                    <a:pt x="145786" y="29744"/>
                    <a:pt x="155254" y="28823"/>
                    <a:pt x="164242" y="26558"/>
                  </a:cubicBezTo>
                  <a:cubicBezTo>
                    <a:pt x="184856" y="19858"/>
                    <a:pt x="202754" y="17638"/>
                    <a:pt x="216713" y="17638"/>
                  </a:cubicBezTo>
                  <a:cubicBezTo>
                    <a:pt x="228721" y="17638"/>
                    <a:pt x="237813" y="19281"/>
                    <a:pt x="243212" y="21129"/>
                  </a:cubicBezTo>
                  <a:lnTo>
                    <a:pt x="2432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" name="Google Shape;85;p11"/>
            <p:cNvSpPr/>
            <p:nvPr/>
          </p:nvSpPr>
          <p:spPr bwMode="auto">
            <a:xfrm rot="10800000" flipH="1">
              <a:off x="-25" y="3995530"/>
              <a:ext cx="9144201" cy="1147959"/>
            </a:xfrm>
            <a:custGeom>
              <a:avLst/>
              <a:gdLst/>
              <a:ahLst/>
              <a:cxnLst/>
              <a:rect l="l" t="t" r="r" b="b"/>
              <a:pathLst>
                <a:path w="243213" h="25925" fill="norm" stroke="1" extrusionOk="0">
                  <a:moveTo>
                    <a:pt x="0" y="1"/>
                  </a:moveTo>
                  <a:lnTo>
                    <a:pt x="28" y="19215"/>
                  </a:lnTo>
                  <a:cubicBezTo>
                    <a:pt x="9082" y="15031"/>
                    <a:pt x="22297" y="12770"/>
                    <a:pt x="36384" y="12770"/>
                  </a:cubicBezTo>
                  <a:cubicBezTo>
                    <a:pt x="45408" y="12770"/>
                    <a:pt x="54790" y="13698"/>
                    <a:pt x="63666" y="15643"/>
                  </a:cubicBezTo>
                  <a:cubicBezTo>
                    <a:pt x="88441" y="20300"/>
                    <a:pt x="110807" y="25924"/>
                    <a:pt x="133680" y="25924"/>
                  </a:cubicBezTo>
                  <a:cubicBezTo>
                    <a:pt x="143689" y="25924"/>
                    <a:pt x="153795" y="24847"/>
                    <a:pt x="164242" y="22141"/>
                  </a:cubicBezTo>
                  <a:cubicBezTo>
                    <a:pt x="181970" y="17465"/>
                    <a:pt x="197573" y="15903"/>
                    <a:pt x="210402" y="15903"/>
                  </a:cubicBezTo>
                  <a:cubicBezTo>
                    <a:pt x="225587" y="15903"/>
                    <a:pt x="236884" y="18091"/>
                    <a:pt x="243212" y="19891"/>
                  </a:cubicBezTo>
                  <a:lnTo>
                    <a:pt x="2432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86" name="Google Shape;86;p11"/>
          <p:cNvGrpSpPr/>
          <p:nvPr/>
        </p:nvGrpSpPr>
        <p:grpSpPr bwMode="auto">
          <a:xfrm>
            <a:off x="-25" y="-9550"/>
            <a:ext cx="9144201" cy="1317064"/>
            <a:chOff x="-25" y="-9550"/>
            <a:chExt cx="9144201" cy="1317064"/>
          </a:xfrm>
        </p:grpSpPr>
        <p:sp>
          <p:nvSpPr>
            <p:cNvPr id="87" name="Google Shape;87;p11"/>
            <p:cNvSpPr/>
            <p:nvPr/>
          </p:nvSpPr>
          <p:spPr bwMode="auto">
            <a:xfrm>
              <a:off x="-25" y="-9550"/>
              <a:ext cx="9144201" cy="1317064"/>
            </a:xfrm>
            <a:custGeom>
              <a:avLst/>
              <a:gdLst/>
              <a:ahLst/>
              <a:cxnLst/>
              <a:rect l="l" t="t" r="r" b="b"/>
              <a:pathLst>
                <a:path w="243213" h="29744" fill="norm" stroke="1" extrusionOk="0">
                  <a:moveTo>
                    <a:pt x="0" y="1"/>
                  </a:moveTo>
                  <a:lnTo>
                    <a:pt x="28" y="21129"/>
                  </a:lnTo>
                  <a:cubicBezTo>
                    <a:pt x="8090" y="16655"/>
                    <a:pt x="19451" y="14584"/>
                    <a:pt x="31790" y="14584"/>
                  </a:cubicBezTo>
                  <a:cubicBezTo>
                    <a:pt x="42184" y="14584"/>
                    <a:pt x="53272" y="16054"/>
                    <a:pt x="63666" y="18793"/>
                  </a:cubicBezTo>
                  <a:cubicBezTo>
                    <a:pt x="85699" y="23746"/>
                    <a:pt x="111508" y="29744"/>
                    <a:pt x="136136" y="29744"/>
                  </a:cubicBezTo>
                  <a:cubicBezTo>
                    <a:pt x="145786" y="29744"/>
                    <a:pt x="155254" y="28823"/>
                    <a:pt x="164242" y="26558"/>
                  </a:cubicBezTo>
                  <a:cubicBezTo>
                    <a:pt x="184856" y="19858"/>
                    <a:pt x="202754" y="17638"/>
                    <a:pt x="216713" y="17638"/>
                  </a:cubicBezTo>
                  <a:cubicBezTo>
                    <a:pt x="228721" y="17638"/>
                    <a:pt x="237813" y="19281"/>
                    <a:pt x="243212" y="21129"/>
                  </a:cubicBezTo>
                  <a:lnTo>
                    <a:pt x="2432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" name="Google Shape;88;p11"/>
            <p:cNvSpPr/>
            <p:nvPr/>
          </p:nvSpPr>
          <p:spPr bwMode="auto">
            <a:xfrm>
              <a:off x="-25" y="-9550"/>
              <a:ext cx="9144201" cy="1147959"/>
            </a:xfrm>
            <a:custGeom>
              <a:avLst/>
              <a:gdLst/>
              <a:ahLst/>
              <a:cxnLst/>
              <a:rect l="l" t="t" r="r" b="b"/>
              <a:pathLst>
                <a:path w="243213" h="25925" fill="norm" stroke="1" extrusionOk="0">
                  <a:moveTo>
                    <a:pt x="0" y="1"/>
                  </a:moveTo>
                  <a:lnTo>
                    <a:pt x="28" y="19215"/>
                  </a:lnTo>
                  <a:cubicBezTo>
                    <a:pt x="9082" y="15031"/>
                    <a:pt x="22297" y="12770"/>
                    <a:pt x="36384" y="12770"/>
                  </a:cubicBezTo>
                  <a:cubicBezTo>
                    <a:pt x="45408" y="12770"/>
                    <a:pt x="54790" y="13698"/>
                    <a:pt x="63666" y="15643"/>
                  </a:cubicBezTo>
                  <a:cubicBezTo>
                    <a:pt x="88441" y="20300"/>
                    <a:pt x="110807" y="25924"/>
                    <a:pt x="133680" y="25924"/>
                  </a:cubicBezTo>
                  <a:cubicBezTo>
                    <a:pt x="143689" y="25924"/>
                    <a:pt x="153795" y="24847"/>
                    <a:pt x="164242" y="22141"/>
                  </a:cubicBezTo>
                  <a:cubicBezTo>
                    <a:pt x="181970" y="17465"/>
                    <a:pt x="197573" y="15903"/>
                    <a:pt x="210402" y="15903"/>
                  </a:cubicBezTo>
                  <a:cubicBezTo>
                    <a:pt x="225587" y="15903"/>
                    <a:pt x="236884" y="18091"/>
                    <a:pt x="243212" y="19891"/>
                  </a:cubicBezTo>
                  <a:lnTo>
                    <a:pt x="2432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able of contents" preserve="0" showMasterPhAnim="0" userDrawn="1">
  <p:cSld name="CUSTO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 bwMode="auto">
          <a:xfrm>
            <a:off x="714299" y="430674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 bwMode="auto">
          <a:xfrm>
            <a:off x="1625688" y="1270375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2"/>
          </p:nvPr>
        </p:nvSpPr>
        <p:spPr bwMode="auto">
          <a:xfrm>
            <a:off x="1625688" y="1662175"/>
            <a:ext cx="2280300" cy="673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3" hasCustomPrompt="1"/>
          </p:nvPr>
        </p:nvSpPr>
        <p:spPr bwMode="auto">
          <a:xfrm>
            <a:off x="714288" y="1460025"/>
            <a:ext cx="10194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4"/>
          </p:nvPr>
        </p:nvSpPr>
        <p:spPr bwMode="auto">
          <a:xfrm>
            <a:off x="6149388" y="1270375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5"/>
          </p:nvPr>
        </p:nvSpPr>
        <p:spPr bwMode="auto">
          <a:xfrm>
            <a:off x="6149388" y="1662175"/>
            <a:ext cx="2280300" cy="673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6" hasCustomPrompt="1"/>
          </p:nvPr>
        </p:nvSpPr>
        <p:spPr bwMode="auto">
          <a:xfrm>
            <a:off x="5237988" y="1460025"/>
            <a:ext cx="10194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7"/>
          </p:nvPr>
        </p:nvSpPr>
        <p:spPr bwMode="auto">
          <a:xfrm>
            <a:off x="1625688" y="2707675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8"/>
          </p:nvPr>
        </p:nvSpPr>
        <p:spPr bwMode="auto">
          <a:xfrm>
            <a:off x="1625688" y="3099475"/>
            <a:ext cx="2280300" cy="673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9" hasCustomPrompt="1"/>
          </p:nvPr>
        </p:nvSpPr>
        <p:spPr bwMode="auto">
          <a:xfrm>
            <a:off x="714288" y="2897325"/>
            <a:ext cx="10194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3"/>
          </p:nvPr>
        </p:nvSpPr>
        <p:spPr bwMode="auto">
          <a:xfrm>
            <a:off x="6149388" y="2707675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4"/>
          </p:nvPr>
        </p:nvSpPr>
        <p:spPr bwMode="auto">
          <a:xfrm>
            <a:off x="6149388" y="3099475"/>
            <a:ext cx="2280300" cy="673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15" hasCustomPrompt="1"/>
          </p:nvPr>
        </p:nvSpPr>
        <p:spPr bwMode="auto">
          <a:xfrm>
            <a:off x="5237988" y="2897325"/>
            <a:ext cx="10194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grpSp>
        <p:nvGrpSpPr>
          <p:cNvPr id="104" name="Google Shape;104;p13"/>
          <p:cNvGrpSpPr/>
          <p:nvPr/>
        </p:nvGrpSpPr>
        <p:grpSpPr bwMode="auto">
          <a:xfrm>
            <a:off x="-25" y="3832926"/>
            <a:ext cx="9144201" cy="1310547"/>
            <a:chOff x="-25" y="3832926"/>
            <a:chExt cx="9144201" cy="1310547"/>
          </a:xfrm>
        </p:grpSpPr>
        <p:sp>
          <p:nvSpPr>
            <p:cNvPr id="105" name="Google Shape;105;p13"/>
            <p:cNvSpPr/>
            <p:nvPr/>
          </p:nvSpPr>
          <p:spPr bwMode="auto">
            <a:xfrm>
              <a:off x="-25" y="3832926"/>
              <a:ext cx="9144201" cy="1310547"/>
            </a:xfrm>
            <a:custGeom>
              <a:avLst/>
              <a:gdLst/>
              <a:ahLst/>
              <a:cxnLst/>
              <a:rect l="l" t="t" r="r" b="b"/>
              <a:pathLst>
                <a:path w="243213" h="26249" fill="norm" stroke="1" extrusionOk="0">
                  <a:moveTo>
                    <a:pt x="0" y="0"/>
                  </a:moveTo>
                  <a:lnTo>
                    <a:pt x="0" y="26248"/>
                  </a:lnTo>
                  <a:lnTo>
                    <a:pt x="243212" y="26248"/>
                  </a:lnTo>
                  <a:lnTo>
                    <a:pt x="243212" y="0"/>
                  </a:lnTo>
                  <a:cubicBezTo>
                    <a:pt x="197941" y="10958"/>
                    <a:pt x="155521" y="16168"/>
                    <a:pt x="115696" y="16168"/>
                  </a:cubicBezTo>
                  <a:cubicBezTo>
                    <a:pt x="74442" y="16168"/>
                    <a:pt x="35972" y="1057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 bwMode="auto">
            <a:xfrm>
              <a:off x="-25" y="3908766"/>
              <a:ext cx="9144201" cy="1234706"/>
            </a:xfrm>
            <a:custGeom>
              <a:avLst/>
              <a:gdLst/>
              <a:ahLst/>
              <a:cxnLst/>
              <a:rect l="l" t="t" r="r" b="b"/>
              <a:pathLst>
                <a:path w="243213" h="24730" fill="norm" stroke="1" extrusionOk="0">
                  <a:moveTo>
                    <a:pt x="0" y="0"/>
                  </a:moveTo>
                  <a:lnTo>
                    <a:pt x="0" y="24729"/>
                  </a:lnTo>
                  <a:lnTo>
                    <a:pt x="243212" y="24729"/>
                  </a:lnTo>
                  <a:lnTo>
                    <a:pt x="243212" y="0"/>
                  </a:lnTo>
                  <a:cubicBezTo>
                    <a:pt x="192482" y="11815"/>
                    <a:pt x="154490" y="17578"/>
                    <a:pt x="118059" y="17578"/>
                  </a:cubicBezTo>
                  <a:cubicBezTo>
                    <a:pt x="81010" y="17578"/>
                    <a:pt x="45576" y="1161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hree columns" preserve="0" showMasterPhAnim="0" userDrawn="1">
  <p:cSld name="CUSTOM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title"/>
          </p:nvPr>
        </p:nvSpPr>
        <p:spPr bwMode="auto">
          <a:xfrm>
            <a:off x="714299" y="430674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subTitle" idx="1"/>
          </p:nvPr>
        </p:nvSpPr>
        <p:spPr bwMode="auto">
          <a:xfrm>
            <a:off x="714288" y="2613400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subTitle" idx="2"/>
          </p:nvPr>
        </p:nvSpPr>
        <p:spPr bwMode="auto">
          <a:xfrm>
            <a:off x="714299" y="3005200"/>
            <a:ext cx="2280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subTitle" idx="3"/>
          </p:nvPr>
        </p:nvSpPr>
        <p:spPr bwMode="auto">
          <a:xfrm>
            <a:off x="3431838" y="2613400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ubTitle" idx="4"/>
          </p:nvPr>
        </p:nvSpPr>
        <p:spPr bwMode="auto">
          <a:xfrm>
            <a:off x="3431850" y="3005200"/>
            <a:ext cx="2280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subTitle" idx="5"/>
          </p:nvPr>
        </p:nvSpPr>
        <p:spPr bwMode="auto">
          <a:xfrm>
            <a:off x="6149388" y="2613400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6"/>
          </p:nvPr>
        </p:nvSpPr>
        <p:spPr bwMode="auto">
          <a:xfrm>
            <a:off x="6149400" y="3005200"/>
            <a:ext cx="2280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15" name="Google Shape;115;p14"/>
          <p:cNvGrpSpPr/>
          <p:nvPr/>
        </p:nvGrpSpPr>
        <p:grpSpPr bwMode="auto">
          <a:xfrm>
            <a:off x="5094775" y="0"/>
            <a:ext cx="4049231" cy="1415625"/>
            <a:chOff x="5094775" y="0"/>
            <a:chExt cx="4049231" cy="1415625"/>
          </a:xfrm>
        </p:grpSpPr>
        <p:sp>
          <p:nvSpPr>
            <p:cNvPr id="116" name="Google Shape;116;p14"/>
            <p:cNvSpPr/>
            <p:nvPr/>
          </p:nvSpPr>
          <p:spPr bwMode="auto">
            <a:xfrm>
              <a:off x="5094775" y="0"/>
              <a:ext cx="4049230" cy="1415625"/>
            </a:xfrm>
            <a:custGeom>
              <a:avLst/>
              <a:gdLst/>
              <a:ahLst/>
              <a:cxnLst/>
              <a:rect l="l" t="t" r="r" b="b"/>
              <a:pathLst>
                <a:path w="119025" h="56625" fill="norm" stroke="1" extrusionOk="0">
                  <a:moveTo>
                    <a:pt x="1" y="0"/>
                  </a:moveTo>
                  <a:lnTo>
                    <a:pt x="1" y="0"/>
                  </a:lnTo>
                  <a:cubicBezTo>
                    <a:pt x="15767" y="12126"/>
                    <a:pt x="56732" y="13559"/>
                    <a:pt x="72155" y="26631"/>
                  </a:cubicBezTo>
                  <a:cubicBezTo>
                    <a:pt x="84384" y="36173"/>
                    <a:pt x="93140" y="56625"/>
                    <a:pt x="107046" y="56625"/>
                  </a:cubicBezTo>
                  <a:cubicBezTo>
                    <a:pt x="110644" y="56625"/>
                    <a:pt x="114587" y="55255"/>
                    <a:pt x="119025" y="51973"/>
                  </a:cubicBezTo>
                  <a:lnTo>
                    <a:pt x="119025" y="61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" name="Google Shape;117;p14"/>
            <p:cNvSpPr/>
            <p:nvPr/>
          </p:nvSpPr>
          <p:spPr bwMode="auto">
            <a:xfrm>
              <a:off x="5190372" y="0"/>
              <a:ext cx="3953634" cy="1260475"/>
            </a:xfrm>
            <a:custGeom>
              <a:avLst/>
              <a:gdLst/>
              <a:ahLst/>
              <a:cxnLst/>
              <a:rect l="l" t="t" r="r" b="b"/>
              <a:pathLst>
                <a:path w="116215" h="50419" fill="norm" stroke="1" extrusionOk="0">
                  <a:moveTo>
                    <a:pt x="0" y="0"/>
                  </a:moveTo>
                  <a:cubicBezTo>
                    <a:pt x="15738" y="12126"/>
                    <a:pt x="53922" y="7367"/>
                    <a:pt x="69345" y="20439"/>
                  </a:cubicBezTo>
                  <a:cubicBezTo>
                    <a:pt x="81593" y="29978"/>
                    <a:pt x="90351" y="50418"/>
                    <a:pt x="104235" y="50418"/>
                  </a:cubicBezTo>
                  <a:cubicBezTo>
                    <a:pt x="107834" y="50418"/>
                    <a:pt x="111777" y="49045"/>
                    <a:pt x="116215" y="45752"/>
                  </a:cubicBezTo>
                  <a:lnTo>
                    <a:pt x="116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18" name="Google Shape;118;p14"/>
          <p:cNvGrpSpPr/>
          <p:nvPr/>
        </p:nvGrpSpPr>
        <p:grpSpPr bwMode="auto">
          <a:xfrm>
            <a:off x="5" y="2967051"/>
            <a:ext cx="3838120" cy="2176456"/>
            <a:chOff x="5" y="2967051"/>
            <a:chExt cx="3838120" cy="2176456"/>
          </a:xfrm>
        </p:grpSpPr>
        <p:sp>
          <p:nvSpPr>
            <p:cNvPr id="119" name="Google Shape;119;p14"/>
            <p:cNvSpPr/>
            <p:nvPr/>
          </p:nvSpPr>
          <p:spPr bwMode="auto">
            <a:xfrm flipH="1">
              <a:off x="5" y="2967051"/>
              <a:ext cx="3838120" cy="2176455"/>
            </a:xfrm>
            <a:custGeom>
              <a:avLst/>
              <a:gdLst/>
              <a:ahLst/>
              <a:cxnLst/>
              <a:rect l="l" t="t" r="r" b="b"/>
              <a:pathLst>
                <a:path w="105923" h="60065" fill="norm" stroke="1" extrusionOk="0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" name="Google Shape;120;p14"/>
            <p:cNvSpPr/>
            <p:nvPr/>
          </p:nvSpPr>
          <p:spPr bwMode="auto">
            <a:xfrm flipH="1">
              <a:off x="6" y="3232074"/>
              <a:ext cx="3632196" cy="1911432"/>
            </a:xfrm>
            <a:custGeom>
              <a:avLst/>
              <a:gdLst/>
              <a:ahLst/>
              <a:cxnLst/>
              <a:rect l="l" t="t" r="r" b="b"/>
              <a:pathLst>
                <a:path w="100240" h="52751" fill="norm" stroke="1" extrusionOk="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 1" preserve="0" showMasterPhAnim="0" userDrawn="1">
  <p:cSld name="CUSTOM_1_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22" name="Google Shape;122;p15"/>
          <p:cNvGrpSpPr/>
          <p:nvPr/>
        </p:nvGrpSpPr>
        <p:grpSpPr bwMode="auto">
          <a:xfrm>
            <a:off x="5176500" y="1175"/>
            <a:ext cx="3967500" cy="1266350"/>
            <a:chOff x="5176500" y="1175"/>
            <a:chExt cx="3967500" cy="1266350"/>
          </a:xfrm>
        </p:grpSpPr>
        <p:sp>
          <p:nvSpPr>
            <p:cNvPr id="123" name="Google Shape;123;p15"/>
            <p:cNvSpPr/>
            <p:nvPr/>
          </p:nvSpPr>
          <p:spPr bwMode="auto">
            <a:xfrm flipH="1">
              <a:off x="5176500" y="1175"/>
              <a:ext cx="3967500" cy="1266350"/>
            </a:xfrm>
            <a:custGeom>
              <a:avLst/>
              <a:gdLst/>
              <a:ahLst/>
              <a:cxnLst/>
              <a:rect l="l" t="t" r="r" b="b"/>
              <a:pathLst>
                <a:path w="158700" h="50654" fill="norm" stroke="1" extrusionOk="0">
                  <a:moveTo>
                    <a:pt x="172" y="0"/>
                  </a:moveTo>
                  <a:lnTo>
                    <a:pt x="0" y="50654"/>
                  </a:lnTo>
                  <a:cubicBezTo>
                    <a:pt x="26832" y="36924"/>
                    <a:pt x="67693" y="27512"/>
                    <a:pt x="96725" y="27512"/>
                  </a:cubicBezTo>
                  <a:cubicBezTo>
                    <a:pt x="99517" y="27512"/>
                    <a:pt x="102199" y="27599"/>
                    <a:pt x="104748" y="27778"/>
                  </a:cubicBezTo>
                  <a:cubicBezTo>
                    <a:pt x="106286" y="27835"/>
                    <a:pt x="107780" y="27862"/>
                    <a:pt x="109231" y="27862"/>
                  </a:cubicBezTo>
                  <a:cubicBezTo>
                    <a:pt x="155412" y="27862"/>
                    <a:pt x="158699" y="0"/>
                    <a:pt x="1586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 bwMode="auto">
            <a:xfrm flipH="1">
              <a:off x="5176500" y="1175"/>
              <a:ext cx="3967500" cy="1143800"/>
            </a:xfrm>
            <a:custGeom>
              <a:avLst/>
              <a:gdLst/>
              <a:ahLst/>
              <a:cxnLst/>
              <a:rect l="l" t="t" r="r" b="b"/>
              <a:pathLst>
                <a:path w="158700" h="45752" fill="norm" stroke="1" extrusionOk="0">
                  <a:moveTo>
                    <a:pt x="172" y="0"/>
                  </a:moveTo>
                  <a:lnTo>
                    <a:pt x="0" y="45752"/>
                  </a:lnTo>
                  <a:cubicBezTo>
                    <a:pt x="26832" y="32022"/>
                    <a:pt x="67693" y="22610"/>
                    <a:pt x="96725" y="22610"/>
                  </a:cubicBezTo>
                  <a:cubicBezTo>
                    <a:pt x="99517" y="22610"/>
                    <a:pt x="102199" y="22697"/>
                    <a:pt x="104748" y="22876"/>
                  </a:cubicBezTo>
                  <a:cubicBezTo>
                    <a:pt x="106579" y="22944"/>
                    <a:pt x="108349" y="22976"/>
                    <a:pt x="110058" y="22976"/>
                  </a:cubicBezTo>
                  <a:cubicBezTo>
                    <a:pt x="155451" y="22976"/>
                    <a:pt x="158699" y="0"/>
                    <a:pt x="1586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 bwMode="auto">
          <a:xfrm>
            <a:off x="714299" y="430674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subTitle" idx="1"/>
          </p:nvPr>
        </p:nvSpPr>
        <p:spPr bwMode="auto">
          <a:xfrm>
            <a:off x="1509602" y="1508500"/>
            <a:ext cx="25884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subTitle" idx="2"/>
          </p:nvPr>
        </p:nvSpPr>
        <p:spPr bwMode="auto">
          <a:xfrm>
            <a:off x="1509625" y="3119500"/>
            <a:ext cx="2588400" cy="1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ubTitle" idx="3"/>
          </p:nvPr>
        </p:nvSpPr>
        <p:spPr bwMode="auto">
          <a:xfrm>
            <a:off x="5045984" y="1508500"/>
            <a:ext cx="25884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subTitle" idx="4"/>
          </p:nvPr>
        </p:nvSpPr>
        <p:spPr bwMode="auto">
          <a:xfrm>
            <a:off x="5046003" y="3119500"/>
            <a:ext cx="2588400" cy="1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30" name="Google Shape;130;p15"/>
          <p:cNvGrpSpPr/>
          <p:nvPr/>
        </p:nvGrpSpPr>
        <p:grpSpPr bwMode="auto">
          <a:xfrm>
            <a:off x="36" y="3176650"/>
            <a:ext cx="3468451" cy="1966831"/>
            <a:chOff x="36" y="3176650"/>
            <a:chExt cx="3468451" cy="1966831"/>
          </a:xfrm>
        </p:grpSpPr>
        <p:sp>
          <p:nvSpPr>
            <p:cNvPr id="131" name="Google Shape;131;p15"/>
            <p:cNvSpPr/>
            <p:nvPr/>
          </p:nvSpPr>
          <p:spPr bwMode="auto">
            <a:xfrm flipH="1">
              <a:off x="38" y="3176650"/>
              <a:ext cx="3468449" cy="1966828"/>
            </a:xfrm>
            <a:custGeom>
              <a:avLst/>
              <a:gdLst/>
              <a:ahLst/>
              <a:cxnLst/>
              <a:rect l="l" t="t" r="r" b="b"/>
              <a:pathLst>
                <a:path w="105923" h="60065" fill="norm" stroke="1" extrusionOk="0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 bwMode="auto">
            <a:xfrm flipH="1">
              <a:off x="36" y="3416149"/>
              <a:ext cx="3282359" cy="1727331"/>
            </a:xfrm>
            <a:custGeom>
              <a:avLst/>
              <a:gdLst/>
              <a:ahLst/>
              <a:cxnLst/>
              <a:rect l="l" t="t" r="r" b="b"/>
              <a:pathLst>
                <a:path w="100240" h="52751" fill="norm" stroke="1" extrusionOk="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hree columns 1" preserve="0" showMasterPhAnim="0" userDrawn="1">
  <p:cSld name="CUSTOM_1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>
            <a:spLocks noGrp="1"/>
          </p:cNvSpPr>
          <p:nvPr>
            <p:ph type="title"/>
          </p:nvPr>
        </p:nvSpPr>
        <p:spPr bwMode="auto">
          <a:xfrm>
            <a:off x="714299" y="430674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subTitle" idx="1"/>
          </p:nvPr>
        </p:nvSpPr>
        <p:spPr bwMode="auto">
          <a:xfrm>
            <a:off x="1488487" y="2347915"/>
            <a:ext cx="32862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ubTitle" idx="2"/>
          </p:nvPr>
        </p:nvSpPr>
        <p:spPr bwMode="auto">
          <a:xfrm>
            <a:off x="1488505" y="2708710"/>
            <a:ext cx="32862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subTitle" idx="3"/>
          </p:nvPr>
        </p:nvSpPr>
        <p:spPr bwMode="auto">
          <a:xfrm>
            <a:off x="1488487" y="1232275"/>
            <a:ext cx="32862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4"/>
          </p:nvPr>
        </p:nvSpPr>
        <p:spPr bwMode="auto">
          <a:xfrm>
            <a:off x="1488505" y="1593070"/>
            <a:ext cx="32862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subTitle" idx="5"/>
          </p:nvPr>
        </p:nvSpPr>
        <p:spPr bwMode="auto">
          <a:xfrm>
            <a:off x="1488487" y="3463555"/>
            <a:ext cx="32862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subTitle" idx="6"/>
          </p:nvPr>
        </p:nvSpPr>
        <p:spPr bwMode="auto">
          <a:xfrm>
            <a:off x="1488505" y="3824350"/>
            <a:ext cx="32862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41" name="Google Shape;141;p16"/>
          <p:cNvGrpSpPr/>
          <p:nvPr/>
        </p:nvGrpSpPr>
        <p:grpSpPr bwMode="auto">
          <a:xfrm rot="10800000">
            <a:off x="5305880" y="1"/>
            <a:ext cx="3838120" cy="2176456"/>
            <a:chOff x="5" y="2967051"/>
            <a:chExt cx="3838120" cy="2176456"/>
          </a:xfrm>
        </p:grpSpPr>
        <p:sp>
          <p:nvSpPr>
            <p:cNvPr id="142" name="Google Shape;142;p16"/>
            <p:cNvSpPr/>
            <p:nvPr/>
          </p:nvSpPr>
          <p:spPr bwMode="auto">
            <a:xfrm flipH="1">
              <a:off x="5" y="2967051"/>
              <a:ext cx="3838120" cy="2176455"/>
            </a:xfrm>
            <a:custGeom>
              <a:avLst/>
              <a:gdLst/>
              <a:ahLst/>
              <a:cxnLst/>
              <a:rect l="l" t="t" r="r" b="b"/>
              <a:pathLst>
                <a:path w="105923" h="60065" fill="norm" stroke="1" extrusionOk="0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 bwMode="auto">
            <a:xfrm flipH="1">
              <a:off x="6" y="3232074"/>
              <a:ext cx="3632196" cy="1911432"/>
            </a:xfrm>
            <a:custGeom>
              <a:avLst/>
              <a:gdLst/>
              <a:ahLst/>
              <a:cxnLst/>
              <a:rect l="l" t="t" r="r" b="b"/>
              <a:pathLst>
                <a:path w="100240" h="52751" fill="norm" stroke="1" extrusionOk="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six columns" preserve="0" showMasterPhAnim="0" userDrawn="1">
  <p:cSld name="CUSTOM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>
            <a:spLocks noGrp="1"/>
          </p:cNvSpPr>
          <p:nvPr>
            <p:ph type="title"/>
          </p:nvPr>
        </p:nvSpPr>
        <p:spPr bwMode="auto">
          <a:xfrm>
            <a:off x="714299" y="430674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subTitle" idx="1"/>
          </p:nvPr>
        </p:nvSpPr>
        <p:spPr bwMode="auto">
          <a:xfrm>
            <a:off x="714288" y="1217783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subTitle" idx="2"/>
          </p:nvPr>
        </p:nvSpPr>
        <p:spPr bwMode="auto">
          <a:xfrm>
            <a:off x="714299" y="1609583"/>
            <a:ext cx="2280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subTitle" idx="3"/>
          </p:nvPr>
        </p:nvSpPr>
        <p:spPr bwMode="auto">
          <a:xfrm>
            <a:off x="3431838" y="1217783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subTitle" idx="4"/>
          </p:nvPr>
        </p:nvSpPr>
        <p:spPr bwMode="auto">
          <a:xfrm>
            <a:off x="3431850" y="1609583"/>
            <a:ext cx="2280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ubTitle" idx="5"/>
          </p:nvPr>
        </p:nvSpPr>
        <p:spPr bwMode="auto">
          <a:xfrm>
            <a:off x="6149388" y="1217783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subTitle" idx="6"/>
          </p:nvPr>
        </p:nvSpPr>
        <p:spPr bwMode="auto">
          <a:xfrm>
            <a:off x="6149400" y="1609583"/>
            <a:ext cx="2280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subTitle" idx="7"/>
          </p:nvPr>
        </p:nvSpPr>
        <p:spPr bwMode="auto">
          <a:xfrm>
            <a:off x="714288" y="2729308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subTitle" idx="8"/>
          </p:nvPr>
        </p:nvSpPr>
        <p:spPr bwMode="auto">
          <a:xfrm>
            <a:off x="714299" y="3121108"/>
            <a:ext cx="2280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subTitle" idx="9"/>
          </p:nvPr>
        </p:nvSpPr>
        <p:spPr bwMode="auto">
          <a:xfrm>
            <a:off x="3431838" y="2729308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subTitle" idx="13"/>
          </p:nvPr>
        </p:nvSpPr>
        <p:spPr bwMode="auto">
          <a:xfrm>
            <a:off x="3431850" y="3121108"/>
            <a:ext cx="2280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subTitle" idx="14"/>
          </p:nvPr>
        </p:nvSpPr>
        <p:spPr bwMode="auto">
          <a:xfrm>
            <a:off x="6149388" y="2729308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subTitle" idx="15"/>
          </p:nvPr>
        </p:nvSpPr>
        <p:spPr bwMode="auto">
          <a:xfrm>
            <a:off x="6149400" y="3121108"/>
            <a:ext cx="2280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58" name="Google Shape;158;p17"/>
          <p:cNvGrpSpPr/>
          <p:nvPr/>
        </p:nvGrpSpPr>
        <p:grpSpPr bwMode="auto">
          <a:xfrm>
            <a:off x="-346100" y="4168575"/>
            <a:ext cx="9834926" cy="993965"/>
            <a:chOff x="-346100" y="4168575"/>
            <a:chExt cx="9834926" cy="993965"/>
          </a:xfrm>
        </p:grpSpPr>
        <p:sp>
          <p:nvSpPr>
            <p:cNvPr id="159" name="Google Shape;159;p17"/>
            <p:cNvSpPr/>
            <p:nvPr/>
          </p:nvSpPr>
          <p:spPr bwMode="auto">
            <a:xfrm>
              <a:off x="-346100" y="4168575"/>
              <a:ext cx="9834926" cy="993965"/>
            </a:xfrm>
            <a:custGeom>
              <a:avLst/>
              <a:gdLst/>
              <a:ahLst/>
              <a:cxnLst/>
              <a:rect l="l" t="t" r="r" b="b"/>
              <a:pathLst>
                <a:path w="243213" h="26437" fill="norm" stroke="1" extrusionOk="0">
                  <a:moveTo>
                    <a:pt x="197025" y="0"/>
                  </a:moveTo>
                  <a:cubicBezTo>
                    <a:pt x="180762" y="0"/>
                    <a:pt x="163286" y="5651"/>
                    <a:pt x="142271" y="10316"/>
                  </a:cubicBezTo>
                  <a:cubicBezTo>
                    <a:pt x="132109" y="11919"/>
                    <a:pt x="118042" y="14340"/>
                    <a:pt x="103476" y="14340"/>
                  </a:cubicBezTo>
                  <a:cubicBezTo>
                    <a:pt x="99129" y="14340"/>
                    <a:pt x="94738" y="14125"/>
                    <a:pt x="90393" y="13608"/>
                  </a:cubicBezTo>
                  <a:cubicBezTo>
                    <a:pt x="76889" y="12004"/>
                    <a:pt x="59249" y="2861"/>
                    <a:pt x="44479" y="2861"/>
                  </a:cubicBezTo>
                  <a:cubicBezTo>
                    <a:pt x="42605" y="2775"/>
                    <a:pt x="40823" y="2734"/>
                    <a:pt x="39124" y="2734"/>
                  </a:cubicBezTo>
                  <a:cubicBezTo>
                    <a:pt x="17308" y="2734"/>
                    <a:pt x="9345" y="9549"/>
                    <a:pt x="0" y="17406"/>
                  </a:cubicBezTo>
                  <a:lnTo>
                    <a:pt x="0" y="26436"/>
                  </a:lnTo>
                  <a:lnTo>
                    <a:pt x="243213" y="26436"/>
                  </a:lnTo>
                  <a:lnTo>
                    <a:pt x="243213" y="17237"/>
                  </a:lnTo>
                  <a:cubicBezTo>
                    <a:pt x="236292" y="9838"/>
                    <a:pt x="223210" y="4717"/>
                    <a:pt x="206949" y="779"/>
                  </a:cubicBezTo>
                  <a:cubicBezTo>
                    <a:pt x="203679" y="240"/>
                    <a:pt x="200378" y="0"/>
                    <a:pt x="197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" name="Google Shape;160;p17"/>
            <p:cNvSpPr/>
            <p:nvPr/>
          </p:nvSpPr>
          <p:spPr bwMode="auto">
            <a:xfrm>
              <a:off x="-346100" y="4322048"/>
              <a:ext cx="9834926" cy="840492"/>
            </a:xfrm>
            <a:custGeom>
              <a:avLst/>
              <a:gdLst/>
              <a:ahLst/>
              <a:cxnLst/>
              <a:rect l="l" t="t" r="r" b="b"/>
              <a:pathLst>
                <a:path w="243213" h="22355" fill="norm" stroke="1" extrusionOk="0">
                  <a:moveTo>
                    <a:pt x="196992" y="1"/>
                  </a:moveTo>
                  <a:cubicBezTo>
                    <a:pt x="180739" y="1"/>
                    <a:pt x="163272" y="4771"/>
                    <a:pt x="142271" y="8710"/>
                  </a:cubicBezTo>
                  <a:cubicBezTo>
                    <a:pt x="132839" y="10538"/>
                    <a:pt x="119357" y="12228"/>
                    <a:pt x="105336" y="12228"/>
                  </a:cubicBezTo>
                  <a:cubicBezTo>
                    <a:pt x="100371" y="12228"/>
                    <a:pt x="95337" y="12016"/>
                    <a:pt x="90393" y="11523"/>
                  </a:cubicBezTo>
                  <a:cubicBezTo>
                    <a:pt x="76889" y="10144"/>
                    <a:pt x="59249" y="2408"/>
                    <a:pt x="44479" y="2408"/>
                  </a:cubicBezTo>
                  <a:cubicBezTo>
                    <a:pt x="42629" y="2338"/>
                    <a:pt x="40867" y="2304"/>
                    <a:pt x="39187" y="2304"/>
                  </a:cubicBezTo>
                  <a:cubicBezTo>
                    <a:pt x="17324" y="2304"/>
                    <a:pt x="9354" y="8068"/>
                    <a:pt x="0" y="14730"/>
                  </a:cubicBezTo>
                  <a:lnTo>
                    <a:pt x="0" y="22354"/>
                  </a:lnTo>
                  <a:lnTo>
                    <a:pt x="243213" y="22354"/>
                  </a:lnTo>
                  <a:lnTo>
                    <a:pt x="243213" y="14590"/>
                  </a:lnTo>
                  <a:cubicBezTo>
                    <a:pt x="236292" y="8316"/>
                    <a:pt x="223210" y="3983"/>
                    <a:pt x="206949" y="664"/>
                  </a:cubicBezTo>
                  <a:cubicBezTo>
                    <a:pt x="203668" y="205"/>
                    <a:pt x="200356" y="1"/>
                    <a:pt x="196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four columns" preserve="0" showMasterPhAnim="0" userDrawn="1">
  <p:cSld name="CUSTOM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62" name="Google Shape;162;p18"/>
          <p:cNvGrpSpPr/>
          <p:nvPr/>
        </p:nvGrpSpPr>
        <p:grpSpPr bwMode="auto">
          <a:xfrm>
            <a:off x="5611224" y="126"/>
            <a:ext cx="3532775" cy="2787949"/>
            <a:chOff x="5611224" y="126"/>
            <a:chExt cx="3532775" cy="2787949"/>
          </a:xfrm>
        </p:grpSpPr>
        <p:sp>
          <p:nvSpPr>
            <p:cNvPr id="163" name="Google Shape;163;p18"/>
            <p:cNvSpPr/>
            <p:nvPr/>
          </p:nvSpPr>
          <p:spPr bwMode="auto">
            <a:xfrm rot="10800000">
              <a:off x="5611224" y="126"/>
              <a:ext cx="3532775" cy="2787949"/>
            </a:xfrm>
            <a:custGeom>
              <a:avLst/>
              <a:gdLst/>
              <a:ahLst/>
              <a:cxnLst/>
              <a:rect l="l" t="t" r="r" b="b"/>
              <a:pathLst>
                <a:path w="131208" h="103545" fill="norm" stroke="1" extrusionOk="0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4" name="Google Shape;164;p18"/>
            <p:cNvSpPr/>
            <p:nvPr/>
          </p:nvSpPr>
          <p:spPr bwMode="auto">
            <a:xfrm rot="10800000">
              <a:off x="5838148" y="4735"/>
              <a:ext cx="3305852" cy="2420531"/>
            </a:xfrm>
            <a:custGeom>
              <a:avLst/>
              <a:gdLst/>
              <a:ahLst/>
              <a:cxnLst/>
              <a:rect l="l" t="t" r="r" b="b"/>
              <a:pathLst>
                <a:path w="122780" h="89899" fill="norm" stroke="1" extrusionOk="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 bwMode="auto">
          <a:xfrm>
            <a:off x="714299" y="430674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subTitle" idx="1"/>
          </p:nvPr>
        </p:nvSpPr>
        <p:spPr bwMode="auto">
          <a:xfrm>
            <a:off x="2033438" y="1321545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subTitle" idx="2"/>
          </p:nvPr>
        </p:nvSpPr>
        <p:spPr bwMode="auto">
          <a:xfrm>
            <a:off x="2033450" y="1713345"/>
            <a:ext cx="2280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subTitle" idx="3"/>
          </p:nvPr>
        </p:nvSpPr>
        <p:spPr bwMode="auto">
          <a:xfrm>
            <a:off x="5906113" y="1321545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subTitle" idx="4"/>
          </p:nvPr>
        </p:nvSpPr>
        <p:spPr bwMode="auto">
          <a:xfrm>
            <a:off x="5906125" y="1713345"/>
            <a:ext cx="2280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subTitle" idx="5"/>
          </p:nvPr>
        </p:nvSpPr>
        <p:spPr bwMode="auto">
          <a:xfrm>
            <a:off x="2033438" y="2979208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subTitle" idx="6"/>
          </p:nvPr>
        </p:nvSpPr>
        <p:spPr bwMode="auto">
          <a:xfrm>
            <a:off x="2033450" y="3371008"/>
            <a:ext cx="2280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subTitle" idx="7"/>
          </p:nvPr>
        </p:nvSpPr>
        <p:spPr bwMode="auto">
          <a:xfrm>
            <a:off x="5906113" y="2979208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subTitle" idx="8"/>
          </p:nvPr>
        </p:nvSpPr>
        <p:spPr bwMode="auto">
          <a:xfrm>
            <a:off x="5906125" y="3371008"/>
            <a:ext cx="2280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74" name="Google Shape;174;p18"/>
          <p:cNvGrpSpPr/>
          <p:nvPr/>
        </p:nvGrpSpPr>
        <p:grpSpPr bwMode="auto">
          <a:xfrm>
            <a:off x="0" y="2788075"/>
            <a:ext cx="2984654" cy="2355390"/>
            <a:chOff x="0" y="2788075"/>
            <a:chExt cx="2984654" cy="2355390"/>
          </a:xfrm>
        </p:grpSpPr>
        <p:sp>
          <p:nvSpPr>
            <p:cNvPr id="175" name="Google Shape;175;p18"/>
            <p:cNvSpPr/>
            <p:nvPr/>
          </p:nvSpPr>
          <p:spPr bwMode="auto">
            <a:xfrm>
              <a:off x="0" y="2788075"/>
              <a:ext cx="2984654" cy="2355390"/>
            </a:xfrm>
            <a:custGeom>
              <a:avLst/>
              <a:gdLst/>
              <a:ahLst/>
              <a:cxnLst/>
              <a:rect l="l" t="t" r="r" b="b"/>
              <a:pathLst>
                <a:path w="131208" h="103545" fill="norm" stroke="1" extrusionOk="0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6" name="Google Shape;176;p18"/>
            <p:cNvSpPr/>
            <p:nvPr/>
          </p:nvSpPr>
          <p:spPr bwMode="auto">
            <a:xfrm>
              <a:off x="0" y="3094579"/>
              <a:ext cx="2792938" cy="2044978"/>
            </a:xfrm>
            <a:custGeom>
              <a:avLst/>
              <a:gdLst/>
              <a:ahLst/>
              <a:cxnLst/>
              <a:rect l="l" t="t" r="r" b="b"/>
              <a:pathLst>
                <a:path w="122780" h="89899" fill="norm" stroke="1" extrusionOk="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" preserve="0" showMasterPhAnim="0" userDrawn="1">
  <p:cSld name="CUSTOM_1_1_1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>
            <a:spLocks noGrp="1"/>
          </p:cNvSpPr>
          <p:nvPr>
            <p:ph type="title"/>
          </p:nvPr>
        </p:nvSpPr>
        <p:spPr bwMode="auto">
          <a:xfrm>
            <a:off x="714299" y="430674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9" name="Google Shape;179;p19"/>
          <p:cNvSpPr txBox="1">
            <a:spLocks noGrp="1"/>
          </p:cNvSpPr>
          <p:nvPr>
            <p:ph type="subTitle" idx="1"/>
          </p:nvPr>
        </p:nvSpPr>
        <p:spPr bwMode="auto">
          <a:xfrm>
            <a:off x="714299" y="1590675"/>
            <a:ext cx="7715400" cy="30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80" name="Google Shape;180;p19"/>
          <p:cNvGrpSpPr/>
          <p:nvPr/>
        </p:nvGrpSpPr>
        <p:grpSpPr bwMode="auto">
          <a:xfrm>
            <a:off x="6568715" y="59"/>
            <a:ext cx="2575285" cy="2032329"/>
            <a:chOff x="6568715" y="59"/>
            <a:chExt cx="2575285" cy="2032329"/>
          </a:xfrm>
        </p:grpSpPr>
        <p:sp>
          <p:nvSpPr>
            <p:cNvPr id="181" name="Google Shape;181;p19"/>
            <p:cNvSpPr/>
            <p:nvPr/>
          </p:nvSpPr>
          <p:spPr bwMode="auto">
            <a:xfrm rot="10800000">
              <a:off x="6568715" y="59"/>
              <a:ext cx="2575285" cy="2032329"/>
            </a:xfrm>
            <a:custGeom>
              <a:avLst/>
              <a:gdLst/>
              <a:ahLst/>
              <a:cxnLst/>
              <a:rect l="l" t="t" r="r" b="b"/>
              <a:pathLst>
                <a:path w="131208" h="103545" fill="norm" stroke="1" extrusionOk="0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2" name="Google Shape;182;p19"/>
            <p:cNvSpPr/>
            <p:nvPr/>
          </p:nvSpPr>
          <p:spPr bwMode="auto">
            <a:xfrm rot="10800000">
              <a:off x="6734135" y="3428"/>
              <a:ext cx="2409864" cy="1764493"/>
            </a:xfrm>
            <a:custGeom>
              <a:avLst/>
              <a:gdLst/>
              <a:ahLst/>
              <a:cxnLst/>
              <a:rect l="l" t="t" r="r" b="b"/>
              <a:pathLst>
                <a:path w="122780" h="89899" fill="norm" stroke="1" extrusionOk="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1" preserve="0" showMasterPhAnim="0" userDrawn="1">
  <p:cSld name="CUSTOM_1_1_1_2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>
            <a:spLocks noGrp="1"/>
          </p:cNvSpPr>
          <p:nvPr>
            <p:ph type="title"/>
          </p:nvPr>
        </p:nvSpPr>
        <p:spPr bwMode="auto">
          <a:xfrm>
            <a:off x="714299" y="755250"/>
            <a:ext cx="3514800" cy="10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subTitle" idx="1"/>
          </p:nvPr>
        </p:nvSpPr>
        <p:spPr bwMode="auto">
          <a:xfrm>
            <a:off x="714299" y="1847700"/>
            <a:ext cx="5362800" cy="24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86" name="Google Shape;186;p20"/>
          <p:cNvGrpSpPr/>
          <p:nvPr/>
        </p:nvGrpSpPr>
        <p:grpSpPr bwMode="auto">
          <a:xfrm>
            <a:off x="5469700" y="0"/>
            <a:ext cx="3998053" cy="1847674"/>
            <a:chOff x="5469700" y="0"/>
            <a:chExt cx="3998053" cy="1847674"/>
          </a:xfrm>
        </p:grpSpPr>
        <p:sp>
          <p:nvSpPr>
            <p:cNvPr id="187" name="Google Shape;187;p20"/>
            <p:cNvSpPr/>
            <p:nvPr/>
          </p:nvSpPr>
          <p:spPr bwMode="auto">
            <a:xfrm>
              <a:off x="5469700" y="0"/>
              <a:ext cx="3998050" cy="1847674"/>
            </a:xfrm>
            <a:custGeom>
              <a:avLst/>
              <a:gdLst/>
              <a:ahLst/>
              <a:cxnLst/>
              <a:rect l="l" t="t" r="r" b="b"/>
              <a:pathLst>
                <a:path w="119025" h="56625" fill="norm" stroke="1" extrusionOk="0">
                  <a:moveTo>
                    <a:pt x="1" y="0"/>
                  </a:moveTo>
                  <a:lnTo>
                    <a:pt x="1" y="0"/>
                  </a:lnTo>
                  <a:cubicBezTo>
                    <a:pt x="15767" y="12126"/>
                    <a:pt x="56732" y="13559"/>
                    <a:pt x="72155" y="26631"/>
                  </a:cubicBezTo>
                  <a:cubicBezTo>
                    <a:pt x="84384" y="36173"/>
                    <a:pt x="93140" y="56625"/>
                    <a:pt x="107046" y="56625"/>
                  </a:cubicBezTo>
                  <a:cubicBezTo>
                    <a:pt x="110644" y="56625"/>
                    <a:pt x="114587" y="55255"/>
                    <a:pt x="119025" y="51973"/>
                  </a:cubicBezTo>
                  <a:lnTo>
                    <a:pt x="119025" y="61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8" name="Google Shape;188;p20"/>
            <p:cNvSpPr/>
            <p:nvPr/>
          </p:nvSpPr>
          <p:spPr bwMode="auto">
            <a:xfrm>
              <a:off x="5564091" y="0"/>
              <a:ext cx="3903662" cy="1645172"/>
            </a:xfrm>
            <a:custGeom>
              <a:avLst/>
              <a:gdLst/>
              <a:ahLst/>
              <a:cxnLst/>
              <a:rect l="l" t="t" r="r" b="b"/>
              <a:pathLst>
                <a:path w="116215" h="50419" fill="norm" stroke="1" extrusionOk="0">
                  <a:moveTo>
                    <a:pt x="0" y="0"/>
                  </a:moveTo>
                  <a:cubicBezTo>
                    <a:pt x="15738" y="12126"/>
                    <a:pt x="53922" y="7367"/>
                    <a:pt x="69345" y="20439"/>
                  </a:cubicBezTo>
                  <a:cubicBezTo>
                    <a:pt x="81593" y="29978"/>
                    <a:pt x="90351" y="50418"/>
                    <a:pt x="104235" y="50418"/>
                  </a:cubicBezTo>
                  <a:cubicBezTo>
                    <a:pt x="107834" y="50418"/>
                    <a:pt x="111777" y="49045"/>
                    <a:pt x="116215" y="45752"/>
                  </a:cubicBezTo>
                  <a:lnTo>
                    <a:pt x="116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 bwMode="auto">
          <a:xfrm>
            <a:off x="5154900" y="3094200"/>
            <a:ext cx="3275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 bwMode="auto">
          <a:xfrm>
            <a:off x="5591174" y="3936000"/>
            <a:ext cx="28383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 bwMode="auto">
          <a:xfrm>
            <a:off x="5154725" y="1624538"/>
            <a:ext cx="3275100" cy="121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grpSp>
        <p:nvGrpSpPr>
          <p:cNvPr id="21" name="Google Shape;21;p3"/>
          <p:cNvGrpSpPr/>
          <p:nvPr/>
        </p:nvGrpSpPr>
        <p:grpSpPr bwMode="auto">
          <a:xfrm>
            <a:off x="4882692" y="0"/>
            <a:ext cx="4261308" cy="2588625"/>
            <a:chOff x="4882692" y="0"/>
            <a:chExt cx="4261308" cy="2588625"/>
          </a:xfrm>
        </p:grpSpPr>
        <p:sp>
          <p:nvSpPr>
            <p:cNvPr id="22" name="Google Shape;22;p3"/>
            <p:cNvSpPr/>
            <p:nvPr/>
          </p:nvSpPr>
          <p:spPr bwMode="auto">
            <a:xfrm rot="10800000">
              <a:off x="4882692" y="0"/>
              <a:ext cx="4261308" cy="2588625"/>
            </a:xfrm>
            <a:custGeom>
              <a:avLst/>
              <a:gdLst/>
              <a:ahLst/>
              <a:cxnLst/>
              <a:rect l="l" t="t" r="r" b="b"/>
              <a:pathLst>
                <a:path w="131208" h="103545" fill="norm" stroke="1" extrusionOk="0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 bwMode="auto">
            <a:xfrm rot="10800000">
              <a:off x="5156413" y="4300"/>
              <a:ext cx="3987587" cy="2247475"/>
            </a:xfrm>
            <a:custGeom>
              <a:avLst/>
              <a:gdLst/>
              <a:ahLst/>
              <a:cxnLst/>
              <a:rect l="l" t="t" r="r" b="b"/>
              <a:pathLst>
                <a:path w="122780" h="89899" fill="norm" stroke="1" extrusionOk="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2" preserve="0" showMasterPhAnim="0" userDrawn="1">
  <p:cSld name="CUSTOM_1_1_1_2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>
            <a:spLocks noGrp="1"/>
          </p:cNvSpPr>
          <p:nvPr>
            <p:ph type="title"/>
          </p:nvPr>
        </p:nvSpPr>
        <p:spPr bwMode="auto">
          <a:xfrm>
            <a:off x="942900" y="1164825"/>
            <a:ext cx="2657700" cy="10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subTitle" idx="1"/>
          </p:nvPr>
        </p:nvSpPr>
        <p:spPr bwMode="auto">
          <a:xfrm>
            <a:off x="942900" y="2257275"/>
            <a:ext cx="2610000" cy="12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1" preserve="0" showMasterPhAnim="0" userDrawn="1">
  <p:cSld name="CUSTOM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>
            <a:spLocks noGrp="1"/>
          </p:cNvSpPr>
          <p:nvPr>
            <p:ph type="title"/>
          </p:nvPr>
        </p:nvSpPr>
        <p:spPr bwMode="auto">
          <a:xfrm>
            <a:off x="714299" y="430674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94" name="Google Shape;194;p22"/>
          <p:cNvGrpSpPr/>
          <p:nvPr/>
        </p:nvGrpSpPr>
        <p:grpSpPr bwMode="auto">
          <a:xfrm rot="10800000" flipH="1">
            <a:off x="5575323" y="3907800"/>
            <a:ext cx="3767404" cy="1235699"/>
            <a:chOff x="5094775" y="0"/>
            <a:chExt cx="4049231" cy="1415625"/>
          </a:xfrm>
        </p:grpSpPr>
        <p:sp>
          <p:nvSpPr>
            <p:cNvPr id="195" name="Google Shape;195;p22"/>
            <p:cNvSpPr/>
            <p:nvPr/>
          </p:nvSpPr>
          <p:spPr bwMode="auto">
            <a:xfrm>
              <a:off x="5094775" y="0"/>
              <a:ext cx="4049230" cy="1415625"/>
            </a:xfrm>
            <a:custGeom>
              <a:avLst/>
              <a:gdLst/>
              <a:ahLst/>
              <a:cxnLst/>
              <a:rect l="l" t="t" r="r" b="b"/>
              <a:pathLst>
                <a:path w="119025" h="56625" fill="norm" stroke="1" extrusionOk="0">
                  <a:moveTo>
                    <a:pt x="1" y="0"/>
                  </a:moveTo>
                  <a:lnTo>
                    <a:pt x="1" y="0"/>
                  </a:lnTo>
                  <a:cubicBezTo>
                    <a:pt x="15767" y="12126"/>
                    <a:pt x="56732" y="13559"/>
                    <a:pt x="72155" y="26631"/>
                  </a:cubicBezTo>
                  <a:cubicBezTo>
                    <a:pt x="84384" y="36173"/>
                    <a:pt x="93140" y="56625"/>
                    <a:pt x="107046" y="56625"/>
                  </a:cubicBezTo>
                  <a:cubicBezTo>
                    <a:pt x="110644" y="56625"/>
                    <a:pt x="114587" y="55255"/>
                    <a:pt x="119025" y="51973"/>
                  </a:cubicBezTo>
                  <a:lnTo>
                    <a:pt x="119025" y="61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" name="Google Shape;196;p22"/>
            <p:cNvSpPr/>
            <p:nvPr/>
          </p:nvSpPr>
          <p:spPr bwMode="auto">
            <a:xfrm>
              <a:off x="5190372" y="0"/>
              <a:ext cx="3953634" cy="1260475"/>
            </a:xfrm>
            <a:custGeom>
              <a:avLst/>
              <a:gdLst/>
              <a:ahLst/>
              <a:cxnLst/>
              <a:rect l="l" t="t" r="r" b="b"/>
              <a:pathLst>
                <a:path w="116215" h="50419" fill="norm" stroke="1" extrusionOk="0">
                  <a:moveTo>
                    <a:pt x="0" y="0"/>
                  </a:moveTo>
                  <a:cubicBezTo>
                    <a:pt x="15738" y="12126"/>
                    <a:pt x="53922" y="7367"/>
                    <a:pt x="69345" y="20439"/>
                  </a:cubicBezTo>
                  <a:cubicBezTo>
                    <a:pt x="81593" y="29978"/>
                    <a:pt x="90351" y="50418"/>
                    <a:pt x="104235" y="50418"/>
                  </a:cubicBezTo>
                  <a:cubicBezTo>
                    <a:pt x="107834" y="50418"/>
                    <a:pt x="111777" y="49045"/>
                    <a:pt x="116215" y="45752"/>
                  </a:cubicBezTo>
                  <a:lnTo>
                    <a:pt x="116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2" preserve="0" showMasterPhAnim="0" userDrawn="1">
  <p:cSld name="CUSTOM_1_1_1_1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>
            <a:spLocks noGrp="1"/>
          </p:cNvSpPr>
          <p:nvPr>
            <p:ph type="title"/>
          </p:nvPr>
        </p:nvSpPr>
        <p:spPr bwMode="auto">
          <a:xfrm>
            <a:off x="714299" y="430674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Quote" preserve="0" showMasterPhAnim="0" userDrawn="1">
  <p:cSld name="CUSTOM_1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00" name="Google Shape;200;p24"/>
          <p:cNvGrpSpPr/>
          <p:nvPr/>
        </p:nvGrpSpPr>
        <p:grpSpPr bwMode="auto">
          <a:xfrm>
            <a:off x="5195950" y="2027950"/>
            <a:ext cx="3948049" cy="3115669"/>
            <a:chOff x="5195950" y="2027950"/>
            <a:chExt cx="3948049" cy="3115669"/>
          </a:xfrm>
        </p:grpSpPr>
        <p:sp>
          <p:nvSpPr>
            <p:cNvPr id="201" name="Google Shape;201;p24"/>
            <p:cNvSpPr/>
            <p:nvPr/>
          </p:nvSpPr>
          <p:spPr bwMode="auto">
            <a:xfrm flipH="1">
              <a:off x="5195950" y="2027950"/>
              <a:ext cx="3948049" cy="3115669"/>
            </a:xfrm>
            <a:custGeom>
              <a:avLst/>
              <a:gdLst/>
              <a:ahLst/>
              <a:cxnLst/>
              <a:rect l="l" t="t" r="r" b="b"/>
              <a:pathLst>
                <a:path w="131208" h="103545" fill="norm" stroke="1" extrusionOk="0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2" name="Google Shape;202;p24"/>
            <p:cNvSpPr/>
            <p:nvPr/>
          </p:nvSpPr>
          <p:spPr bwMode="auto">
            <a:xfrm flipH="1">
              <a:off x="5449548" y="2433377"/>
              <a:ext cx="3694450" cy="2705061"/>
            </a:xfrm>
            <a:custGeom>
              <a:avLst/>
              <a:gdLst/>
              <a:ahLst/>
              <a:cxnLst/>
              <a:rect l="l" t="t" r="r" b="b"/>
              <a:pathLst>
                <a:path w="122780" h="89899" fill="norm" stroke="1" extrusionOk="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03" name="Google Shape;203;p24"/>
          <p:cNvGrpSpPr/>
          <p:nvPr/>
        </p:nvGrpSpPr>
        <p:grpSpPr bwMode="auto">
          <a:xfrm>
            <a:off x="-10046" y="-10046"/>
            <a:ext cx="3948049" cy="3115669"/>
            <a:chOff x="-10046" y="-10046"/>
            <a:chExt cx="3948049" cy="3115669"/>
          </a:xfrm>
        </p:grpSpPr>
        <p:sp>
          <p:nvSpPr>
            <p:cNvPr id="204" name="Google Shape;204;p24"/>
            <p:cNvSpPr/>
            <p:nvPr/>
          </p:nvSpPr>
          <p:spPr bwMode="auto">
            <a:xfrm rot="10800000" flipH="1">
              <a:off x="-10046" y="-10046"/>
              <a:ext cx="3948049" cy="3115669"/>
            </a:xfrm>
            <a:custGeom>
              <a:avLst/>
              <a:gdLst/>
              <a:ahLst/>
              <a:cxnLst/>
              <a:rect l="l" t="t" r="r" b="b"/>
              <a:pathLst>
                <a:path w="131208" h="103545" fill="norm" stroke="1" extrusionOk="0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5" name="Google Shape;205;p24"/>
            <p:cNvSpPr/>
            <p:nvPr/>
          </p:nvSpPr>
          <p:spPr bwMode="auto">
            <a:xfrm rot="10800000" flipH="1">
              <a:off x="-10046" y="-4865"/>
              <a:ext cx="3694450" cy="2705061"/>
            </a:xfrm>
            <a:custGeom>
              <a:avLst/>
              <a:gdLst/>
              <a:ahLst/>
              <a:cxnLst/>
              <a:rect l="l" t="t" r="r" b="b"/>
              <a:pathLst>
                <a:path w="122780" h="89899" fill="norm" stroke="1" extrusionOk="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06" name="Google Shape;206;p24"/>
          <p:cNvSpPr txBox="1">
            <a:spLocks noGrp="1"/>
          </p:cNvSpPr>
          <p:nvPr>
            <p:ph type="subTitle" idx="1"/>
          </p:nvPr>
        </p:nvSpPr>
        <p:spPr bwMode="auto">
          <a:xfrm>
            <a:off x="2628900" y="1419225"/>
            <a:ext cx="3886200" cy="15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title"/>
          </p:nvPr>
        </p:nvSpPr>
        <p:spPr bwMode="auto">
          <a:xfrm>
            <a:off x="2628900" y="3048000"/>
            <a:ext cx="3886200" cy="7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Numbers and text" preserve="0" showMasterPhAnim="0" userDrawn="1">
  <p:cSld name="CUSTOM_1_1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subTitle" idx="1"/>
          </p:nvPr>
        </p:nvSpPr>
        <p:spPr bwMode="auto">
          <a:xfrm>
            <a:off x="4572250" y="1417271"/>
            <a:ext cx="3857400" cy="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0" name="Google Shape;210;p25"/>
          <p:cNvSpPr txBox="1">
            <a:spLocks noGrp="1"/>
          </p:cNvSpPr>
          <p:nvPr>
            <p:ph type="title" hasCustomPrompt="1"/>
          </p:nvPr>
        </p:nvSpPr>
        <p:spPr bwMode="auto">
          <a:xfrm>
            <a:off x="4572000" y="707505"/>
            <a:ext cx="3857400" cy="7097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211" name="Google Shape;211;p25"/>
          <p:cNvSpPr txBox="1">
            <a:spLocks noGrp="1"/>
          </p:cNvSpPr>
          <p:nvPr>
            <p:ph type="subTitle" idx="2"/>
          </p:nvPr>
        </p:nvSpPr>
        <p:spPr bwMode="auto">
          <a:xfrm>
            <a:off x="4572250" y="2760297"/>
            <a:ext cx="38574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2" name="Google Shape;212;p25"/>
          <p:cNvSpPr txBox="1">
            <a:spLocks noGrp="1"/>
          </p:cNvSpPr>
          <p:nvPr>
            <p:ph type="title" idx="3" hasCustomPrompt="1"/>
          </p:nvPr>
        </p:nvSpPr>
        <p:spPr bwMode="auto">
          <a:xfrm>
            <a:off x="4572000" y="2050504"/>
            <a:ext cx="3857400" cy="7097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213" name="Google Shape;213;p25"/>
          <p:cNvSpPr txBox="1">
            <a:spLocks noGrp="1"/>
          </p:cNvSpPr>
          <p:nvPr>
            <p:ph type="subTitle" idx="4"/>
          </p:nvPr>
        </p:nvSpPr>
        <p:spPr bwMode="auto">
          <a:xfrm>
            <a:off x="4572250" y="4103321"/>
            <a:ext cx="3857400" cy="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title" idx="5" hasCustomPrompt="1"/>
          </p:nvPr>
        </p:nvSpPr>
        <p:spPr bwMode="auto">
          <a:xfrm>
            <a:off x="4572000" y="3393530"/>
            <a:ext cx="3857400" cy="7097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grpSp>
        <p:nvGrpSpPr>
          <p:cNvPr id="215" name="Google Shape;215;p25"/>
          <p:cNvGrpSpPr/>
          <p:nvPr/>
        </p:nvGrpSpPr>
        <p:grpSpPr bwMode="auto">
          <a:xfrm>
            <a:off x="0" y="2893725"/>
            <a:ext cx="2850822" cy="2249774"/>
            <a:chOff x="0" y="2551913"/>
            <a:chExt cx="3280199" cy="2588625"/>
          </a:xfrm>
        </p:grpSpPr>
        <p:sp>
          <p:nvSpPr>
            <p:cNvPr id="216" name="Google Shape;216;p25"/>
            <p:cNvSpPr/>
            <p:nvPr/>
          </p:nvSpPr>
          <p:spPr bwMode="auto">
            <a:xfrm>
              <a:off x="0" y="2551913"/>
              <a:ext cx="3280199" cy="2588625"/>
            </a:xfrm>
            <a:custGeom>
              <a:avLst/>
              <a:gdLst/>
              <a:ahLst/>
              <a:cxnLst/>
              <a:rect l="l" t="t" r="r" b="b"/>
              <a:pathLst>
                <a:path w="131208" h="103545" fill="norm" stroke="1" extrusionOk="0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" name="Google Shape;217;p25"/>
            <p:cNvSpPr/>
            <p:nvPr/>
          </p:nvSpPr>
          <p:spPr bwMode="auto">
            <a:xfrm>
              <a:off x="0" y="2888763"/>
              <a:ext cx="3069500" cy="2247475"/>
            </a:xfrm>
            <a:custGeom>
              <a:avLst/>
              <a:gdLst/>
              <a:ahLst/>
              <a:cxnLst/>
              <a:rect l="l" t="t" r="r" b="b"/>
              <a:pathLst>
                <a:path w="122780" h="89899" fill="norm" stroke="1" extrusionOk="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18" name="Google Shape;218;p25"/>
          <p:cNvGrpSpPr/>
          <p:nvPr/>
        </p:nvGrpSpPr>
        <p:grpSpPr bwMode="auto">
          <a:xfrm>
            <a:off x="6831016" y="-30575"/>
            <a:ext cx="2313358" cy="1447860"/>
            <a:chOff x="6495924" y="0"/>
            <a:chExt cx="2648075" cy="1657350"/>
          </a:xfrm>
        </p:grpSpPr>
        <p:sp>
          <p:nvSpPr>
            <p:cNvPr id="219" name="Google Shape;219;p25"/>
            <p:cNvSpPr/>
            <p:nvPr/>
          </p:nvSpPr>
          <p:spPr bwMode="auto">
            <a:xfrm rot="10800000" flipH="1">
              <a:off x="6495924" y="6"/>
              <a:ext cx="2648075" cy="1657344"/>
            </a:xfrm>
            <a:custGeom>
              <a:avLst/>
              <a:gdLst/>
              <a:ahLst/>
              <a:cxnLst/>
              <a:rect l="l" t="t" r="r" b="b"/>
              <a:pathLst>
                <a:path w="105923" h="60065" fill="norm" stroke="1" extrusionOk="0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" name="Google Shape;220;p25"/>
            <p:cNvSpPr/>
            <p:nvPr/>
          </p:nvSpPr>
          <p:spPr bwMode="auto">
            <a:xfrm rot="10800000" flipH="1">
              <a:off x="6638000" y="0"/>
              <a:ext cx="2506000" cy="1318775"/>
            </a:xfrm>
            <a:custGeom>
              <a:avLst/>
              <a:gdLst/>
              <a:ahLst/>
              <a:cxnLst/>
              <a:rect l="l" t="t" r="r" b="b"/>
              <a:pathLst>
                <a:path w="100240" h="52751" fill="norm" stroke="1" extrusionOk="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hanks" preserve="0" showMasterPhAnim="0" userDrawn="1">
  <p:cSld name="CUSTOM_1_1_1_1_1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22" name="Google Shape;222;p26"/>
          <p:cNvGrpSpPr/>
          <p:nvPr/>
        </p:nvGrpSpPr>
        <p:grpSpPr bwMode="auto">
          <a:xfrm>
            <a:off x="-6" y="1195439"/>
            <a:ext cx="3115669" cy="3948049"/>
            <a:chOff x="-6" y="1195439"/>
            <a:chExt cx="3115669" cy="3948049"/>
          </a:xfrm>
        </p:grpSpPr>
        <p:sp>
          <p:nvSpPr>
            <p:cNvPr id="223" name="Google Shape;223;p26"/>
            <p:cNvSpPr/>
            <p:nvPr/>
          </p:nvSpPr>
          <p:spPr bwMode="auto">
            <a:xfrm rot="5400000" flipH="1">
              <a:off x="-416196" y="1611629"/>
              <a:ext cx="3948049" cy="3115669"/>
            </a:xfrm>
            <a:custGeom>
              <a:avLst/>
              <a:gdLst/>
              <a:ahLst/>
              <a:cxnLst/>
              <a:rect l="l" t="t" r="r" b="b"/>
              <a:pathLst>
                <a:path w="131208" h="103545" fill="norm" stroke="1" extrusionOk="0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 bwMode="auto">
            <a:xfrm rot="5400000" flipH="1">
              <a:off x="-489520" y="1943732"/>
              <a:ext cx="3694450" cy="2705061"/>
            </a:xfrm>
            <a:custGeom>
              <a:avLst/>
              <a:gdLst/>
              <a:ahLst/>
              <a:cxnLst/>
              <a:rect l="l" t="t" r="r" b="b"/>
              <a:pathLst>
                <a:path w="122780" h="89899" fill="norm" stroke="1" extrusionOk="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25" name="Google Shape;225;p26"/>
          <p:cNvSpPr txBox="1">
            <a:spLocks noGrp="1"/>
          </p:cNvSpPr>
          <p:nvPr>
            <p:ph type="title"/>
          </p:nvPr>
        </p:nvSpPr>
        <p:spPr bwMode="auto">
          <a:xfrm>
            <a:off x="1826100" y="320625"/>
            <a:ext cx="5491800" cy="984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26" name="Google Shape;226;p26"/>
          <p:cNvSpPr txBox="1">
            <a:spLocks noGrp="1"/>
          </p:cNvSpPr>
          <p:nvPr>
            <p:ph type="subTitle" idx="1"/>
          </p:nvPr>
        </p:nvSpPr>
        <p:spPr bwMode="auto">
          <a:xfrm>
            <a:off x="2561425" y="1647825"/>
            <a:ext cx="40449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227" name="Google Shape;227;p26"/>
          <p:cNvGrpSpPr/>
          <p:nvPr/>
        </p:nvGrpSpPr>
        <p:grpSpPr bwMode="auto">
          <a:xfrm rot="-5400000">
            <a:off x="5612150" y="416200"/>
            <a:ext cx="3948049" cy="3115669"/>
            <a:chOff x="5195950" y="2027950"/>
            <a:chExt cx="3948049" cy="3115669"/>
          </a:xfrm>
        </p:grpSpPr>
        <p:sp>
          <p:nvSpPr>
            <p:cNvPr id="228" name="Google Shape;228;p26"/>
            <p:cNvSpPr/>
            <p:nvPr/>
          </p:nvSpPr>
          <p:spPr bwMode="auto">
            <a:xfrm flipH="1">
              <a:off x="5195950" y="2027950"/>
              <a:ext cx="3948049" cy="3115669"/>
            </a:xfrm>
            <a:custGeom>
              <a:avLst/>
              <a:gdLst/>
              <a:ahLst/>
              <a:cxnLst/>
              <a:rect l="l" t="t" r="r" b="b"/>
              <a:pathLst>
                <a:path w="131208" h="103545" fill="norm" stroke="1" extrusionOk="0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 bwMode="auto">
            <a:xfrm flipH="1">
              <a:off x="5449548" y="2433377"/>
              <a:ext cx="3694450" cy="2705061"/>
            </a:xfrm>
            <a:custGeom>
              <a:avLst/>
              <a:gdLst/>
              <a:ahLst/>
              <a:cxnLst/>
              <a:rect l="l" t="t" r="r" b="b"/>
              <a:pathLst>
                <a:path w="122780" h="89899" fill="norm" stroke="1" extrusionOk="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30" name="Google Shape;230;p26"/>
          <p:cNvSpPr txBox="1"/>
          <p:nvPr/>
        </p:nvSpPr>
        <p:spPr bwMode="auto">
          <a:xfrm>
            <a:off x="3083875" y="3619500"/>
            <a:ext cx="30000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n" sz="1000">
                <a:solidFill>
                  <a:schemeClr val="dk1"/>
                </a:solidFill>
                <a:latin typeface="Fira Sans"/>
                <a:ea typeface="Fira Sans"/>
                <a:cs typeface="Fira Sans"/>
              </a:rPr>
              <a:t>CREDITS: This presentation template was created by </a:t>
            </a:r>
            <a:r>
              <a:rPr lang="en" sz="1000" u="sng">
                <a:solidFill>
                  <a:schemeClr val="dk1"/>
                </a:solidFill>
                <a:latin typeface="Fira Sans"/>
                <a:ea typeface="Fira Sans"/>
                <a:cs typeface="Fira Sans"/>
                <a:hlinkClick r:id="rId2" tooltip="http://bit.ly/2Tynxth"/>
              </a:rPr>
              <a:t>Slidesgo</a:t>
            </a:r>
            <a:r>
              <a:rPr lang="en" sz="1000">
                <a:solidFill>
                  <a:schemeClr val="dk1"/>
                </a:solidFill>
                <a:latin typeface="Fira Sans"/>
                <a:ea typeface="Fira Sans"/>
                <a:cs typeface="Fira Sans"/>
              </a:rPr>
              <a:t>, including icons by </a:t>
            </a:r>
            <a:r>
              <a:rPr lang="en" sz="1000" u="sng">
                <a:solidFill>
                  <a:schemeClr val="dk1"/>
                </a:solidFill>
                <a:latin typeface="Fira Sans"/>
                <a:ea typeface="Fira Sans"/>
                <a:cs typeface="Fira Sans"/>
                <a:hlinkClick r:id="rId3" tooltip="http://bit.ly/2TyoMsr"/>
              </a:rPr>
              <a:t>Flaticon</a:t>
            </a:r>
            <a:r>
              <a:rPr lang="en" sz="1000">
                <a:solidFill>
                  <a:schemeClr val="dk1"/>
                </a:solidFill>
                <a:latin typeface="Fira Sans"/>
                <a:ea typeface="Fira Sans"/>
                <a:cs typeface="Fira Sans"/>
              </a:rPr>
              <a:t>, infographics &amp; images by </a:t>
            </a:r>
            <a:r>
              <a:rPr lang="en" sz="1000" u="sng">
                <a:solidFill>
                  <a:schemeClr val="dk1"/>
                </a:solidFill>
                <a:latin typeface="Fira Sans"/>
                <a:ea typeface="Fira Sans"/>
                <a:cs typeface="Fira Sans"/>
                <a:hlinkClick r:id="rId4" tooltip="http://bit.ly/2TtBDfr"/>
              </a:rPr>
              <a:t>Freepik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" preserve="0" showMasterPhAnim="0" userDrawn="1">
  <p:cSld name="CUSTOM_1_1_1_1_1_2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32" name="Google Shape;232;p27"/>
          <p:cNvGrpSpPr/>
          <p:nvPr/>
        </p:nvGrpSpPr>
        <p:grpSpPr bwMode="auto">
          <a:xfrm>
            <a:off x="-50" y="4168584"/>
            <a:ext cx="9144201" cy="993965"/>
            <a:chOff x="-50" y="4168584"/>
            <a:chExt cx="9144201" cy="993965"/>
          </a:xfrm>
        </p:grpSpPr>
        <p:sp>
          <p:nvSpPr>
            <p:cNvPr id="233" name="Google Shape;233;p27"/>
            <p:cNvSpPr/>
            <p:nvPr/>
          </p:nvSpPr>
          <p:spPr bwMode="auto">
            <a:xfrm>
              <a:off x="-50" y="4168584"/>
              <a:ext cx="9144201" cy="993965"/>
            </a:xfrm>
            <a:custGeom>
              <a:avLst/>
              <a:gdLst/>
              <a:ahLst/>
              <a:cxnLst/>
              <a:rect l="l" t="t" r="r" b="b"/>
              <a:pathLst>
                <a:path w="243213" h="26437" fill="norm" stroke="1" extrusionOk="0">
                  <a:moveTo>
                    <a:pt x="197025" y="0"/>
                  </a:moveTo>
                  <a:cubicBezTo>
                    <a:pt x="180762" y="0"/>
                    <a:pt x="163286" y="5651"/>
                    <a:pt x="142271" y="10316"/>
                  </a:cubicBezTo>
                  <a:cubicBezTo>
                    <a:pt x="132109" y="11919"/>
                    <a:pt x="118042" y="14340"/>
                    <a:pt x="103476" y="14340"/>
                  </a:cubicBezTo>
                  <a:cubicBezTo>
                    <a:pt x="99129" y="14340"/>
                    <a:pt x="94738" y="14125"/>
                    <a:pt x="90393" y="13608"/>
                  </a:cubicBezTo>
                  <a:cubicBezTo>
                    <a:pt x="76889" y="12004"/>
                    <a:pt x="59249" y="2861"/>
                    <a:pt x="44479" y="2861"/>
                  </a:cubicBezTo>
                  <a:cubicBezTo>
                    <a:pt x="42605" y="2775"/>
                    <a:pt x="40823" y="2734"/>
                    <a:pt x="39124" y="2734"/>
                  </a:cubicBezTo>
                  <a:cubicBezTo>
                    <a:pt x="17308" y="2734"/>
                    <a:pt x="9345" y="9549"/>
                    <a:pt x="0" y="17406"/>
                  </a:cubicBezTo>
                  <a:lnTo>
                    <a:pt x="0" y="26436"/>
                  </a:lnTo>
                  <a:lnTo>
                    <a:pt x="243213" y="26436"/>
                  </a:lnTo>
                  <a:lnTo>
                    <a:pt x="243213" y="17237"/>
                  </a:lnTo>
                  <a:cubicBezTo>
                    <a:pt x="236292" y="9838"/>
                    <a:pt x="223210" y="4717"/>
                    <a:pt x="206949" y="779"/>
                  </a:cubicBezTo>
                  <a:cubicBezTo>
                    <a:pt x="203679" y="240"/>
                    <a:pt x="200378" y="0"/>
                    <a:pt x="197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 bwMode="auto">
            <a:xfrm>
              <a:off x="-50" y="4322055"/>
              <a:ext cx="9144201" cy="840492"/>
            </a:xfrm>
            <a:custGeom>
              <a:avLst/>
              <a:gdLst/>
              <a:ahLst/>
              <a:cxnLst/>
              <a:rect l="l" t="t" r="r" b="b"/>
              <a:pathLst>
                <a:path w="243213" h="22355" fill="norm" stroke="1" extrusionOk="0">
                  <a:moveTo>
                    <a:pt x="196992" y="1"/>
                  </a:moveTo>
                  <a:cubicBezTo>
                    <a:pt x="180739" y="1"/>
                    <a:pt x="163272" y="4771"/>
                    <a:pt x="142271" y="8710"/>
                  </a:cubicBezTo>
                  <a:cubicBezTo>
                    <a:pt x="132839" y="10538"/>
                    <a:pt x="119357" y="12228"/>
                    <a:pt x="105336" y="12228"/>
                  </a:cubicBezTo>
                  <a:cubicBezTo>
                    <a:pt x="100371" y="12228"/>
                    <a:pt x="95337" y="12016"/>
                    <a:pt x="90393" y="11523"/>
                  </a:cubicBezTo>
                  <a:cubicBezTo>
                    <a:pt x="76889" y="10144"/>
                    <a:pt x="59249" y="2408"/>
                    <a:pt x="44479" y="2408"/>
                  </a:cubicBezTo>
                  <a:cubicBezTo>
                    <a:pt x="42629" y="2338"/>
                    <a:pt x="40867" y="2304"/>
                    <a:pt x="39187" y="2304"/>
                  </a:cubicBezTo>
                  <a:cubicBezTo>
                    <a:pt x="17324" y="2304"/>
                    <a:pt x="9354" y="8068"/>
                    <a:pt x="0" y="14730"/>
                  </a:cubicBezTo>
                  <a:lnTo>
                    <a:pt x="0" y="22354"/>
                  </a:lnTo>
                  <a:lnTo>
                    <a:pt x="243213" y="22354"/>
                  </a:lnTo>
                  <a:lnTo>
                    <a:pt x="243213" y="14590"/>
                  </a:lnTo>
                  <a:cubicBezTo>
                    <a:pt x="236292" y="8316"/>
                    <a:pt x="223210" y="3983"/>
                    <a:pt x="206949" y="664"/>
                  </a:cubicBezTo>
                  <a:cubicBezTo>
                    <a:pt x="203668" y="205"/>
                    <a:pt x="200356" y="1"/>
                    <a:pt x="196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1" preserve="0" showMasterPhAnim="0" userDrawn="1">
  <p:cSld name="CUSTOM_1_1_1_1_1_2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36" name="Google Shape;236;p28"/>
          <p:cNvGrpSpPr/>
          <p:nvPr/>
        </p:nvGrpSpPr>
        <p:grpSpPr bwMode="auto">
          <a:xfrm>
            <a:off x="5657550" y="2899776"/>
            <a:ext cx="3486459" cy="2243735"/>
            <a:chOff x="5657550" y="2899776"/>
            <a:chExt cx="3486459" cy="2243735"/>
          </a:xfrm>
        </p:grpSpPr>
        <p:sp>
          <p:nvSpPr>
            <p:cNvPr id="237" name="Google Shape;237;p28"/>
            <p:cNvSpPr/>
            <p:nvPr/>
          </p:nvSpPr>
          <p:spPr bwMode="auto">
            <a:xfrm>
              <a:off x="5657550" y="2899776"/>
              <a:ext cx="3486456" cy="2243728"/>
            </a:xfrm>
            <a:custGeom>
              <a:avLst/>
              <a:gdLst/>
              <a:ahLst/>
              <a:cxnLst/>
              <a:rect l="l" t="t" r="r" b="b"/>
              <a:pathLst>
                <a:path w="105923" h="60065" fill="norm" stroke="1" extrusionOk="0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 bwMode="auto">
            <a:xfrm>
              <a:off x="5844609" y="3172997"/>
              <a:ext cx="3299400" cy="1970514"/>
            </a:xfrm>
            <a:custGeom>
              <a:avLst/>
              <a:gdLst/>
              <a:ahLst/>
              <a:cxnLst/>
              <a:rect l="l" t="t" r="r" b="b"/>
              <a:pathLst>
                <a:path w="100240" h="52751" fill="norm" stroke="1" extrusionOk="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39" name="Google Shape;239;p28"/>
          <p:cNvGrpSpPr/>
          <p:nvPr/>
        </p:nvGrpSpPr>
        <p:grpSpPr bwMode="auto">
          <a:xfrm>
            <a:off x="0" y="1"/>
            <a:ext cx="3486459" cy="2243735"/>
            <a:chOff x="0" y="1"/>
            <a:chExt cx="3486459" cy="2243735"/>
          </a:xfrm>
        </p:grpSpPr>
        <p:sp>
          <p:nvSpPr>
            <p:cNvPr id="240" name="Google Shape;240;p28"/>
            <p:cNvSpPr/>
            <p:nvPr/>
          </p:nvSpPr>
          <p:spPr bwMode="auto">
            <a:xfrm rot="10800000">
              <a:off x="3" y="8"/>
              <a:ext cx="3486456" cy="2243728"/>
            </a:xfrm>
            <a:custGeom>
              <a:avLst/>
              <a:gdLst/>
              <a:ahLst/>
              <a:cxnLst/>
              <a:rect l="l" t="t" r="r" b="b"/>
              <a:pathLst>
                <a:path w="105923" h="60065" fill="norm" stroke="1" extrusionOk="0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 bwMode="auto">
            <a:xfrm rot="10800000">
              <a:off x="0" y="1"/>
              <a:ext cx="3299400" cy="1970514"/>
            </a:xfrm>
            <a:custGeom>
              <a:avLst/>
              <a:gdLst/>
              <a:ahLst/>
              <a:cxnLst/>
              <a:rect l="l" t="t" r="r" b="b"/>
              <a:pathLst>
                <a:path w="100240" h="52751" fill="norm" stroke="1" extrusionOk="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 bwMode="auto">
          <a:xfrm>
            <a:off x="714299" y="1206800"/>
            <a:ext cx="7715400" cy="3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 bwMode="auto">
          <a:xfrm>
            <a:off x="714299" y="430674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27" name="Google Shape;27;p4"/>
          <p:cNvGrpSpPr/>
          <p:nvPr/>
        </p:nvGrpSpPr>
        <p:grpSpPr bwMode="auto">
          <a:xfrm>
            <a:off x="5757795" y="-42819"/>
            <a:ext cx="4174516" cy="1081110"/>
            <a:chOff x="5139650" y="1052375"/>
            <a:chExt cx="2239427" cy="912175"/>
          </a:xfrm>
        </p:grpSpPr>
        <p:sp>
          <p:nvSpPr>
            <p:cNvPr id="28" name="Google Shape;28;p4"/>
            <p:cNvSpPr/>
            <p:nvPr/>
          </p:nvSpPr>
          <p:spPr bwMode="auto">
            <a:xfrm>
              <a:off x="5139650" y="1052375"/>
              <a:ext cx="2239425" cy="912175"/>
            </a:xfrm>
            <a:custGeom>
              <a:avLst/>
              <a:gdLst/>
              <a:ahLst/>
              <a:cxnLst/>
              <a:rect l="l" t="t" r="r" b="b"/>
              <a:pathLst>
                <a:path w="89577" h="36487" fill="norm" stroke="1" extrusionOk="0">
                  <a:moveTo>
                    <a:pt x="89576" y="1"/>
                  </a:moveTo>
                  <a:lnTo>
                    <a:pt x="0" y="29"/>
                  </a:lnTo>
                  <a:cubicBezTo>
                    <a:pt x="3064" y="6523"/>
                    <a:pt x="8079" y="12503"/>
                    <a:pt x="16874" y="12503"/>
                  </a:cubicBezTo>
                  <a:cubicBezTo>
                    <a:pt x="19548" y="12503"/>
                    <a:pt x="22571" y="11951"/>
                    <a:pt x="25995" y="10691"/>
                  </a:cubicBezTo>
                  <a:cubicBezTo>
                    <a:pt x="28048" y="10081"/>
                    <a:pt x="30169" y="9806"/>
                    <a:pt x="32288" y="9806"/>
                  </a:cubicBezTo>
                  <a:cubicBezTo>
                    <a:pt x="39836" y="9806"/>
                    <a:pt x="47359" y="13300"/>
                    <a:pt x="51709" y="17584"/>
                  </a:cubicBezTo>
                  <a:cubicBezTo>
                    <a:pt x="55198" y="20594"/>
                    <a:pt x="60740" y="30131"/>
                    <a:pt x="72865" y="35280"/>
                  </a:cubicBezTo>
                  <a:cubicBezTo>
                    <a:pt x="75213" y="36101"/>
                    <a:pt x="77524" y="36486"/>
                    <a:pt x="79659" y="36486"/>
                  </a:cubicBezTo>
                  <a:cubicBezTo>
                    <a:pt x="84249" y="36486"/>
                    <a:pt x="88021" y="34704"/>
                    <a:pt x="89576" y="31651"/>
                  </a:cubicBezTo>
                  <a:lnTo>
                    <a:pt x="895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 bwMode="auto">
            <a:xfrm>
              <a:off x="5155102" y="1053066"/>
              <a:ext cx="2223975" cy="793653"/>
            </a:xfrm>
            <a:custGeom>
              <a:avLst/>
              <a:gdLst/>
              <a:ahLst/>
              <a:cxnLst/>
              <a:rect l="l" t="t" r="r" b="b"/>
              <a:pathLst>
                <a:path w="88959" h="32983" fill="norm" stroke="1" extrusionOk="0">
                  <a:moveTo>
                    <a:pt x="1" y="1"/>
                  </a:moveTo>
                  <a:cubicBezTo>
                    <a:pt x="2850" y="6039"/>
                    <a:pt x="7071" y="10318"/>
                    <a:pt x="14584" y="10318"/>
                  </a:cubicBezTo>
                  <a:cubicBezTo>
                    <a:pt x="17607" y="10318"/>
                    <a:pt x="21163" y="9625"/>
                    <a:pt x="25377" y="8075"/>
                  </a:cubicBezTo>
                  <a:cubicBezTo>
                    <a:pt x="27430" y="7465"/>
                    <a:pt x="29551" y="7189"/>
                    <a:pt x="31670" y="7189"/>
                  </a:cubicBezTo>
                  <a:cubicBezTo>
                    <a:pt x="39218" y="7189"/>
                    <a:pt x="46741" y="10684"/>
                    <a:pt x="51091" y="14968"/>
                  </a:cubicBezTo>
                  <a:cubicBezTo>
                    <a:pt x="54580" y="17978"/>
                    <a:pt x="60122" y="26305"/>
                    <a:pt x="72247" y="31426"/>
                  </a:cubicBezTo>
                  <a:cubicBezTo>
                    <a:pt x="75168" y="32447"/>
                    <a:pt x="78032" y="32982"/>
                    <a:pt x="80569" y="32982"/>
                  </a:cubicBezTo>
                  <a:cubicBezTo>
                    <a:pt x="84458" y="32982"/>
                    <a:pt x="87579" y="31725"/>
                    <a:pt x="88958" y="29034"/>
                  </a:cubicBezTo>
                  <a:lnTo>
                    <a:pt x="88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 bwMode="auto">
          <a:xfrm>
            <a:off x="714299" y="430674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 bwMode="auto">
          <a:xfrm>
            <a:off x="4556581" y="1230238"/>
            <a:ext cx="27561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2"/>
          </p:nvPr>
        </p:nvSpPr>
        <p:spPr bwMode="auto">
          <a:xfrm>
            <a:off x="4556575" y="1622038"/>
            <a:ext cx="2756100" cy="8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 idx="3" hasCustomPrompt="1"/>
          </p:nvPr>
        </p:nvSpPr>
        <p:spPr bwMode="auto">
          <a:xfrm>
            <a:off x="7407775" y="1230255"/>
            <a:ext cx="850500" cy="75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4"/>
          </p:nvPr>
        </p:nvSpPr>
        <p:spPr bwMode="auto">
          <a:xfrm>
            <a:off x="4556581" y="2943763"/>
            <a:ext cx="27561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5"/>
          </p:nvPr>
        </p:nvSpPr>
        <p:spPr bwMode="auto">
          <a:xfrm>
            <a:off x="4556575" y="3335563"/>
            <a:ext cx="2756100" cy="8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6" hasCustomPrompt="1"/>
          </p:nvPr>
        </p:nvSpPr>
        <p:spPr bwMode="auto">
          <a:xfrm>
            <a:off x="7407775" y="2943856"/>
            <a:ext cx="850500" cy="75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grpSp>
        <p:nvGrpSpPr>
          <p:cNvPr id="38" name="Google Shape;38;p5"/>
          <p:cNvGrpSpPr/>
          <p:nvPr/>
        </p:nvGrpSpPr>
        <p:grpSpPr bwMode="auto">
          <a:xfrm>
            <a:off x="5863800" y="0"/>
            <a:ext cx="3280199" cy="2588625"/>
            <a:chOff x="5863800" y="0"/>
            <a:chExt cx="3280199" cy="2588625"/>
          </a:xfrm>
        </p:grpSpPr>
        <p:sp>
          <p:nvSpPr>
            <p:cNvPr id="39" name="Google Shape;39;p5"/>
            <p:cNvSpPr/>
            <p:nvPr/>
          </p:nvSpPr>
          <p:spPr bwMode="auto">
            <a:xfrm rot="10800000">
              <a:off x="5863800" y="0"/>
              <a:ext cx="3280199" cy="2588625"/>
            </a:xfrm>
            <a:custGeom>
              <a:avLst/>
              <a:gdLst/>
              <a:ahLst/>
              <a:cxnLst/>
              <a:rect l="l" t="t" r="r" b="b"/>
              <a:pathLst>
                <a:path w="131208" h="103545" fill="norm" stroke="1" extrusionOk="0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 bwMode="auto">
            <a:xfrm rot="10800000">
              <a:off x="6074500" y="4300"/>
              <a:ext cx="3069500" cy="2247475"/>
            </a:xfrm>
            <a:custGeom>
              <a:avLst/>
              <a:gdLst/>
              <a:ahLst/>
              <a:cxnLst/>
              <a:rect l="l" t="t" r="r" b="b"/>
              <a:pathLst>
                <a:path w="122780" h="89899" fill="norm" stroke="1" extrusionOk="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1" name="Google Shape;41;p5"/>
          <p:cNvGrpSpPr/>
          <p:nvPr/>
        </p:nvGrpSpPr>
        <p:grpSpPr bwMode="auto">
          <a:xfrm>
            <a:off x="0" y="3047675"/>
            <a:ext cx="3695920" cy="2095822"/>
            <a:chOff x="0" y="3047675"/>
            <a:chExt cx="3695920" cy="2095822"/>
          </a:xfrm>
        </p:grpSpPr>
        <p:sp>
          <p:nvSpPr>
            <p:cNvPr id="42" name="Google Shape;42;p5"/>
            <p:cNvSpPr/>
            <p:nvPr/>
          </p:nvSpPr>
          <p:spPr bwMode="auto">
            <a:xfrm flipH="1">
              <a:off x="3" y="3047675"/>
              <a:ext cx="3695918" cy="2095818"/>
            </a:xfrm>
            <a:custGeom>
              <a:avLst/>
              <a:gdLst/>
              <a:ahLst/>
              <a:cxnLst/>
              <a:rect l="l" t="t" r="r" b="b"/>
              <a:pathLst>
                <a:path w="105923" h="60065" fill="norm" stroke="1" extrusionOk="0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 bwMode="auto">
            <a:xfrm flipH="1">
              <a:off x="0" y="3302883"/>
              <a:ext cx="3497624" cy="1840614"/>
            </a:xfrm>
            <a:custGeom>
              <a:avLst/>
              <a:gdLst/>
              <a:ahLst/>
              <a:cxnLst/>
              <a:rect l="l" t="t" r="r" b="b"/>
              <a:pathLst>
                <a:path w="100240" h="52751" fill="norm" stroke="1" extrusionOk="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 bwMode="auto">
          <a:xfrm>
            <a:off x="714299" y="430674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 bwMode="auto">
          <a:xfrm>
            <a:off x="-19000" y="2885973"/>
            <a:ext cx="2316663" cy="2267419"/>
            <a:chOff x="38" y="2499575"/>
            <a:chExt cx="2672662" cy="2615850"/>
          </a:xfrm>
        </p:grpSpPr>
        <p:sp>
          <p:nvSpPr>
            <p:cNvPr id="47" name="Google Shape;47;p6"/>
            <p:cNvSpPr/>
            <p:nvPr/>
          </p:nvSpPr>
          <p:spPr bwMode="auto">
            <a:xfrm rot="5400000">
              <a:off x="28444" y="2471170"/>
              <a:ext cx="2615850" cy="2672658"/>
            </a:xfrm>
            <a:custGeom>
              <a:avLst/>
              <a:gdLst/>
              <a:ahLst/>
              <a:cxnLst/>
              <a:rect l="l" t="t" r="r" b="b"/>
              <a:pathLst>
                <a:path w="104634" h="92680" fill="norm" stroke="1" extrusionOk="0">
                  <a:moveTo>
                    <a:pt x="104634" y="0"/>
                  </a:moveTo>
                  <a:cubicBezTo>
                    <a:pt x="90329" y="7368"/>
                    <a:pt x="74649" y="32164"/>
                    <a:pt x="71094" y="50425"/>
                  </a:cubicBezTo>
                  <a:cubicBezTo>
                    <a:pt x="63755" y="77744"/>
                    <a:pt x="35203" y="88810"/>
                    <a:pt x="0" y="92680"/>
                  </a:cubicBezTo>
                  <a:lnTo>
                    <a:pt x="104634" y="92680"/>
                  </a:lnTo>
                  <a:lnTo>
                    <a:pt x="10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 bwMode="auto">
            <a:xfrm rot="5400000">
              <a:off x="31277" y="2625286"/>
              <a:ext cx="2458900" cy="2521378"/>
            </a:xfrm>
            <a:custGeom>
              <a:avLst/>
              <a:gdLst/>
              <a:ahLst/>
              <a:cxnLst/>
              <a:rect l="l" t="t" r="r" b="b"/>
              <a:pathLst>
                <a:path w="98356" h="87434" fill="norm" stroke="1" extrusionOk="0">
                  <a:moveTo>
                    <a:pt x="98356" y="0"/>
                  </a:moveTo>
                  <a:cubicBezTo>
                    <a:pt x="84051" y="7368"/>
                    <a:pt x="74677" y="26918"/>
                    <a:pt x="71094" y="45179"/>
                  </a:cubicBezTo>
                  <a:cubicBezTo>
                    <a:pt x="63727" y="72498"/>
                    <a:pt x="35203" y="83564"/>
                    <a:pt x="0" y="87434"/>
                  </a:cubicBezTo>
                  <a:lnTo>
                    <a:pt x="98356" y="87434"/>
                  </a:lnTo>
                  <a:lnTo>
                    <a:pt x="983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0" name="Google Shape;50;p7"/>
          <p:cNvGrpSpPr/>
          <p:nvPr/>
        </p:nvGrpSpPr>
        <p:grpSpPr bwMode="auto">
          <a:xfrm>
            <a:off x="5945717" y="2310600"/>
            <a:ext cx="3198400" cy="2832996"/>
            <a:chOff x="5945717" y="2310600"/>
            <a:chExt cx="3198400" cy="2832996"/>
          </a:xfrm>
        </p:grpSpPr>
        <p:sp>
          <p:nvSpPr>
            <p:cNvPr id="51" name="Google Shape;51;p7"/>
            <p:cNvSpPr/>
            <p:nvPr/>
          </p:nvSpPr>
          <p:spPr bwMode="auto">
            <a:xfrm>
              <a:off x="5945717" y="2310600"/>
              <a:ext cx="3198400" cy="2832996"/>
            </a:xfrm>
            <a:custGeom>
              <a:avLst/>
              <a:gdLst/>
              <a:ahLst/>
              <a:cxnLst/>
              <a:rect l="l" t="t" r="r" b="b"/>
              <a:pathLst>
                <a:path w="104634" h="92680" fill="norm" stroke="1" extrusionOk="0">
                  <a:moveTo>
                    <a:pt x="104634" y="0"/>
                  </a:moveTo>
                  <a:cubicBezTo>
                    <a:pt x="90329" y="7368"/>
                    <a:pt x="74649" y="32164"/>
                    <a:pt x="71094" y="50425"/>
                  </a:cubicBezTo>
                  <a:cubicBezTo>
                    <a:pt x="63755" y="77744"/>
                    <a:pt x="35203" y="88810"/>
                    <a:pt x="0" y="92680"/>
                  </a:cubicBezTo>
                  <a:lnTo>
                    <a:pt x="104634" y="92680"/>
                  </a:lnTo>
                  <a:lnTo>
                    <a:pt x="10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" name="Google Shape;52;p7"/>
            <p:cNvSpPr/>
            <p:nvPr/>
          </p:nvSpPr>
          <p:spPr bwMode="auto">
            <a:xfrm>
              <a:off x="6137614" y="2470951"/>
              <a:ext cx="3006497" cy="2672639"/>
            </a:xfrm>
            <a:custGeom>
              <a:avLst/>
              <a:gdLst/>
              <a:ahLst/>
              <a:cxnLst/>
              <a:rect l="l" t="t" r="r" b="b"/>
              <a:pathLst>
                <a:path w="98356" h="87434" fill="norm" stroke="1" extrusionOk="0">
                  <a:moveTo>
                    <a:pt x="98356" y="0"/>
                  </a:moveTo>
                  <a:cubicBezTo>
                    <a:pt x="84051" y="7368"/>
                    <a:pt x="74677" y="26918"/>
                    <a:pt x="71094" y="45179"/>
                  </a:cubicBezTo>
                  <a:cubicBezTo>
                    <a:pt x="63727" y="72498"/>
                    <a:pt x="35203" y="83564"/>
                    <a:pt x="0" y="87434"/>
                  </a:cubicBezTo>
                  <a:lnTo>
                    <a:pt x="98356" y="87434"/>
                  </a:lnTo>
                  <a:lnTo>
                    <a:pt x="983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 bwMode="auto">
          <a:xfrm>
            <a:off x="714299" y="1771650"/>
            <a:ext cx="3789000" cy="28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 bwMode="auto">
          <a:xfrm>
            <a:off x="714299" y="697375"/>
            <a:ext cx="30021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55" name="Google Shape;55;p7"/>
          <p:cNvGrpSpPr/>
          <p:nvPr/>
        </p:nvGrpSpPr>
        <p:grpSpPr bwMode="auto">
          <a:xfrm>
            <a:off x="-361836" y="-19050"/>
            <a:ext cx="3337461" cy="1415625"/>
            <a:chOff x="-361836" y="0"/>
            <a:chExt cx="3337461" cy="1415625"/>
          </a:xfrm>
        </p:grpSpPr>
        <p:sp>
          <p:nvSpPr>
            <p:cNvPr id="56" name="Google Shape;56;p7"/>
            <p:cNvSpPr/>
            <p:nvPr/>
          </p:nvSpPr>
          <p:spPr bwMode="auto">
            <a:xfrm flipH="1">
              <a:off x="-361836" y="0"/>
              <a:ext cx="3337461" cy="1415625"/>
            </a:xfrm>
            <a:custGeom>
              <a:avLst/>
              <a:gdLst/>
              <a:ahLst/>
              <a:cxnLst/>
              <a:rect l="l" t="t" r="r" b="b"/>
              <a:pathLst>
                <a:path w="119025" h="56625" fill="norm" stroke="1" extrusionOk="0">
                  <a:moveTo>
                    <a:pt x="1" y="0"/>
                  </a:moveTo>
                  <a:lnTo>
                    <a:pt x="1" y="0"/>
                  </a:lnTo>
                  <a:cubicBezTo>
                    <a:pt x="15767" y="12126"/>
                    <a:pt x="56732" y="13559"/>
                    <a:pt x="72155" y="26631"/>
                  </a:cubicBezTo>
                  <a:cubicBezTo>
                    <a:pt x="84384" y="36173"/>
                    <a:pt x="93140" y="56625"/>
                    <a:pt x="107046" y="56625"/>
                  </a:cubicBezTo>
                  <a:cubicBezTo>
                    <a:pt x="110644" y="56625"/>
                    <a:pt x="114587" y="55255"/>
                    <a:pt x="119025" y="51973"/>
                  </a:cubicBezTo>
                  <a:lnTo>
                    <a:pt x="119025" y="61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" name="Google Shape;57;p7"/>
            <p:cNvSpPr/>
            <p:nvPr/>
          </p:nvSpPr>
          <p:spPr bwMode="auto">
            <a:xfrm flipH="1">
              <a:off x="-322426" y="0"/>
              <a:ext cx="3258669" cy="1260475"/>
            </a:xfrm>
            <a:custGeom>
              <a:avLst/>
              <a:gdLst/>
              <a:ahLst/>
              <a:cxnLst/>
              <a:rect l="l" t="t" r="r" b="b"/>
              <a:pathLst>
                <a:path w="116215" h="50419" fill="norm" stroke="1" extrusionOk="0">
                  <a:moveTo>
                    <a:pt x="0" y="0"/>
                  </a:moveTo>
                  <a:cubicBezTo>
                    <a:pt x="15738" y="12126"/>
                    <a:pt x="53922" y="7367"/>
                    <a:pt x="69345" y="20439"/>
                  </a:cubicBezTo>
                  <a:cubicBezTo>
                    <a:pt x="81593" y="29978"/>
                    <a:pt x="90351" y="50418"/>
                    <a:pt x="104235" y="50418"/>
                  </a:cubicBezTo>
                  <a:cubicBezTo>
                    <a:pt x="107834" y="50418"/>
                    <a:pt x="111777" y="49045"/>
                    <a:pt x="116215" y="45752"/>
                  </a:cubicBezTo>
                  <a:lnTo>
                    <a:pt x="116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 bwMode="auto">
          <a:xfrm>
            <a:off x="2230950" y="1470942"/>
            <a:ext cx="4682100" cy="22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grpSp>
        <p:nvGrpSpPr>
          <p:cNvPr id="60" name="Google Shape;60;p8"/>
          <p:cNvGrpSpPr/>
          <p:nvPr/>
        </p:nvGrpSpPr>
        <p:grpSpPr bwMode="auto">
          <a:xfrm>
            <a:off x="4299342" y="-20190"/>
            <a:ext cx="5093356" cy="1547062"/>
            <a:chOff x="5139649" y="1052376"/>
            <a:chExt cx="2239428" cy="968730"/>
          </a:xfrm>
        </p:grpSpPr>
        <p:sp>
          <p:nvSpPr>
            <p:cNvPr id="61" name="Google Shape;61;p8"/>
            <p:cNvSpPr/>
            <p:nvPr/>
          </p:nvSpPr>
          <p:spPr bwMode="auto">
            <a:xfrm>
              <a:off x="5139649" y="1052376"/>
              <a:ext cx="2239425" cy="968730"/>
            </a:xfrm>
            <a:custGeom>
              <a:avLst/>
              <a:gdLst/>
              <a:ahLst/>
              <a:cxnLst/>
              <a:rect l="l" t="t" r="r" b="b"/>
              <a:pathLst>
                <a:path w="89577" h="36487" fill="norm" stroke="1" extrusionOk="0">
                  <a:moveTo>
                    <a:pt x="89576" y="1"/>
                  </a:moveTo>
                  <a:lnTo>
                    <a:pt x="0" y="29"/>
                  </a:lnTo>
                  <a:cubicBezTo>
                    <a:pt x="3064" y="6523"/>
                    <a:pt x="8079" y="12503"/>
                    <a:pt x="16874" y="12503"/>
                  </a:cubicBezTo>
                  <a:cubicBezTo>
                    <a:pt x="19548" y="12503"/>
                    <a:pt x="22571" y="11951"/>
                    <a:pt x="25995" y="10691"/>
                  </a:cubicBezTo>
                  <a:cubicBezTo>
                    <a:pt x="28048" y="10081"/>
                    <a:pt x="30169" y="9806"/>
                    <a:pt x="32288" y="9806"/>
                  </a:cubicBezTo>
                  <a:cubicBezTo>
                    <a:pt x="39836" y="9806"/>
                    <a:pt x="47359" y="13300"/>
                    <a:pt x="51709" y="17584"/>
                  </a:cubicBezTo>
                  <a:cubicBezTo>
                    <a:pt x="55198" y="20594"/>
                    <a:pt x="60740" y="30131"/>
                    <a:pt x="72865" y="35280"/>
                  </a:cubicBezTo>
                  <a:cubicBezTo>
                    <a:pt x="75213" y="36101"/>
                    <a:pt x="77524" y="36486"/>
                    <a:pt x="79659" y="36486"/>
                  </a:cubicBezTo>
                  <a:cubicBezTo>
                    <a:pt x="84249" y="36486"/>
                    <a:pt x="88021" y="34704"/>
                    <a:pt x="89576" y="31651"/>
                  </a:cubicBezTo>
                  <a:lnTo>
                    <a:pt x="895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 bwMode="auto">
            <a:xfrm>
              <a:off x="5155103" y="1053081"/>
              <a:ext cx="2223975" cy="867370"/>
            </a:xfrm>
            <a:custGeom>
              <a:avLst/>
              <a:gdLst/>
              <a:ahLst/>
              <a:cxnLst/>
              <a:rect l="l" t="t" r="r" b="b"/>
              <a:pathLst>
                <a:path w="88959" h="32983" fill="norm" stroke="1" extrusionOk="0">
                  <a:moveTo>
                    <a:pt x="1" y="1"/>
                  </a:moveTo>
                  <a:cubicBezTo>
                    <a:pt x="2850" y="6039"/>
                    <a:pt x="7071" y="10318"/>
                    <a:pt x="14584" y="10318"/>
                  </a:cubicBezTo>
                  <a:cubicBezTo>
                    <a:pt x="17607" y="10318"/>
                    <a:pt x="21163" y="9625"/>
                    <a:pt x="25377" y="8075"/>
                  </a:cubicBezTo>
                  <a:cubicBezTo>
                    <a:pt x="27430" y="7465"/>
                    <a:pt x="29551" y="7189"/>
                    <a:pt x="31670" y="7189"/>
                  </a:cubicBezTo>
                  <a:cubicBezTo>
                    <a:pt x="39218" y="7189"/>
                    <a:pt x="46741" y="10684"/>
                    <a:pt x="51091" y="14968"/>
                  </a:cubicBezTo>
                  <a:cubicBezTo>
                    <a:pt x="54580" y="17978"/>
                    <a:pt x="60122" y="26305"/>
                    <a:pt x="72247" y="31426"/>
                  </a:cubicBezTo>
                  <a:cubicBezTo>
                    <a:pt x="75168" y="32447"/>
                    <a:pt x="78032" y="32982"/>
                    <a:pt x="80569" y="32982"/>
                  </a:cubicBezTo>
                  <a:cubicBezTo>
                    <a:pt x="84458" y="32982"/>
                    <a:pt x="87579" y="31725"/>
                    <a:pt x="88958" y="29034"/>
                  </a:cubicBezTo>
                  <a:lnTo>
                    <a:pt x="88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63" name="Google Shape;63;p8"/>
          <p:cNvGrpSpPr/>
          <p:nvPr/>
        </p:nvGrpSpPr>
        <p:grpSpPr bwMode="auto">
          <a:xfrm rot="10800000">
            <a:off x="-251158" y="3596435"/>
            <a:ext cx="5093356" cy="1547062"/>
            <a:chOff x="5139649" y="1052376"/>
            <a:chExt cx="2239428" cy="968730"/>
          </a:xfrm>
        </p:grpSpPr>
        <p:sp>
          <p:nvSpPr>
            <p:cNvPr id="64" name="Google Shape;64;p8"/>
            <p:cNvSpPr/>
            <p:nvPr/>
          </p:nvSpPr>
          <p:spPr bwMode="auto">
            <a:xfrm>
              <a:off x="5139649" y="1052376"/>
              <a:ext cx="2239425" cy="968730"/>
            </a:xfrm>
            <a:custGeom>
              <a:avLst/>
              <a:gdLst/>
              <a:ahLst/>
              <a:cxnLst/>
              <a:rect l="l" t="t" r="r" b="b"/>
              <a:pathLst>
                <a:path w="89577" h="36487" fill="norm" stroke="1" extrusionOk="0">
                  <a:moveTo>
                    <a:pt x="89576" y="1"/>
                  </a:moveTo>
                  <a:lnTo>
                    <a:pt x="0" y="29"/>
                  </a:lnTo>
                  <a:cubicBezTo>
                    <a:pt x="3064" y="6523"/>
                    <a:pt x="8079" y="12503"/>
                    <a:pt x="16874" y="12503"/>
                  </a:cubicBezTo>
                  <a:cubicBezTo>
                    <a:pt x="19548" y="12503"/>
                    <a:pt x="22571" y="11951"/>
                    <a:pt x="25995" y="10691"/>
                  </a:cubicBezTo>
                  <a:cubicBezTo>
                    <a:pt x="28048" y="10081"/>
                    <a:pt x="30169" y="9806"/>
                    <a:pt x="32288" y="9806"/>
                  </a:cubicBezTo>
                  <a:cubicBezTo>
                    <a:pt x="39836" y="9806"/>
                    <a:pt x="47359" y="13300"/>
                    <a:pt x="51709" y="17584"/>
                  </a:cubicBezTo>
                  <a:cubicBezTo>
                    <a:pt x="55198" y="20594"/>
                    <a:pt x="60740" y="30131"/>
                    <a:pt x="72865" y="35280"/>
                  </a:cubicBezTo>
                  <a:cubicBezTo>
                    <a:pt x="75213" y="36101"/>
                    <a:pt x="77524" y="36486"/>
                    <a:pt x="79659" y="36486"/>
                  </a:cubicBezTo>
                  <a:cubicBezTo>
                    <a:pt x="84249" y="36486"/>
                    <a:pt x="88021" y="34704"/>
                    <a:pt x="89576" y="31651"/>
                  </a:cubicBezTo>
                  <a:lnTo>
                    <a:pt x="895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" name="Google Shape;65;p8"/>
            <p:cNvSpPr/>
            <p:nvPr/>
          </p:nvSpPr>
          <p:spPr bwMode="auto">
            <a:xfrm>
              <a:off x="5155103" y="1053081"/>
              <a:ext cx="2223975" cy="867370"/>
            </a:xfrm>
            <a:custGeom>
              <a:avLst/>
              <a:gdLst/>
              <a:ahLst/>
              <a:cxnLst/>
              <a:rect l="l" t="t" r="r" b="b"/>
              <a:pathLst>
                <a:path w="88959" h="32983" fill="norm" stroke="1" extrusionOk="0">
                  <a:moveTo>
                    <a:pt x="1" y="1"/>
                  </a:moveTo>
                  <a:cubicBezTo>
                    <a:pt x="2850" y="6039"/>
                    <a:pt x="7071" y="10318"/>
                    <a:pt x="14584" y="10318"/>
                  </a:cubicBezTo>
                  <a:cubicBezTo>
                    <a:pt x="17607" y="10318"/>
                    <a:pt x="21163" y="9625"/>
                    <a:pt x="25377" y="8075"/>
                  </a:cubicBezTo>
                  <a:cubicBezTo>
                    <a:pt x="27430" y="7465"/>
                    <a:pt x="29551" y="7189"/>
                    <a:pt x="31670" y="7189"/>
                  </a:cubicBezTo>
                  <a:cubicBezTo>
                    <a:pt x="39218" y="7189"/>
                    <a:pt x="46741" y="10684"/>
                    <a:pt x="51091" y="14968"/>
                  </a:cubicBezTo>
                  <a:cubicBezTo>
                    <a:pt x="54580" y="17978"/>
                    <a:pt x="60122" y="26305"/>
                    <a:pt x="72247" y="31426"/>
                  </a:cubicBezTo>
                  <a:cubicBezTo>
                    <a:pt x="75168" y="32447"/>
                    <a:pt x="78032" y="32982"/>
                    <a:pt x="80569" y="32982"/>
                  </a:cubicBezTo>
                  <a:cubicBezTo>
                    <a:pt x="84458" y="32982"/>
                    <a:pt x="87579" y="31725"/>
                    <a:pt x="88958" y="29034"/>
                  </a:cubicBezTo>
                  <a:lnTo>
                    <a:pt x="88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 bwMode="auto">
          <a:xfrm>
            <a:off x="714299" y="1104000"/>
            <a:ext cx="3857700" cy="9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 bwMode="auto">
          <a:xfrm>
            <a:off x="714299" y="2000200"/>
            <a:ext cx="3193800" cy="14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69" name="Google Shape;69;p9"/>
          <p:cNvGrpSpPr/>
          <p:nvPr/>
        </p:nvGrpSpPr>
        <p:grpSpPr bwMode="auto">
          <a:xfrm rot="10800000">
            <a:off x="-259789" y="3605298"/>
            <a:ext cx="5248107" cy="1538214"/>
            <a:chOff x="4547790" y="1052382"/>
            <a:chExt cx="2831305" cy="873043"/>
          </a:xfrm>
        </p:grpSpPr>
        <p:sp>
          <p:nvSpPr>
            <p:cNvPr id="70" name="Google Shape;70;p9"/>
            <p:cNvSpPr/>
            <p:nvPr/>
          </p:nvSpPr>
          <p:spPr bwMode="auto">
            <a:xfrm>
              <a:off x="4547790" y="1052382"/>
              <a:ext cx="2831305" cy="873043"/>
            </a:xfrm>
            <a:custGeom>
              <a:avLst/>
              <a:gdLst/>
              <a:ahLst/>
              <a:cxnLst/>
              <a:rect l="l" t="t" r="r" b="b"/>
              <a:pathLst>
                <a:path w="89577" h="36487" fill="norm" stroke="1" extrusionOk="0">
                  <a:moveTo>
                    <a:pt x="89576" y="1"/>
                  </a:moveTo>
                  <a:lnTo>
                    <a:pt x="0" y="29"/>
                  </a:lnTo>
                  <a:cubicBezTo>
                    <a:pt x="3064" y="6523"/>
                    <a:pt x="8079" y="12503"/>
                    <a:pt x="16874" y="12503"/>
                  </a:cubicBezTo>
                  <a:cubicBezTo>
                    <a:pt x="19548" y="12503"/>
                    <a:pt x="22571" y="11951"/>
                    <a:pt x="25995" y="10691"/>
                  </a:cubicBezTo>
                  <a:cubicBezTo>
                    <a:pt x="28048" y="10081"/>
                    <a:pt x="30169" y="9806"/>
                    <a:pt x="32288" y="9806"/>
                  </a:cubicBezTo>
                  <a:cubicBezTo>
                    <a:pt x="39836" y="9806"/>
                    <a:pt x="47359" y="13300"/>
                    <a:pt x="51709" y="17584"/>
                  </a:cubicBezTo>
                  <a:cubicBezTo>
                    <a:pt x="55198" y="20594"/>
                    <a:pt x="60740" y="30131"/>
                    <a:pt x="72865" y="35280"/>
                  </a:cubicBezTo>
                  <a:cubicBezTo>
                    <a:pt x="75213" y="36101"/>
                    <a:pt x="77524" y="36486"/>
                    <a:pt x="79659" y="36486"/>
                  </a:cubicBezTo>
                  <a:cubicBezTo>
                    <a:pt x="84249" y="36486"/>
                    <a:pt x="88021" y="34704"/>
                    <a:pt x="89576" y="31651"/>
                  </a:cubicBezTo>
                  <a:lnTo>
                    <a:pt x="895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" name="Google Shape;71;p9"/>
            <p:cNvSpPr/>
            <p:nvPr/>
          </p:nvSpPr>
          <p:spPr bwMode="auto">
            <a:xfrm>
              <a:off x="4567323" y="1053052"/>
              <a:ext cx="2811772" cy="789200"/>
            </a:xfrm>
            <a:custGeom>
              <a:avLst/>
              <a:gdLst/>
              <a:ahLst/>
              <a:cxnLst/>
              <a:rect l="l" t="t" r="r" b="b"/>
              <a:pathLst>
                <a:path w="88959" h="32983" fill="norm" stroke="1" extrusionOk="0">
                  <a:moveTo>
                    <a:pt x="1" y="1"/>
                  </a:moveTo>
                  <a:cubicBezTo>
                    <a:pt x="2850" y="6039"/>
                    <a:pt x="7071" y="10318"/>
                    <a:pt x="14584" y="10318"/>
                  </a:cubicBezTo>
                  <a:cubicBezTo>
                    <a:pt x="17607" y="10318"/>
                    <a:pt x="21163" y="9625"/>
                    <a:pt x="25377" y="8075"/>
                  </a:cubicBezTo>
                  <a:cubicBezTo>
                    <a:pt x="27430" y="7465"/>
                    <a:pt x="29551" y="7189"/>
                    <a:pt x="31670" y="7189"/>
                  </a:cubicBezTo>
                  <a:cubicBezTo>
                    <a:pt x="39218" y="7189"/>
                    <a:pt x="46741" y="10684"/>
                    <a:pt x="51091" y="14968"/>
                  </a:cubicBezTo>
                  <a:cubicBezTo>
                    <a:pt x="54580" y="17978"/>
                    <a:pt x="60122" y="26305"/>
                    <a:pt x="72247" y="31426"/>
                  </a:cubicBezTo>
                  <a:cubicBezTo>
                    <a:pt x="75168" y="32447"/>
                    <a:pt x="78032" y="32982"/>
                    <a:pt x="80569" y="32982"/>
                  </a:cubicBezTo>
                  <a:cubicBezTo>
                    <a:pt x="84458" y="32982"/>
                    <a:pt x="87579" y="31725"/>
                    <a:pt x="88958" y="29034"/>
                  </a:cubicBezTo>
                  <a:lnTo>
                    <a:pt x="88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72" name="Google Shape;72;p9"/>
          <p:cNvGrpSpPr/>
          <p:nvPr/>
        </p:nvGrpSpPr>
        <p:grpSpPr bwMode="auto">
          <a:xfrm>
            <a:off x="4988441" y="0"/>
            <a:ext cx="4155560" cy="1326375"/>
            <a:chOff x="4988441" y="0"/>
            <a:chExt cx="4155560" cy="1326375"/>
          </a:xfrm>
        </p:grpSpPr>
        <p:sp>
          <p:nvSpPr>
            <p:cNvPr id="73" name="Google Shape;73;p9"/>
            <p:cNvSpPr/>
            <p:nvPr/>
          </p:nvSpPr>
          <p:spPr bwMode="auto">
            <a:xfrm flipH="1">
              <a:off x="4988441" y="0"/>
              <a:ext cx="4155560" cy="1326375"/>
            </a:xfrm>
            <a:custGeom>
              <a:avLst/>
              <a:gdLst/>
              <a:ahLst/>
              <a:cxnLst/>
              <a:rect l="l" t="t" r="r" b="b"/>
              <a:pathLst>
                <a:path w="158700" h="50654" fill="norm" stroke="1" extrusionOk="0">
                  <a:moveTo>
                    <a:pt x="172" y="0"/>
                  </a:moveTo>
                  <a:lnTo>
                    <a:pt x="0" y="50654"/>
                  </a:lnTo>
                  <a:cubicBezTo>
                    <a:pt x="26832" y="36924"/>
                    <a:pt x="67693" y="27512"/>
                    <a:pt x="96725" y="27512"/>
                  </a:cubicBezTo>
                  <a:cubicBezTo>
                    <a:pt x="99517" y="27512"/>
                    <a:pt x="102199" y="27599"/>
                    <a:pt x="104748" y="27778"/>
                  </a:cubicBezTo>
                  <a:cubicBezTo>
                    <a:pt x="106286" y="27835"/>
                    <a:pt x="107780" y="27862"/>
                    <a:pt x="109231" y="27862"/>
                  </a:cubicBezTo>
                  <a:cubicBezTo>
                    <a:pt x="155412" y="27862"/>
                    <a:pt x="158699" y="0"/>
                    <a:pt x="1586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" name="Google Shape;74;p9"/>
            <p:cNvSpPr/>
            <p:nvPr/>
          </p:nvSpPr>
          <p:spPr bwMode="auto">
            <a:xfrm flipH="1">
              <a:off x="4988441" y="0"/>
              <a:ext cx="4155560" cy="1198015"/>
            </a:xfrm>
            <a:custGeom>
              <a:avLst/>
              <a:gdLst/>
              <a:ahLst/>
              <a:cxnLst/>
              <a:rect l="l" t="t" r="r" b="b"/>
              <a:pathLst>
                <a:path w="158700" h="45752" fill="norm" stroke="1" extrusionOk="0">
                  <a:moveTo>
                    <a:pt x="172" y="0"/>
                  </a:moveTo>
                  <a:lnTo>
                    <a:pt x="0" y="45752"/>
                  </a:lnTo>
                  <a:cubicBezTo>
                    <a:pt x="26832" y="32022"/>
                    <a:pt x="67693" y="22610"/>
                    <a:pt x="96725" y="22610"/>
                  </a:cubicBezTo>
                  <a:cubicBezTo>
                    <a:pt x="99517" y="22610"/>
                    <a:pt x="102199" y="22697"/>
                    <a:pt x="104748" y="22876"/>
                  </a:cubicBezTo>
                  <a:cubicBezTo>
                    <a:pt x="106579" y="22944"/>
                    <a:pt x="108349" y="22976"/>
                    <a:pt x="110058" y="22976"/>
                  </a:cubicBezTo>
                  <a:cubicBezTo>
                    <a:pt x="155451" y="22976"/>
                    <a:pt x="158699" y="0"/>
                    <a:pt x="1586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6" name="Google Shape;76;p10"/>
          <p:cNvGrpSpPr/>
          <p:nvPr/>
        </p:nvGrpSpPr>
        <p:grpSpPr bwMode="auto">
          <a:xfrm>
            <a:off x="4705541" y="-1083724"/>
            <a:ext cx="4862709" cy="4542699"/>
            <a:chOff x="4705541" y="-1083724"/>
            <a:chExt cx="4862709" cy="4542699"/>
          </a:xfrm>
        </p:grpSpPr>
        <p:sp>
          <p:nvSpPr>
            <p:cNvPr id="77" name="Google Shape;77;p10"/>
            <p:cNvSpPr/>
            <p:nvPr/>
          </p:nvSpPr>
          <p:spPr bwMode="auto">
            <a:xfrm rot="10800000">
              <a:off x="5451447" y="2178710"/>
              <a:ext cx="4103878" cy="1280265"/>
            </a:xfrm>
            <a:custGeom>
              <a:avLst/>
              <a:gdLst/>
              <a:ahLst/>
              <a:cxnLst/>
              <a:rect l="l" t="t" r="r" b="b"/>
              <a:pathLst>
                <a:path w="34391" h="10729" fill="norm" stroke="1" extrusionOk="0">
                  <a:moveTo>
                    <a:pt x="34390" y="10729"/>
                  </a:moveTo>
                  <a:lnTo>
                    <a:pt x="1" y="10729"/>
                  </a:lnTo>
                  <a:cubicBezTo>
                    <a:pt x="115" y="9757"/>
                    <a:pt x="345" y="8796"/>
                    <a:pt x="711" y="7888"/>
                  </a:cubicBezTo>
                  <a:cubicBezTo>
                    <a:pt x="1536" y="5777"/>
                    <a:pt x="3197" y="3751"/>
                    <a:pt x="5443" y="3437"/>
                  </a:cubicBezTo>
                  <a:cubicBezTo>
                    <a:pt x="6415" y="3291"/>
                    <a:pt x="7376" y="3479"/>
                    <a:pt x="8295" y="3824"/>
                  </a:cubicBezTo>
                  <a:cubicBezTo>
                    <a:pt x="9622" y="4315"/>
                    <a:pt x="11105" y="3918"/>
                    <a:pt x="12003" y="2832"/>
                  </a:cubicBezTo>
                  <a:cubicBezTo>
                    <a:pt x="13905" y="554"/>
                    <a:pt x="17185" y="1"/>
                    <a:pt x="19723" y="1526"/>
                  </a:cubicBezTo>
                  <a:cubicBezTo>
                    <a:pt x="20193" y="1818"/>
                    <a:pt x="20632" y="2152"/>
                    <a:pt x="21040" y="2518"/>
                  </a:cubicBezTo>
                  <a:cubicBezTo>
                    <a:pt x="22220" y="3563"/>
                    <a:pt x="23286" y="4785"/>
                    <a:pt x="24769" y="5234"/>
                  </a:cubicBezTo>
                  <a:cubicBezTo>
                    <a:pt x="26315" y="5704"/>
                    <a:pt x="28007" y="5234"/>
                    <a:pt x="29595" y="5548"/>
                  </a:cubicBezTo>
                  <a:cubicBezTo>
                    <a:pt x="31925" y="6018"/>
                    <a:pt x="33627" y="8138"/>
                    <a:pt x="34306" y="10405"/>
                  </a:cubicBezTo>
                  <a:cubicBezTo>
                    <a:pt x="34338" y="10510"/>
                    <a:pt x="34369" y="10624"/>
                    <a:pt x="34390" y="107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" name="Google Shape;78;p10"/>
            <p:cNvSpPr/>
            <p:nvPr/>
          </p:nvSpPr>
          <p:spPr bwMode="auto">
            <a:xfrm rot="10800000">
              <a:off x="4705541" y="-1083724"/>
              <a:ext cx="4862709" cy="4183299"/>
            </a:xfrm>
            <a:custGeom>
              <a:avLst/>
              <a:gdLst/>
              <a:ahLst/>
              <a:cxnLst/>
              <a:rect l="l" t="t" r="r" b="b"/>
              <a:pathLst>
                <a:path w="36699" h="26524" fill="norm" stroke="1" extrusionOk="0">
                  <a:moveTo>
                    <a:pt x="33178" y="18794"/>
                  </a:moveTo>
                  <a:cubicBezTo>
                    <a:pt x="32645" y="17258"/>
                    <a:pt x="32781" y="15576"/>
                    <a:pt x="33073" y="13988"/>
                  </a:cubicBezTo>
                  <a:cubicBezTo>
                    <a:pt x="33355" y="12390"/>
                    <a:pt x="33763" y="10802"/>
                    <a:pt x="33742" y="9183"/>
                  </a:cubicBezTo>
                  <a:cubicBezTo>
                    <a:pt x="33690" y="6498"/>
                    <a:pt x="32457" y="3970"/>
                    <a:pt x="30368" y="2278"/>
                  </a:cubicBezTo>
                  <a:cubicBezTo>
                    <a:pt x="28257" y="617"/>
                    <a:pt x="25510" y="1"/>
                    <a:pt x="22888" y="586"/>
                  </a:cubicBezTo>
                  <a:cubicBezTo>
                    <a:pt x="21258" y="962"/>
                    <a:pt x="19723" y="1808"/>
                    <a:pt x="18051" y="1881"/>
                  </a:cubicBezTo>
                  <a:cubicBezTo>
                    <a:pt x="16338" y="1954"/>
                    <a:pt x="14709" y="1192"/>
                    <a:pt x="13016" y="878"/>
                  </a:cubicBezTo>
                  <a:cubicBezTo>
                    <a:pt x="9005" y="147"/>
                    <a:pt x="4701" y="2163"/>
                    <a:pt x="2455" y="5569"/>
                  </a:cubicBezTo>
                  <a:cubicBezTo>
                    <a:pt x="219" y="8974"/>
                    <a:pt x="0" y="13539"/>
                    <a:pt x="1640" y="17279"/>
                  </a:cubicBezTo>
                  <a:cubicBezTo>
                    <a:pt x="3291" y="21008"/>
                    <a:pt x="6654" y="23871"/>
                    <a:pt x="10509" y="25197"/>
                  </a:cubicBezTo>
                  <a:cubicBezTo>
                    <a:pt x="14374" y="26524"/>
                    <a:pt x="18668" y="26378"/>
                    <a:pt x="22533" y="25082"/>
                  </a:cubicBezTo>
                  <a:cubicBezTo>
                    <a:pt x="24434" y="24445"/>
                    <a:pt x="26241" y="23557"/>
                    <a:pt x="28163" y="23014"/>
                  </a:cubicBezTo>
                  <a:cubicBezTo>
                    <a:pt x="30086" y="22460"/>
                    <a:pt x="32206" y="22293"/>
                    <a:pt x="34034" y="23098"/>
                  </a:cubicBezTo>
                  <a:lnTo>
                    <a:pt x="36698" y="21698"/>
                  </a:lnTo>
                  <a:cubicBezTo>
                    <a:pt x="35079" y="21656"/>
                    <a:pt x="33710" y="20319"/>
                    <a:pt x="33178" y="187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 bwMode="auto">
          <a:xfrm>
            <a:off x="4952575" y="549600"/>
            <a:ext cx="3477000" cy="22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714299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714299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  <a:defRPr sz="1800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>
            <a:spLocks noGrp="1"/>
          </p:cNvSpPr>
          <p:nvPr>
            <p:ph type="ctrTitle"/>
          </p:nvPr>
        </p:nvSpPr>
        <p:spPr bwMode="auto">
          <a:xfrm>
            <a:off x="825849" y="494334"/>
            <a:ext cx="1558149" cy="864353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5500"/>
              <a:t>C++ </a:t>
            </a:r>
            <a:endParaRPr sz="5500"/>
          </a:p>
        </p:txBody>
      </p:sp>
      <p:sp>
        <p:nvSpPr>
          <p:cNvPr id="251" name="Google Shape;251;p31"/>
          <p:cNvSpPr txBox="1">
            <a:spLocks noGrp="1"/>
          </p:cNvSpPr>
          <p:nvPr>
            <p:ph type="subTitle" idx="1"/>
          </p:nvPr>
        </p:nvSpPr>
        <p:spPr bwMode="auto">
          <a:xfrm>
            <a:off x="1031967" y="2159718"/>
            <a:ext cx="3419699" cy="1631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/>
              <a:t>BY:</a:t>
            </a:r>
            <a:endParaRPr sz="22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/>
              <a:t>Kristina Bhandari</a:t>
            </a:r>
            <a:endParaRPr sz="22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/>
              <a:t>Kristina Ghimire</a:t>
            </a:r>
            <a:endParaRPr sz="22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/>
              <a:t>Kritika Acharya</a:t>
            </a:r>
            <a:endParaRPr sz="22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/>
              <a:t>Rashna K.C.</a:t>
            </a: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​</a:t>
            </a: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60140941" name="TextBox 2060140940"/>
          <p:cNvSpPr txBox="1"/>
          <p:nvPr/>
        </p:nvSpPr>
        <p:spPr bwMode="auto">
          <a:xfrm>
            <a:off x="825849" y="996979"/>
            <a:ext cx="3831935" cy="929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Viga"/>
              <a:buNone/>
              <a:defRPr lang="en-US" sz="4800" b="1" i="0" u="none" strike="noStrike" cap="none" spc="0">
                <a:solidFill>
                  <a:srgbClr val="51B3B4"/>
                </a:solidFill>
                <a:latin typeface="Viga"/>
                <a:ea typeface="Viga"/>
                <a:cs typeface="Viga"/>
              </a:defRPr>
            </a:pPr>
            <a:r>
              <a:rPr lang="en" sz="5500" b="1" i="0" u="none" strike="noStrike" cap="none" spc="0">
                <a:solidFill>
                  <a:srgbClr val="51B3B4"/>
                </a:solidFill>
                <a:latin typeface="Viga"/>
                <a:ea typeface="Viga"/>
                <a:cs typeface="Viga"/>
              </a:rPr>
              <a:t>Quiz Game</a:t>
            </a:r>
            <a:endParaRPr sz="5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8" name="Google Shape;668;p40"/>
          <p:cNvSpPr txBox="1">
            <a:spLocks noGrp="1"/>
          </p:cNvSpPr>
          <p:nvPr>
            <p:ph type="title"/>
          </p:nvPr>
        </p:nvSpPr>
        <p:spPr bwMode="auto">
          <a:xfrm>
            <a:off x="2230950" y="1470942"/>
            <a:ext cx="4682100" cy="22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AWESOME WORDS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2325601" name="Google Shape;878;p48"/>
          <p:cNvSpPr txBox="1">
            <a:spLocks noGrp="1"/>
          </p:cNvSpPr>
          <p:nvPr>
            <p:ph type="title"/>
          </p:nvPr>
        </p:nvSpPr>
        <p:spPr bwMode="auto">
          <a:xfrm>
            <a:off x="714298" y="311611"/>
            <a:ext cx="7715399" cy="4680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BLOCK DIAGRAM</a:t>
            </a:r>
            <a:r>
              <a:rPr/>
              <a:t>-FIRST PAGE</a:t>
            </a:r>
            <a:endParaRPr/>
          </a:p>
        </p:txBody>
      </p:sp>
      <p:sp>
        <p:nvSpPr>
          <p:cNvPr id="2059453007" name="Google Shape;879;p48"/>
          <p:cNvSpPr txBox="1"/>
          <p:nvPr/>
        </p:nvSpPr>
        <p:spPr bwMode="auto">
          <a:xfrm>
            <a:off x="906194" y="2369084"/>
            <a:ext cx="1470899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lt2"/>
                </a:solidFill>
                <a:latin typeface="Viga"/>
                <a:ea typeface="Viga"/>
                <a:cs typeface="Viga"/>
              </a:rPr>
              <a:t>FIRST PAGE</a:t>
            </a:r>
            <a:endParaRPr sz="1800" b="1">
              <a:solidFill>
                <a:schemeClr val="lt2"/>
              </a:solidFill>
              <a:latin typeface="Viga"/>
              <a:ea typeface="Viga"/>
              <a:cs typeface="Viga"/>
            </a:endParaRPr>
          </a:p>
        </p:txBody>
      </p:sp>
      <p:cxnSp>
        <p:nvCxnSpPr>
          <p:cNvPr id="1428312095" name="Google Shape;881;p48"/>
          <p:cNvCxnSpPr>
            <a:cxnSpLocks/>
          </p:cNvCxnSpPr>
          <p:nvPr/>
        </p:nvCxnSpPr>
        <p:spPr bwMode="auto">
          <a:xfrm rot="10799989" flipH="1">
            <a:off x="1793800" y="1747485"/>
            <a:ext cx="999900" cy="986999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3035978" name="Google Shape;889;p48"/>
          <p:cNvSpPr txBox="1"/>
          <p:nvPr/>
        </p:nvSpPr>
        <p:spPr bwMode="auto">
          <a:xfrm>
            <a:off x="2793700" y="1517159"/>
            <a:ext cx="1144382" cy="501277"/>
          </a:xfrm>
          <a:prstGeom prst="flowChartAlternateProcess">
            <a:avLst/>
          </a:prstGeom>
          <a:noFill/>
          <a:ln w="19049">
            <a:solidFill>
              <a:schemeClr val="accent1"/>
            </a:solidFill>
            <a:prstDash val="solid"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lt2"/>
                </a:solidFill>
                <a:latin typeface="Viga"/>
                <a:ea typeface="Viga"/>
                <a:cs typeface="Viga"/>
              </a:rPr>
              <a:t>SIGNUP</a:t>
            </a:r>
            <a:endParaRPr sz="1800" b="1">
              <a:solidFill>
                <a:schemeClr val="lt2"/>
              </a:solidFill>
              <a:latin typeface="Viga"/>
              <a:ea typeface="Viga"/>
              <a:cs typeface="Viga"/>
            </a:endParaRPr>
          </a:p>
        </p:txBody>
      </p:sp>
      <p:cxnSp>
        <p:nvCxnSpPr>
          <p:cNvPr id="261211990" name="Google Shape;893;p48"/>
          <p:cNvCxnSpPr>
            <a:cxnSpLocks/>
          </p:cNvCxnSpPr>
          <p:nvPr/>
        </p:nvCxnSpPr>
        <p:spPr bwMode="auto">
          <a:xfrm>
            <a:off x="1793800" y="2734484"/>
            <a:ext cx="999900" cy="986999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4386333" name="Google Shape;895;p48"/>
          <p:cNvSpPr txBox="1"/>
          <p:nvPr/>
        </p:nvSpPr>
        <p:spPr bwMode="auto">
          <a:xfrm>
            <a:off x="4704187" y="962988"/>
            <a:ext cx="2321718" cy="1504948"/>
          </a:xfrm>
          <a:prstGeom prst="flowChartAlternateProcess">
            <a:avLst/>
          </a:prstGeom>
          <a:noFill/>
          <a:ln w="19049">
            <a:solidFill>
              <a:schemeClr val="accent1"/>
            </a:solidFill>
            <a:prstDash val="solid"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algn="l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Fira Sans"/>
                <a:ea typeface="Arial"/>
                <a:cs typeface="Fira Sans"/>
              </a:rPr>
              <a:t>Name</a:t>
            </a:r>
            <a:endParaRPr sz="1600">
              <a:latin typeface="Fira Sans"/>
              <a:cs typeface="Fira Sans"/>
            </a:endParaRPr>
          </a:p>
          <a:p>
            <a:pPr algn="l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Fira Sans"/>
                <a:ea typeface="Arial"/>
                <a:cs typeface="Fira Sans"/>
              </a:rPr>
              <a:t>Email</a:t>
            </a:r>
            <a:endParaRPr sz="1600">
              <a:latin typeface="Fira Sans"/>
              <a:cs typeface="Fira Sans"/>
            </a:endParaRPr>
          </a:p>
          <a:p>
            <a:pPr algn="l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Fira Sans"/>
                <a:ea typeface="Arial"/>
                <a:cs typeface="Fira Sans"/>
              </a:rPr>
              <a:t>Age</a:t>
            </a:r>
            <a:endParaRPr sz="1600">
              <a:latin typeface="Fira Sans"/>
              <a:cs typeface="Fira Sans"/>
            </a:endParaRPr>
          </a:p>
          <a:p>
            <a:pPr algn="l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Fira Sans"/>
                <a:ea typeface="Arial"/>
                <a:cs typeface="Fira Sans"/>
              </a:rPr>
              <a:t>Password</a:t>
            </a:r>
            <a:endParaRPr sz="1600">
              <a:latin typeface="Fira Sans"/>
              <a:cs typeface="Fira Sans"/>
            </a:endParaRPr>
          </a:p>
          <a:p>
            <a:pPr algn="l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Fira Sans"/>
                <a:ea typeface="Arial"/>
                <a:cs typeface="Fira Sans"/>
              </a:rPr>
              <a:t>Confirm password</a:t>
            </a:r>
            <a:endParaRPr sz="1600">
              <a:latin typeface="Fira Sans"/>
              <a:cs typeface="Fira Sans"/>
            </a:endParaRPr>
          </a:p>
          <a:p>
            <a:pPr>
              <a:defRPr/>
            </a:pPr>
            <a:endParaRPr/>
          </a:p>
        </p:txBody>
      </p:sp>
      <p:cxnSp>
        <p:nvCxnSpPr>
          <p:cNvPr id="2" name="Straight Connector 1"/>
          <p:cNvCxnSpPr>
            <a:cxnSpLocks/>
            <a:stCxn id="793035978" idx="3"/>
          </p:cNvCxnSpPr>
          <p:nvPr/>
        </p:nvCxnSpPr>
        <p:spPr bwMode="auto">
          <a:xfrm flipV="1">
            <a:off x="3938083" y="1738040"/>
            <a:ext cx="766104" cy="29758"/>
          </a:xfrm>
          <a:prstGeom prst="line">
            <a:avLst/>
          </a:prstGeom>
          <a:ln w="19049" cap="flat" cmpd="sng" algn="ctr">
            <a:solidFill>
              <a:schemeClr val="accent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510844" name="Google Shape;881;p48"/>
          <p:cNvCxnSpPr>
            <a:cxnSpLocks/>
          </p:cNvCxnSpPr>
          <p:nvPr/>
        </p:nvCxnSpPr>
        <p:spPr bwMode="auto">
          <a:xfrm rot="16199969">
            <a:off x="3764237" y="2001783"/>
            <a:ext cx="1038388" cy="1960697"/>
          </a:xfrm>
          <a:prstGeom prst="curvedConnector3">
            <a:avLst>
              <a:gd name="adj1" fmla="val 38462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3638164" name="Straight Connector 1333638163"/>
          <p:cNvCxnSpPr>
            <a:cxnSpLocks/>
          </p:cNvCxnSpPr>
          <p:nvPr/>
        </p:nvCxnSpPr>
        <p:spPr bwMode="auto">
          <a:xfrm flipV="1">
            <a:off x="1793800" y="2734484"/>
            <a:ext cx="999900" cy="0"/>
          </a:xfrm>
          <a:prstGeom prst="line">
            <a:avLst/>
          </a:prstGeom>
          <a:ln w="19049" cap="flat" cmpd="sng" algn="ctr">
            <a:solidFill>
              <a:schemeClr val="accent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925961" name="Straight Connector 1001925960"/>
          <p:cNvCxnSpPr>
            <a:cxnSpLocks/>
          </p:cNvCxnSpPr>
          <p:nvPr/>
        </p:nvCxnSpPr>
        <p:spPr bwMode="auto">
          <a:xfrm flipV="1">
            <a:off x="3811083" y="3721484"/>
            <a:ext cx="816129" cy="0"/>
          </a:xfrm>
          <a:prstGeom prst="line">
            <a:avLst/>
          </a:prstGeom>
          <a:ln w="19049" cap="flat" cmpd="sng" algn="ctr">
            <a:solidFill>
              <a:schemeClr val="accent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7174786" name="TextBox 1437174785"/>
          <p:cNvSpPr txBox="1"/>
          <p:nvPr/>
        </p:nvSpPr>
        <p:spPr bwMode="auto">
          <a:xfrm>
            <a:off x="4627212" y="3462386"/>
            <a:ext cx="1160551" cy="641811"/>
          </a:xfrm>
          <a:prstGeom prst="flowChartAlternateProcess">
            <a:avLst/>
          </a:prstGeom>
          <a:noFill/>
          <a:ln w="19049">
            <a:solidFill>
              <a:schemeClr val="accent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Fira Sans"/>
                <a:ea typeface="Arial"/>
                <a:cs typeface="Fira Sans"/>
              </a:rPr>
              <a:t>Name</a:t>
            </a:r>
            <a:endParaRPr sz="1600" b="0" i="0" u="none" strike="noStrike" cap="none" spc="0">
              <a:solidFill>
                <a:schemeClr val="tx1"/>
              </a:solidFill>
              <a:latin typeface="Fira Sans"/>
              <a:cs typeface="Fira Sans"/>
            </a:endParaRPr>
          </a:p>
          <a:p>
            <a:pPr algn="l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Fira Sans"/>
                <a:ea typeface="Arial"/>
                <a:cs typeface="Fira Sans"/>
              </a:rPr>
              <a:t>Password</a:t>
            </a:r>
            <a:endParaRPr sz="1400"/>
          </a:p>
        </p:txBody>
      </p:sp>
      <p:cxnSp>
        <p:nvCxnSpPr>
          <p:cNvPr id="1729947120" name="Straight Connector 1729947119"/>
          <p:cNvCxnSpPr>
            <a:cxnSpLocks/>
          </p:cNvCxnSpPr>
          <p:nvPr/>
        </p:nvCxnSpPr>
        <p:spPr bwMode="auto">
          <a:xfrm flipV="1">
            <a:off x="5787727" y="3721484"/>
            <a:ext cx="720743" cy="0"/>
          </a:xfrm>
          <a:prstGeom prst="line">
            <a:avLst/>
          </a:prstGeom>
          <a:ln w="19049" cap="flat" cmpd="sng" algn="ctr">
            <a:solidFill>
              <a:schemeClr val="accent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9008313" name="Right Arrow 1629008312"/>
          <p:cNvSpPr/>
          <p:nvPr/>
        </p:nvSpPr>
        <p:spPr bwMode="auto">
          <a:xfrm rot="10316609">
            <a:off x="3877040" y="3045285"/>
            <a:ext cx="297655" cy="14687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8902495" name="Google Shape;896;p48"/>
          <p:cNvSpPr txBox="1"/>
          <p:nvPr/>
        </p:nvSpPr>
        <p:spPr bwMode="auto">
          <a:xfrm>
            <a:off x="6508471" y="3479253"/>
            <a:ext cx="1719965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lt2"/>
                </a:solidFill>
                <a:latin typeface="Viga"/>
                <a:ea typeface="Viga"/>
                <a:cs typeface="Viga"/>
              </a:rPr>
              <a:t>HOME PAGE</a:t>
            </a:r>
            <a:endParaRPr sz="1800" b="1">
              <a:solidFill>
                <a:schemeClr val="lt2"/>
              </a:solidFill>
              <a:latin typeface="Viga"/>
              <a:ea typeface="Viga"/>
              <a:cs typeface="Viga"/>
            </a:endParaRPr>
          </a:p>
        </p:txBody>
      </p:sp>
      <p:sp>
        <p:nvSpPr>
          <p:cNvPr id="2012892600" name="Google Shape;896;p48"/>
          <p:cNvSpPr txBox="1"/>
          <p:nvPr/>
        </p:nvSpPr>
        <p:spPr bwMode="auto">
          <a:xfrm>
            <a:off x="6508470" y="3479252"/>
            <a:ext cx="1719965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lt2"/>
                </a:solidFill>
                <a:latin typeface="Viga"/>
                <a:ea typeface="Viga"/>
                <a:cs typeface="Viga"/>
              </a:rPr>
              <a:t>HOME PAGE</a:t>
            </a:r>
            <a:endParaRPr sz="1800" b="1">
              <a:solidFill>
                <a:schemeClr val="lt2"/>
              </a:solidFill>
              <a:latin typeface="Viga"/>
              <a:ea typeface="Viga"/>
              <a:cs typeface="Viga"/>
            </a:endParaRPr>
          </a:p>
        </p:txBody>
      </p:sp>
      <p:sp>
        <p:nvSpPr>
          <p:cNvPr id="1913270117" name="Google Shape;889;p48"/>
          <p:cNvSpPr txBox="1"/>
          <p:nvPr/>
        </p:nvSpPr>
        <p:spPr bwMode="auto">
          <a:xfrm>
            <a:off x="2793699" y="1517159"/>
            <a:ext cx="1144381" cy="501276"/>
          </a:xfrm>
          <a:prstGeom prst="flowChartAlternateProcess">
            <a:avLst/>
          </a:prstGeom>
          <a:noFill/>
          <a:ln w="19049">
            <a:solidFill>
              <a:schemeClr val="accent1"/>
            </a:solidFill>
            <a:prstDash val="solid"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lt2"/>
                </a:solidFill>
                <a:latin typeface="Viga"/>
                <a:ea typeface="Viga"/>
                <a:cs typeface="Viga"/>
              </a:rPr>
              <a:t>SIGNUP</a:t>
            </a:r>
            <a:endParaRPr sz="1800" b="1">
              <a:solidFill>
                <a:schemeClr val="lt2"/>
              </a:solidFill>
              <a:latin typeface="Viga"/>
              <a:ea typeface="Viga"/>
              <a:cs typeface="Viga"/>
            </a:endParaRPr>
          </a:p>
        </p:txBody>
      </p:sp>
      <p:sp>
        <p:nvSpPr>
          <p:cNvPr id="490732258" name="Google Shape;889;p48"/>
          <p:cNvSpPr txBox="1"/>
          <p:nvPr/>
        </p:nvSpPr>
        <p:spPr bwMode="auto">
          <a:xfrm>
            <a:off x="2793700" y="2467937"/>
            <a:ext cx="805716" cy="501276"/>
          </a:xfrm>
          <a:prstGeom prst="flowChartAlternateProcess">
            <a:avLst/>
          </a:prstGeom>
          <a:noFill/>
          <a:ln w="19049">
            <a:solidFill>
              <a:schemeClr val="accent1"/>
            </a:solidFill>
            <a:prstDash val="solid"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lt2"/>
                </a:solidFill>
                <a:latin typeface="Viga"/>
                <a:ea typeface="Viga"/>
                <a:cs typeface="Viga"/>
              </a:rPr>
              <a:t>EXIT</a:t>
            </a:r>
            <a:endParaRPr sz="1800" b="1">
              <a:solidFill>
                <a:schemeClr val="lt2"/>
              </a:solidFill>
              <a:latin typeface="Viga"/>
              <a:ea typeface="Viga"/>
              <a:cs typeface="Viga"/>
            </a:endParaRPr>
          </a:p>
        </p:txBody>
      </p:sp>
      <p:sp>
        <p:nvSpPr>
          <p:cNvPr id="815855445" name="Google Shape;889;p48"/>
          <p:cNvSpPr txBox="1"/>
          <p:nvPr/>
        </p:nvSpPr>
        <p:spPr bwMode="auto">
          <a:xfrm>
            <a:off x="2793700" y="3501326"/>
            <a:ext cx="1017382" cy="501276"/>
          </a:xfrm>
          <a:prstGeom prst="flowChartAlternateProcess">
            <a:avLst/>
          </a:prstGeom>
          <a:noFill/>
          <a:ln w="19049">
            <a:solidFill>
              <a:schemeClr val="accent1"/>
            </a:solidFill>
            <a:prstDash val="solid"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algn="ctr">
              <a:defRPr/>
            </a:pPr>
            <a:r>
              <a:rPr lang="en" sz="1800" b="1" i="0" u="none" strike="noStrike" cap="none" spc="0">
                <a:solidFill>
                  <a:schemeClr val="lt2"/>
                </a:solidFill>
                <a:latin typeface="Viga"/>
                <a:ea typeface="Viga"/>
                <a:cs typeface="Viga"/>
              </a:rPr>
              <a:t>LOGIN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7464560" name="Google Shape;878;p48"/>
          <p:cNvSpPr txBox="1">
            <a:spLocks noGrp="1"/>
          </p:cNvSpPr>
          <p:nvPr>
            <p:ph type="title"/>
          </p:nvPr>
        </p:nvSpPr>
        <p:spPr bwMode="auto">
          <a:xfrm>
            <a:off x="714298" y="335423"/>
            <a:ext cx="7715399" cy="4680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BLOCK DIAGRAM</a:t>
            </a:r>
            <a:r>
              <a:rPr/>
              <a:t>-HOME PAGE</a:t>
            </a:r>
            <a:endParaRPr/>
          </a:p>
        </p:txBody>
      </p:sp>
      <p:sp>
        <p:nvSpPr>
          <p:cNvPr id="577296330" name="Oval 577296329"/>
          <p:cNvSpPr/>
          <p:nvPr/>
        </p:nvSpPr>
        <p:spPr bwMode="auto">
          <a:xfrm>
            <a:off x="3359510" y="1520065"/>
            <a:ext cx="1879728" cy="14763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/>
              <a:t>HOME PAGE</a:t>
            </a:r>
            <a:endParaRPr/>
          </a:p>
        </p:txBody>
      </p:sp>
      <p:sp>
        <p:nvSpPr>
          <p:cNvPr id="1948224148" name="Google Shape;896;p48"/>
          <p:cNvSpPr txBox="1"/>
          <p:nvPr/>
        </p:nvSpPr>
        <p:spPr bwMode="auto">
          <a:xfrm>
            <a:off x="3761678" y="1846903"/>
            <a:ext cx="1099208" cy="88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solidFill>
                  <a:schemeClr val="lt2"/>
                </a:solidFill>
                <a:latin typeface="Viga"/>
                <a:ea typeface="Viga"/>
                <a:cs typeface="Viga"/>
              </a:rPr>
              <a:t>HOME</a:t>
            </a: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solidFill>
                  <a:schemeClr val="lt2"/>
                </a:solidFill>
                <a:latin typeface="Viga"/>
                <a:ea typeface="Viga"/>
                <a:cs typeface="Viga"/>
              </a:rPr>
              <a:t>PAGE</a:t>
            </a:r>
            <a:endParaRPr sz="2400" b="1">
              <a:solidFill>
                <a:schemeClr val="lt2"/>
              </a:solidFill>
              <a:latin typeface="Viga"/>
              <a:ea typeface="Viga"/>
              <a:cs typeface="Viga"/>
            </a:endParaRPr>
          </a:p>
        </p:txBody>
      </p:sp>
      <p:sp>
        <p:nvSpPr>
          <p:cNvPr id="2069348809" name="Flowchart: Alternate Process 2069348808"/>
          <p:cNvSpPr/>
          <p:nvPr/>
        </p:nvSpPr>
        <p:spPr bwMode="auto">
          <a:xfrm>
            <a:off x="5828972" y="1074964"/>
            <a:ext cx="1967263" cy="81220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894506" name="Google Shape;896;p48"/>
          <p:cNvSpPr txBox="1"/>
          <p:nvPr/>
        </p:nvSpPr>
        <p:spPr bwMode="auto">
          <a:xfrm>
            <a:off x="5952621" y="1115665"/>
            <a:ext cx="1719965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lt2"/>
                </a:solidFill>
                <a:latin typeface="Viga"/>
                <a:ea typeface="Viga"/>
                <a:cs typeface="Viga"/>
              </a:rPr>
              <a:t>PRACTICE MODE</a:t>
            </a:r>
            <a:endParaRPr sz="1800" b="1">
              <a:solidFill>
                <a:schemeClr val="lt2"/>
              </a:solidFill>
              <a:latin typeface="Viga"/>
              <a:ea typeface="Viga"/>
              <a:cs typeface="Viga"/>
            </a:endParaRPr>
          </a:p>
        </p:txBody>
      </p:sp>
      <p:sp>
        <p:nvSpPr>
          <p:cNvPr id="1498542920" name="Google Shape;896;p48"/>
          <p:cNvSpPr txBox="1"/>
          <p:nvPr/>
        </p:nvSpPr>
        <p:spPr bwMode="auto">
          <a:xfrm>
            <a:off x="3439391" y="3909193"/>
            <a:ext cx="1719965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lt2"/>
                </a:solidFill>
                <a:latin typeface="Viga"/>
                <a:ea typeface="Viga"/>
                <a:cs typeface="Viga"/>
              </a:rPr>
              <a:t>EXIT</a:t>
            </a:r>
            <a:endParaRPr sz="1800" b="1">
              <a:solidFill>
                <a:schemeClr val="lt2"/>
              </a:solidFill>
              <a:latin typeface="Viga"/>
              <a:ea typeface="Viga"/>
              <a:cs typeface="Viga"/>
            </a:endParaRPr>
          </a:p>
        </p:txBody>
      </p:sp>
      <p:sp>
        <p:nvSpPr>
          <p:cNvPr id="40377909" name="Flowchart: Alternate Process 40377908"/>
          <p:cNvSpPr/>
          <p:nvPr/>
        </p:nvSpPr>
        <p:spPr bwMode="auto">
          <a:xfrm>
            <a:off x="804890" y="1113964"/>
            <a:ext cx="1888901" cy="81220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26399425" name="Google Shape;896;p48"/>
          <p:cNvSpPr txBox="1"/>
          <p:nvPr/>
        </p:nvSpPr>
        <p:spPr bwMode="auto">
          <a:xfrm>
            <a:off x="888235" y="1302909"/>
            <a:ext cx="1719965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lt2"/>
                </a:solidFill>
                <a:latin typeface="Viga"/>
                <a:ea typeface="Viga"/>
                <a:cs typeface="Viga"/>
              </a:rPr>
              <a:t>TEST MODE</a:t>
            </a:r>
            <a:endParaRPr sz="1800" b="1">
              <a:solidFill>
                <a:schemeClr val="lt2"/>
              </a:solidFill>
              <a:latin typeface="Viga"/>
              <a:ea typeface="Viga"/>
              <a:cs typeface="Viga"/>
            </a:endParaRPr>
          </a:p>
        </p:txBody>
      </p:sp>
      <p:sp>
        <p:nvSpPr>
          <p:cNvPr id="1489918587" name="Google Shape;896;p48"/>
          <p:cNvSpPr txBox="1"/>
          <p:nvPr/>
        </p:nvSpPr>
        <p:spPr bwMode="auto">
          <a:xfrm>
            <a:off x="6165921" y="3066323"/>
            <a:ext cx="1719965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lt2"/>
                </a:solidFill>
                <a:latin typeface="Viga"/>
                <a:ea typeface="Viga"/>
                <a:cs typeface="Viga"/>
              </a:rPr>
              <a:t>RESULT RECORD</a:t>
            </a:r>
            <a:endParaRPr sz="1800" b="1">
              <a:solidFill>
                <a:schemeClr val="lt2"/>
              </a:solidFill>
              <a:latin typeface="Viga"/>
              <a:ea typeface="Viga"/>
              <a:cs typeface="Viga"/>
            </a:endParaRPr>
          </a:p>
        </p:txBody>
      </p:sp>
      <p:sp>
        <p:nvSpPr>
          <p:cNvPr id="672425588" name="Google Shape;896;p48"/>
          <p:cNvSpPr txBox="1"/>
          <p:nvPr/>
        </p:nvSpPr>
        <p:spPr bwMode="auto">
          <a:xfrm>
            <a:off x="847686" y="3201955"/>
            <a:ext cx="180331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lt2"/>
                </a:solidFill>
                <a:latin typeface="Viga"/>
                <a:ea typeface="Viga"/>
                <a:cs typeface="Viga"/>
              </a:rPr>
              <a:t>HOW TO PLAY</a:t>
            </a:r>
            <a:endParaRPr sz="1800" b="1">
              <a:solidFill>
                <a:schemeClr val="lt2"/>
              </a:solidFill>
              <a:latin typeface="Viga"/>
              <a:ea typeface="Viga"/>
              <a:cs typeface="Viga"/>
            </a:endParaRPr>
          </a:p>
        </p:txBody>
      </p:sp>
      <p:sp>
        <p:nvSpPr>
          <p:cNvPr id="2057601576" name="Flowchart: Alternate Process 2057601575"/>
          <p:cNvSpPr/>
          <p:nvPr/>
        </p:nvSpPr>
        <p:spPr bwMode="auto">
          <a:xfrm>
            <a:off x="804890" y="3025621"/>
            <a:ext cx="1888901" cy="81220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39243940" name="Flowchart: Alternate Process 1539243939"/>
          <p:cNvSpPr/>
          <p:nvPr/>
        </p:nvSpPr>
        <p:spPr bwMode="auto">
          <a:xfrm>
            <a:off x="6042272" y="3025621"/>
            <a:ext cx="1967263" cy="81220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5103181" name="Flowchart: Alternate Process 1785103180"/>
          <p:cNvSpPr/>
          <p:nvPr/>
        </p:nvSpPr>
        <p:spPr bwMode="auto">
          <a:xfrm>
            <a:off x="3366831" y="3738709"/>
            <a:ext cx="1888900" cy="81220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74203794" name="Right Arrow 1274203793"/>
          <p:cNvSpPr/>
          <p:nvPr/>
        </p:nvSpPr>
        <p:spPr bwMode="auto">
          <a:xfrm rot="12327690">
            <a:off x="2670410" y="1571867"/>
            <a:ext cx="850289" cy="282414"/>
          </a:xfrm>
          <a:prstGeom prst="rightArrow">
            <a:avLst>
              <a:gd name="adj1" fmla="val 50000"/>
              <a:gd name="adj2" fmla="val 50000"/>
            </a:avLst>
          </a:prstGeom>
          <a:ln w="1269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55894406" name="Right Arrow 455894405"/>
          <p:cNvSpPr/>
          <p:nvPr/>
        </p:nvSpPr>
        <p:spPr bwMode="auto">
          <a:xfrm rot="9317771">
            <a:off x="2624567" y="2722489"/>
            <a:ext cx="930272" cy="282414"/>
          </a:xfrm>
          <a:prstGeom prst="rightArrow">
            <a:avLst>
              <a:gd name="adj1" fmla="val 50000"/>
              <a:gd name="adj2" fmla="val 50000"/>
            </a:avLst>
          </a:prstGeom>
          <a:ln w="1269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195046" name="Right Arrow 208195045"/>
          <p:cNvSpPr/>
          <p:nvPr/>
        </p:nvSpPr>
        <p:spPr bwMode="auto">
          <a:xfrm rot="5399976">
            <a:off x="3936599" y="3218008"/>
            <a:ext cx="725549" cy="282414"/>
          </a:xfrm>
          <a:prstGeom prst="rightArrow">
            <a:avLst>
              <a:gd name="adj1" fmla="val 50000"/>
              <a:gd name="adj2" fmla="val 50000"/>
            </a:avLst>
          </a:prstGeom>
          <a:ln w="1269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63900274" name="Right Arrow 1763900273"/>
          <p:cNvSpPr/>
          <p:nvPr/>
        </p:nvSpPr>
        <p:spPr bwMode="auto">
          <a:xfrm rot="1628254">
            <a:off x="5052670" y="2729932"/>
            <a:ext cx="1020534" cy="282414"/>
          </a:xfrm>
          <a:prstGeom prst="rightArrow">
            <a:avLst>
              <a:gd name="adj1" fmla="val 50000"/>
              <a:gd name="adj2" fmla="val 50000"/>
            </a:avLst>
          </a:prstGeom>
          <a:ln w="1269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4960887" name="Right Arrow 1334960886"/>
          <p:cNvSpPr/>
          <p:nvPr/>
        </p:nvSpPr>
        <p:spPr bwMode="auto">
          <a:xfrm rot="20245234">
            <a:off x="5023544" y="1516586"/>
            <a:ext cx="850288" cy="282414"/>
          </a:xfrm>
          <a:prstGeom prst="rightArrow">
            <a:avLst>
              <a:gd name="adj1" fmla="val 50000"/>
              <a:gd name="adj2" fmla="val 50000"/>
            </a:avLst>
          </a:prstGeom>
          <a:ln w="1269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0964009" name="Google Shape;878;p48"/>
          <p:cNvSpPr txBox="1">
            <a:spLocks noGrp="1"/>
          </p:cNvSpPr>
          <p:nvPr>
            <p:ph type="title"/>
          </p:nvPr>
        </p:nvSpPr>
        <p:spPr bwMode="auto">
          <a:xfrm>
            <a:off x="714298" y="335423"/>
            <a:ext cx="7715399" cy="4680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BLOCK DIAGRAM</a:t>
            </a:r>
            <a:endParaRPr/>
          </a:p>
        </p:txBody>
      </p:sp>
      <p:sp>
        <p:nvSpPr>
          <p:cNvPr id="356448917" name="Flowchart: Alternate Process 356448916"/>
          <p:cNvSpPr/>
          <p:nvPr/>
        </p:nvSpPr>
        <p:spPr bwMode="auto">
          <a:xfrm>
            <a:off x="5716392" y="1069732"/>
            <a:ext cx="1967263" cy="81220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550245" name="Google Shape;896;p48"/>
          <p:cNvSpPr txBox="1"/>
          <p:nvPr/>
        </p:nvSpPr>
        <p:spPr bwMode="auto">
          <a:xfrm>
            <a:off x="5840041" y="1105889"/>
            <a:ext cx="1719965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lt2"/>
                </a:solidFill>
                <a:latin typeface="Viga"/>
                <a:ea typeface="Viga"/>
                <a:cs typeface="Viga"/>
              </a:rPr>
              <a:t>PRACTICE MODE</a:t>
            </a:r>
            <a:endParaRPr sz="1800" b="1">
              <a:solidFill>
                <a:schemeClr val="lt2"/>
              </a:solidFill>
              <a:latin typeface="Viga"/>
              <a:ea typeface="Viga"/>
              <a:cs typeface="Viga"/>
            </a:endParaRPr>
          </a:p>
        </p:txBody>
      </p:sp>
      <p:sp>
        <p:nvSpPr>
          <p:cNvPr id="1742853125" name="Flowchart: Alternate Process 1742853124"/>
          <p:cNvSpPr/>
          <p:nvPr/>
        </p:nvSpPr>
        <p:spPr bwMode="auto">
          <a:xfrm>
            <a:off x="850176" y="1069732"/>
            <a:ext cx="1888901" cy="81220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17316189" name="Google Shape;896;p48"/>
          <p:cNvSpPr txBox="1"/>
          <p:nvPr/>
        </p:nvSpPr>
        <p:spPr bwMode="auto">
          <a:xfrm>
            <a:off x="933521" y="1258677"/>
            <a:ext cx="1719965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lt2"/>
                </a:solidFill>
                <a:latin typeface="Viga"/>
                <a:ea typeface="Viga"/>
                <a:cs typeface="Viga"/>
              </a:rPr>
              <a:t>TEST MODE</a:t>
            </a:r>
            <a:endParaRPr sz="1800" b="1">
              <a:solidFill>
                <a:schemeClr val="lt2"/>
              </a:solidFill>
              <a:latin typeface="Viga"/>
              <a:ea typeface="Viga"/>
              <a:cs typeface="Viga"/>
            </a:endParaRPr>
          </a:p>
        </p:txBody>
      </p:sp>
      <p:sp>
        <p:nvSpPr>
          <p:cNvPr id="1803489498" name="Flowchart: Alternate Process 1803489497"/>
          <p:cNvSpPr/>
          <p:nvPr/>
        </p:nvSpPr>
        <p:spPr bwMode="auto">
          <a:xfrm>
            <a:off x="3241137" y="3633308"/>
            <a:ext cx="1888900" cy="535883"/>
          </a:xfrm>
          <a:prstGeom prst="flowChartAlternateProcess">
            <a:avLst/>
          </a:prstGeom>
          <a:noFill/>
          <a:ln w="1904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Read and display questions</a:t>
            </a:r>
            <a:endParaRPr sz="1400">
              <a:solidFill>
                <a:schemeClr val="tx1">
                  <a:lumMod val="75000"/>
                </a:schemeClr>
              </a:solidFill>
            </a:endParaRPr>
          </a:p>
          <a:p>
            <a:pPr>
              <a:defRPr/>
            </a:pPr>
            <a:endParaRPr/>
          </a:p>
        </p:txBody>
      </p:sp>
      <p:sp>
        <p:nvSpPr>
          <p:cNvPr id="323299806" name="Flowchart: Alternate Process 323299805"/>
          <p:cNvSpPr/>
          <p:nvPr/>
        </p:nvSpPr>
        <p:spPr bwMode="auto">
          <a:xfrm>
            <a:off x="3241137" y="4508306"/>
            <a:ext cx="1888900" cy="304835"/>
          </a:xfrm>
          <a:prstGeom prst="flowChartAlternateProcess">
            <a:avLst/>
          </a:prstGeom>
          <a:noFill/>
          <a:ln w="1904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07296035" name="Flowchart: Alternate Process 1007296034"/>
          <p:cNvSpPr/>
          <p:nvPr/>
        </p:nvSpPr>
        <p:spPr bwMode="auto">
          <a:xfrm>
            <a:off x="658554" y="3741052"/>
            <a:ext cx="1888900" cy="304124"/>
          </a:xfrm>
          <a:prstGeom prst="flowChartAlternateProcess">
            <a:avLst/>
          </a:prstGeom>
          <a:noFill/>
          <a:ln w="1904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Rewards</a:t>
            </a:r>
            <a:endParaRPr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1483854" name="Flowchart: Alternate Process 761483853"/>
          <p:cNvSpPr/>
          <p:nvPr/>
        </p:nvSpPr>
        <p:spPr bwMode="auto">
          <a:xfrm>
            <a:off x="5979887" y="3741964"/>
            <a:ext cx="1888900" cy="318573"/>
          </a:xfrm>
          <a:prstGeom prst="flowChartAlternateProcess">
            <a:avLst/>
          </a:prstGeom>
          <a:noFill/>
          <a:ln w="2539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Hints</a:t>
            </a:r>
            <a:endParaRPr sz="1400">
              <a:solidFill>
                <a:schemeClr val="tx1">
                  <a:lumMod val="75000"/>
                </a:schemeClr>
              </a:solidFill>
            </a:endParaRPr>
          </a:p>
          <a:p>
            <a:pPr>
              <a:defRPr/>
            </a:pPr>
            <a:endParaRPr/>
          </a:p>
        </p:txBody>
      </p:sp>
      <p:sp>
        <p:nvSpPr>
          <p:cNvPr id="98474559" name="TextBox 98474558"/>
          <p:cNvSpPr txBox="1"/>
          <p:nvPr/>
        </p:nvSpPr>
        <p:spPr bwMode="auto">
          <a:xfrm>
            <a:off x="3634365" y="4508306"/>
            <a:ext cx="1102482" cy="3048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tx1">
                    <a:lumMod val="75000"/>
                  </a:schemeClr>
                </a:solidFill>
              </a:rPr>
              <a:t>Scoreboard</a:t>
            </a:r>
            <a:endParaRPr/>
          </a:p>
        </p:txBody>
      </p:sp>
      <p:cxnSp>
        <p:nvCxnSpPr>
          <p:cNvPr id="2" name="Straight Connector 1"/>
          <p:cNvCxnSpPr>
            <a:cxnSpLocks/>
          </p:cNvCxnSpPr>
          <p:nvPr/>
        </p:nvCxnSpPr>
        <p:spPr bwMode="auto">
          <a:xfrm rot="5399976" flipV="1">
            <a:off x="218781" y="2787759"/>
            <a:ext cx="1853981" cy="0"/>
          </a:xfrm>
          <a:prstGeom prst="line">
            <a:avLst/>
          </a:prstGeom>
          <a:ln w="25399" cap="flat" cmpd="sng" algn="ctr">
            <a:solidFill>
              <a:schemeClr val="tx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32541" name="Straight Connector 96632540"/>
          <p:cNvCxnSpPr>
            <a:cxnSpLocks/>
          </p:cNvCxnSpPr>
          <p:nvPr/>
        </p:nvCxnSpPr>
        <p:spPr bwMode="auto">
          <a:xfrm rot="5399976">
            <a:off x="6533189" y="2788515"/>
            <a:ext cx="1813159" cy="0"/>
          </a:xfrm>
          <a:prstGeom prst="line">
            <a:avLst/>
          </a:prstGeom>
          <a:ln w="25399" cap="flat" cmpd="sng" algn="ctr">
            <a:solidFill>
              <a:schemeClr val="tx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6062098" name="Straight Connector 1926062097"/>
          <p:cNvCxnSpPr>
            <a:cxnSpLocks/>
          </p:cNvCxnSpPr>
          <p:nvPr/>
        </p:nvCxnSpPr>
        <p:spPr bwMode="auto">
          <a:xfrm rot="5399976">
            <a:off x="4038728" y="4316070"/>
            <a:ext cx="293756" cy="0"/>
          </a:xfrm>
          <a:prstGeom prst="line">
            <a:avLst/>
          </a:prstGeom>
          <a:ln w="25399" cap="flat" cmpd="sng" algn="ctr">
            <a:solidFill>
              <a:schemeClr val="tx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cxnSpLocks/>
          </p:cNvCxnSpPr>
          <p:nvPr/>
        </p:nvCxnSpPr>
        <p:spPr bwMode="auto">
          <a:xfrm>
            <a:off x="3199071" y="1815661"/>
            <a:ext cx="1973035" cy="0"/>
          </a:xfrm>
          <a:prstGeom prst="line">
            <a:avLst/>
          </a:prstGeom>
          <a:ln w="25399" cap="flat" cmpd="sng" algn="ctr">
            <a:solidFill>
              <a:schemeClr val="tx2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737955" y="1387928"/>
            <a:ext cx="1238249" cy="0"/>
          </a:xfrm>
          <a:prstGeom prst="line">
            <a:avLst/>
          </a:prstGeom>
          <a:ln w="25399" cap="flat" cmpd="sng" algn="ctr">
            <a:solidFill>
              <a:schemeClr val="tx2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 bwMode="auto">
          <a:xfrm rot="16199969" flipH="1" flipV="1">
            <a:off x="3764531" y="1598839"/>
            <a:ext cx="421821" cy="0"/>
          </a:xfrm>
          <a:prstGeom prst="line">
            <a:avLst/>
          </a:prstGeom>
          <a:ln w="25399" cap="flat" cmpd="sng" algn="ctr">
            <a:solidFill>
              <a:schemeClr val="tx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872495" name="Straight Connector 1088872494"/>
          <p:cNvCxnSpPr>
            <a:cxnSpLocks/>
          </p:cNvCxnSpPr>
          <p:nvPr/>
        </p:nvCxnSpPr>
        <p:spPr bwMode="auto">
          <a:xfrm rot="10799989">
            <a:off x="4416910" y="1393840"/>
            <a:ext cx="1299481" cy="377"/>
          </a:xfrm>
          <a:prstGeom prst="line">
            <a:avLst/>
          </a:prstGeom>
          <a:ln w="25399" cap="flat" cmpd="sng" algn="ctr">
            <a:solidFill>
              <a:schemeClr val="tx2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9875602" name="Straight Connector 1439875601"/>
          <p:cNvCxnSpPr>
            <a:cxnSpLocks/>
          </p:cNvCxnSpPr>
          <p:nvPr/>
        </p:nvCxnSpPr>
        <p:spPr bwMode="auto">
          <a:xfrm rot="16199969" flipH="1" flipV="1">
            <a:off x="4205999" y="1604750"/>
            <a:ext cx="421821" cy="0"/>
          </a:xfrm>
          <a:prstGeom prst="line">
            <a:avLst/>
          </a:prstGeom>
          <a:ln w="25399" cap="flat" cmpd="sng" algn="ctr">
            <a:solidFill>
              <a:schemeClr val="tx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1706653" name="Straight Connector 1981706652"/>
          <p:cNvCxnSpPr>
            <a:cxnSpLocks/>
          </p:cNvCxnSpPr>
          <p:nvPr/>
        </p:nvCxnSpPr>
        <p:spPr bwMode="auto">
          <a:xfrm rot="16199969" flipH="1" flipV="1">
            <a:off x="2988160" y="2020660"/>
            <a:ext cx="421821" cy="0"/>
          </a:xfrm>
          <a:prstGeom prst="line">
            <a:avLst/>
          </a:prstGeom>
          <a:ln w="25399" cap="flat" cmpd="sng" algn="ctr">
            <a:solidFill>
              <a:schemeClr val="tx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502807" name="Straight Connector 2057502806"/>
          <p:cNvCxnSpPr>
            <a:cxnSpLocks/>
          </p:cNvCxnSpPr>
          <p:nvPr/>
        </p:nvCxnSpPr>
        <p:spPr bwMode="auto">
          <a:xfrm rot="16199969" flipH="1" flipV="1">
            <a:off x="4961196" y="2026571"/>
            <a:ext cx="421821" cy="0"/>
          </a:xfrm>
          <a:prstGeom prst="line">
            <a:avLst/>
          </a:prstGeom>
          <a:ln w="25399" cap="flat" cmpd="sng" algn="ctr">
            <a:solidFill>
              <a:schemeClr val="tx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436911" name="Flowchart: Alternate Process 494436910"/>
          <p:cNvSpPr/>
          <p:nvPr/>
        </p:nvSpPr>
        <p:spPr bwMode="auto">
          <a:xfrm>
            <a:off x="2579946" y="2258679"/>
            <a:ext cx="1238249" cy="394713"/>
          </a:xfrm>
          <a:prstGeom prst="flowChartAlternateProcess">
            <a:avLst/>
          </a:prstGeom>
          <a:noFill/>
          <a:ln w="1904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Arial"/>
                <a:ea typeface="Arial"/>
                <a:cs typeface="Arial"/>
              </a:rPr>
              <a:t>Random</a:t>
            </a:r>
            <a:endParaRPr sz="1400">
              <a:solidFill>
                <a:schemeClr val="tx1">
                  <a:lumMod val="75000"/>
                </a:schemeClr>
              </a:solidFill>
            </a:endParaRPr>
          </a:p>
          <a:p>
            <a:pPr>
              <a:defRPr/>
            </a:pPr>
            <a:endParaRPr/>
          </a:p>
        </p:txBody>
      </p:sp>
      <p:sp>
        <p:nvSpPr>
          <p:cNvPr id="1497253216" name="Flowchart: Alternate Process 1497253215"/>
          <p:cNvSpPr/>
          <p:nvPr/>
        </p:nvSpPr>
        <p:spPr bwMode="auto">
          <a:xfrm>
            <a:off x="4416910" y="2237482"/>
            <a:ext cx="1353910" cy="398492"/>
          </a:xfrm>
          <a:prstGeom prst="flowChartAlternateProcess">
            <a:avLst/>
          </a:prstGeom>
          <a:noFill/>
          <a:ln w="1904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Chapter wise</a:t>
            </a:r>
            <a:endParaRPr sz="1400">
              <a:solidFill>
                <a:schemeClr val="tx1">
                  <a:lumMod val="75000"/>
                </a:schemeClr>
              </a:solidFill>
            </a:endParaRPr>
          </a:p>
          <a:p>
            <a:pPr>
              <a:defRPr/>
            </a:pPr>
            <a:endParaRPr/>
          </a:p>
        </p:txBody>
      </p:sp>
      <p:sp>
        <p:nvSpPr>
          <p:cNvPr id="2025277683" name="Flowchart: Alternate Process 2025277682"/>
          <p:cNvSpPr/>
          <p:nvPr/>
        </p:nvSpPr>
        <p:spPr bwMode="auto">
          <a:xfrm>
            <a:off x="4429738" y="2982512"/>
            <a:ext cx="1484736" cy="321472"/>
          </a:xfrm>
          <a:prstGeom prst="flowChartAlternateProcess">
            <a:avLst/>
          </a:prstGeom>
          <a:noFill/>
          <a:ln w="1904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Arial"/>
                <a:ea typeface="Arial"/>
                <a:cs typeface="Arial"/>
              </a:rPr>
              <a:t>Select chapters</a:t>
            </a:r>
            <a:endParaRPr sz="1400">
              <a:solidFill>
                <a:schemeClr val="tx1">
                  <a:lumMod val="75000"/>
                </a:schemeClr>
              </a:solidFill>
            </a:endParaRPr>
          </a:p>
          <a:p>
            <a:pPr>
              <a:defRPr/>
            </a:pPr>
            <a:endParaRPr/>
          </a:p>
        </p:txBody>
      </p:sp>
      <p:cxnSp>
        <p:nvCxnSpPr>
          <p:cNvPr id="1771731317" name="Straight Connector 1771731316"/>
          <p:cNvCxnSpPr>
            <a:cxnSpLocks/>
          </p:cNvCxnSpPr>
          <p:nvPr/>
        </p:nvCxnSpPr>
        <p:spPr bwMode="auto">
          <a:xfrm>
            <a:off x="3498427" y="2666999"/>
            <a:ext cx="0" cy="952498"/>
          </a:xfrm>
          <a:prstGeom prst="line">
            <a:avLst/>
          </a:prstGeom>
          <a:ln w="25399" cap="flat" cmpd="sng" algn="ctr">
            <a:solidFill>
              <a:schemeClr val="tx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8596157" name="Straight Connector 1488596156"/>
          <p:cNvCxnSpPr>
            <a:cxnSpLocks/>
          </p:cNvCxnSpPr>
          <p:nvPr/>
        </p:nvCxnSpPr>
        <p:spPr bwMode="auto">
          <a:xfrm>
            <a:off x="4736848" y="3303985"/>
            <a:ext cx="0" cy="287822"/>
          </a:xfrm>
          <a:prstGeom prst="line">
            <a:avLst/>
          </a:prstGeom>
          <a:ln w="25399" cap="flat" cmpd="sng" algn="ctr">
            <a:solidFill>
              <a:schemeClr val="tx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825592" name="Straight Connector 510825591"/>
          <p:cNvCxnSpPr>
            <a:cxnSpLocks/>
          </p:cNvCxnSpPr>
          <p:nvPr/>
        </p:nvCxnSpPr>
        <p:spPr bwMode="auto">
          <a:xfrm>
            <a:off x="4736848" y="2637711"/>
            <a:ext cx="0" cy="344800"/>
          </a:xfrm>
          <a:prstGeom prst="line">
            <a:avLst/>
          </a:prstGeom>
          <a:ln w="25399" cap="flat" cmpd="sng" algn="ctr">
            <a:solidFill>
              <a:schemeClr val="tx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8822382" name="Google Shape;878;p48"/>
          <p:cNvSpPr txBox="1">
            <a:spLocks noGrp="1"/>
          </p:cNvSpPr>
          <p:nvPr>
            <p:ph type="title"/>
          </p:nvPr>
        </p:nvSpPr>
        <p:spPr bwMode="auto">
          <a:xfrm>
            <a:off x="714298" y="335423"/>
            <a:ext cx="7715399" cy="4680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BLOCK DIAGRAM</a:t>
            </a:r>
            <a:r>
              <a:rPr/>
              <a:t>-SCORE BOARD</a:t>
            </a:r>
            <a:endParaRPr/>
          </a:p>
        </p:txBody>
      </p:sp>
      <p:sp>
        <p:nvSpPr>
          <p:cNvPr id="1643051042" name="Flowchart: Alternate Process 1643051041"/>
          <p:cNvSpPr/>
          <p:nvPr/>
        </p:nvSpPr>
        <p:spPr bwMode="auto">
          <a:xfrm>
            <a:off x="2792846" y="1048565"/>
            <a:ext cx="2407219" cy="57068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50912096" name="Google Shape;896;p48"/>
          <p:cNvSpPr txBox="1"/>
          <p:nvPr/>
        </p:nvSpPr>
        <p:spPr bwMode="auto">
          <a:xfrm>
            <a:off x="2947339" y="1110433"/>
            <a:ext cx="2098233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lt2"/>
                </a:solidFill>
                <a:latin typeface="Viga"/>
                <a:ea typeface="Viga"/>
                <a:cs typeface="Viga"/>
              </a:rPr>
              <a:t>SCORE BOARD</a:t>
            </a:r>
            <a:endParaRPr sz="1800" b="1">
              <a:solidFill>
                <a:schemeClr val="lt2"/>
              </a:solidFill>
              <a:latin typeface="Viga"/>
              <a:ea typeface="Viga"/>
              <a:cs typeface="Viga"/>
            </a:endParaRPr>
          </a:p>
        </p:txBody>
      </p:sp>
      <p:sp>
        <p:nvSpPr>
          <p:cNvPr id="751758897" name="Flowchart: Alternate Process 751758896"/>
          <p:cNvSpPr/>
          <p:nvPr/>
        </p:nvSpPr>
        <p:spPr bwMode="auto">
          <a:xfrm>
            <a:off x="3156671" y="3097661"/>
            <a:ext cx="1888900" cy="643391"/>
          </a:xfrm>
          <a:prstGeom prst="flowChartAlternateProcess">
            <a:avLst/>
          </a:prstGeom>
          <a:noFill/>
          <a:ln w="1904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600" b="0" i="0" u="none" strike="noStrike" cap="none" spc="0">
                <a:solidFill>
                  <a:schemeClr val="tx1">
                    <a:lumMod val="75000"/>
                  </a:schemeClr>
                </a:solidFill>
                <a:latin typeface="Fira Sans"/>
                <a:ea typeface="Arial"/>
                <a:cs typeface="Fira Sans"/>
              </a:rPr>
              <a:t>Calculate total, percentage</a:t>
            </a:r>
            <a:endParaRPr sz="1600" b="0" i="0" u="none" strike="noStrike" cap="none" spc="0">
              <a:solidFill>
                <a:schemeClr val="tx1">
                  <a:lumMod val="75000"/>
                </a:schemeClr>
              </a:solidFill>
              <a:latin typeface="Fira Sans"/>
              <a:cs typeface="Fira Sans"/>
            </a:endParaRPr>
          </a:p>
          <a:p>
            <a:pPr>
              <a:defRPr/>
            </a:pPr>
            <a:endParaRPr/>
          </a:p>
        </p:txBody>
      </p:sp>
      <p:cxnSp>
        <p:nvCxnSpPr>
          <p:cNvPr id="128178871" name="Straight Connector 128178870"/>
          <p:cNvCxnSpPr>
            <a:cxnSpLocks/>
          </p:cNvCxnSpPr>
          <p:nvPr/>
        </p:nvCxnSpPr>
        <p:spPr bwMode="auto">
          <a:xfrm rot="16199969" flipH="1" flipV="1">
            <a:off x="3785545" y="1809749"/>
            <a:ext cx="421821" cy="0"/>
          </a:xfrm>
          <a:prstGeom prst="line">
            <a:avLst/>
          </a:prstGeom>
          <a:ln w="25399" cap="flat" cmpd="sng" algn="ctr">
            <a:solidFill>
              <a:schemeClr val="tx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0889520" name="Flowchart: Alternate Process 2010889519"/>
          <p:cNvSpPr/>
          <p:nvPr/>
        </p:nvSpPr>
        <p:spPr bwMode="auto">
          <a:xfrm>
            <a:off x="2421429" y="2066474"/>
            <a:ext cx="3150053" cy="600525"/>
          </a:xfrm>
          <a:prstGeom prst="flowChartAlternateProcess">
            <a:avLst/>
          </a:prstGeom>
          <a:noFill/>
          <a:ln w="1904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600" b="0" i="0" u="none" strike="noStrike" cap="none" spc="0">
                <a:solidFill>
                  <a:schemeClr val="tx1">
                    <a:lumMod val="75000"/>
                  </a:schemeClr>
                </a:solidFill>
                <a:latin typeface="Fira Sans"/>
                <a:ea typeface="+mn-ea"/>
                <a:cs typeface="Fira Sans"/>
              </a:rPr>
              <a:t>Display correct, incorrect questions &amp;rewards</a:t>
            </a:r>
            <a:endParaRPr lang="en-US" sz="1600" b="0" i="0" u="none" strike="noStrike" cap="none" spc="0">
              <a:solidFill>
                <a:schemeClr val="tx1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endParaRPr sz="1400">
              <a:solidFill>
                <a:schemeClr val="tx1">
                  <a:lumMod val="75000"/>
                </a:schemeClr>
              </a:solidFill>
            </a:endParaRPr>
          </a:p>
          <a:p>
            <a:pPr>
              <a:defRPr/>
            </a:pPr>
            <a:endParaRPr/>
          </a:p>
        </p:txBody>
      </p:sp>
      <p:cxnSp>
        <p:nvCxnSpPr>
          <p:cNvPr id="1843179239" name="Straight Connector 1843179238"/>
          <p:cNvCxnSpPr>
            <a:cxnSpLocks/>
          </p:cNvCxnSpPr>
          <p:nvPr/>
        </p:nvCxnSpPr>
        <p:spPr bwMode="auto">
          <a:xfrm rot="16199969" flipH="1" flipV="1">
            <a:off x="3785544" y="1830160"/>
            <a:ext cx="421821" cy="0"/>
          </a:xfrm>
          <a:prstGeom prst="line">
            <a:avLst/>
          </a:prstGeom>
          <a:ln w="25399" cap="flat" cmpd="sng" algn="ctr">
            <a:solidFill>
              <a:schemeClr val="tx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1680292" name="Straight Connector 1831680291"/>
          <p:cNvCxnSpPr>
            <a:cxnSpLocks/>
          </p:cNvCxnSpPr>
          <p:nvPr/>
        </p:nvCxnSpPr>
        <p:spPr bwMode="auto">
          <a:xfrm rot="16199969" flipH="1" flipV="1">
            <a:off x="3785545" y="2877910"/>
            <a:ext cx="421821" cy="0"/>
          </a:xfrm>
          <a:prstGeom prst="line">
            <a:avLst/>
          </a:prstGeom>
          <a:ln w="25399" cap="flat" cmpd="sng" algn="ctr">
            <a:solidFill>
              <a:schemeClr val="tx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9479625" name="Flowchart: Alternate Process 729479624"/>
          <p:cNvSpPr/>
          <p:nvPr/>
        </p:nvSpPr>
        <p:spPr bwMode="auto">
          <a:xfrm>
            <a:off x="3156670" y="4162873"/>
            <a:ext cx="1888900" cy="643390"/>
          </a:xfrm>
          <a:prstGeom prst="flowChartAlternateProcess">
            <a:avLst/>
          </a:prstGeom>
          <a:noFill/>
          <a:ln w="1904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600" b="0" i="0" u="none" strike="noStrike" cap="none" spc="0">
                <a:solidFill>
                  <a:schemeClr val="tx1">
                    <a:lumMod val="75000"/>
                  </a:schemeClr>
                </a:solidFill>
                <a:latin typeface="Fira Sans"/>
                <a:ea typeface="Arial"/>
                <a:cs typeface="Fira Sans"/>
              </a:rPr>
              <a:t>Display total, percentage</a:t>
            </a:r>
            <a:endParaRPr sz="1600" b="0" i="0" u="none" strike="noStrike" cap="none" spc="0">
              <a:solidFill>
                <a:schemeClr val="tx1">
                  <a:lumMod val="75000"/>
                </a:schemeClr>
              </a:solidFill>
              <a:latin typeface="Fira Sans"/>
              <a:cs typeface="Fira Sans"/>
            </a:endParaRPr>
          </a:p>
          <a:p>
            <a:pPr>
              <a:defRPr/>
            </a:pPr>
            <a:endParaRPr/>
          </a:p>
        </p:txBody>
      </p:sp>
      <p:cxnSp>
        <p:nvCxnSpPr>
          <p:cNvPr id="1282080375" name="Straight Connector 1282080374"/>
          <p:cNvCxnSpPr>
            <a:cxnSpLocks/>
          </p:cNvCxnSpPr>
          <p:nvPr/>
        </p:nvCxnSpPr>
        <p:spPr bwMode="auto">
          <a:xfrm rot="16199969" flipH="1" flipV="1">
            <a:off x="3785546" y="3951963"/>
            <a:ext cx="421821" cy="0"/>
          </a:xfrm>
          <a:prstGeom prst="line">
            <a:avLst/>
          </a:prstGeom>
          <a:ln w="25399" cap="flat" cmpd="sng" algn="ctr">
            <a:solidFill>
              <a:schemeClr val="tx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7" name="Google Shape;997;p51"/>
          <p:cNvSpPr txBox="1">
            <a:spLocks noGrp="1"/>
          </p:cNvSpPr>
          <p:nvPr>
            <p:ph type="title"/>
          </p:nvPr>
        </p:nvSpPr>
        <p:spPr bwMode="auto">
          <a:xfrm>
            <a:off x="714299" y="430674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RESULTS </a:t>
            </a:r>
            <a:endParaRPr/>
          </a:p>
        </p:txBody>
      </p:sp>
      <p:sp>
        <p:nvSpPr>
          <p:cNvPr id="998" name="Google Shape;998;p51"/>
          <p:cNvSpPr txBox="1">
            <a:spLocks noGrp="1"/>
          </p:cNvSpPr>
          <p:nvPr>
            <p:ph type="subTitle" idx="1"/>
          </p:nvPr>
        </p:nvSpPr>
        <p:spPr bwMode="auto">
          <a:xfrm>
            <a:off x="1488479" y="2148579"/>
            <a:ext cx="4513662" cy="1007596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" sz="2000" b="0">
                <a:solidFill>
                  <a:schemeClr val="bg1">
                    <a:lumMod val="50000"/>
                  </a:schemeClr>
                </a:solidFill>
                <a:latin typeface="Fira Sans"/>
                <a:cs typeface="Fira Sans"/>
              </a:rPr>
              <a:t>Chapterwise questions option enhanced each chapter knowledge</a:t>
            </a:r>
            <a:endParaRPr sz="2000" b="0">
              <a:solidFill>
                <a:schemeClr val="tx1">
                  <a:lumMod val="75000"/>
                </a:schemeClr>
              </a:solidFill>
              <a:latin typeface="Fira Sans"/>
              <a:cs typeface="Fira Sans"/>
            </a:endParaRPr>
          </a:p>
        </p:txBody>
      </p:sp>
      <p:sp>
        <p:nvSpPr>
          <p:cNvPr id="1000" name="Google Shape;1000;p51"/>
          <p:cNvSpPr txBox="1">
            <a:spLocks noGrp="1"/>
          </p:cNvSpPr>
          <p:nvPr>
            <p:ph type="subTitle" idx="3"/>
          </p:nvPr>
        </p:nvSpPr>
        <p:spPr bwMode="auto">
          <a:xfrm>
            <a:off x="1488486" y="1232712"/>
            <a:ext cx="4826620" cy="777791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" sz="2000" b="0">
                <a:solidFill>
                  <a:schemeClr val="bg1">
                    <a:lumMod val="50000"/>
                  </a:schemeClr>
                </a:solidFill>
                <a:latin typeface="Fira Sans"/>
                <a:cs typeface="Fira Sans"/>
              </a:rPr>
              <a:t>Practice questions related to C++ helped for self learning or interview</a:t>
            </a:r>
            <a:r>
              <a:rPr lang="en-US" sz="2000" b="0" i="0" u="none" strike="noStrike" cap="none" spc="0">
                <a:solidFill>
                  <a:schemeClr val="bg1">
                    <a:lumMod val="50000"/>
                  </a:schemeClr>
                </a:solidFill>
                <a:latin typeface="Fira Sans"/>
                <a:ea typeface="Century Gothic"/>
                <a:cs typeface="Fira Sans"/>
              </a:rPr>
              <a:t> </a:t>
            </a:r>
            <a:endParaRPr sz="2000" b="0">
              <a:solidFill>
                <a:schemeClr val="bg1">
                  <a:lumMod val="50000"/>
                </a:schemeClr>
              </a:solidFill>
              <a:latin typeface="Fira Sans"/>
              <a:cs typeface="Fira Sans"/>
            </a:endParaRPr>
          </a:p>
        </p:txBody>
      </p:sp>
      <p:sp>
        <p:nvSpPr>
          <p:cNvPr id="1002" name="Google Shape;1002;p51"/>
          <p:cNvSpPr txBox="1">
            <a:spLocks noGrp="1"/>
          </p:cNvSpPr>
          <p:nvPr>
            <p:ph type="subTitle" idx="5"/>
          </p:nvPr>
        </p:nvSpPr>
        <p:spPr bwMode="auto">
          <a:xfrm>
            <a:off x="1356412" y="3026754"/>
            <a:ext cx="4124148" cy="602483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>
              <a:defRPr/>
            </a:pPr>
            <a:r>
              <a:rPr lang="en-US" sz="2000" b="0" i="0" u="none" strike="noStrike" cap="none" spc="0">
                <a:solidFill>
                  <a:schemeClr val="bg1">
                    <a:lumMod val="50000"/>
                  </a:schemeClr>
                </a:solidFill>
                <a:latin typeface="Fira Sans"/>
                <a:ea typeface="Century Gothic"/>
                <a:cs typeface="Fira Sans"/>
              </a:rPr>
              <a:t>Helped review concepts learnt in</a:t>
            </a:r>
            <a:endParaRPr sz="2000" b="0" i="0" u="none" strike="noStrike" cap="none" spc="0">
              <a:solidFill>
                <a:schemeClr val="bg1">
                  <a:lumMod val="50000"/>
                </a:schemeClr>
              </a:solidFill>
              <a:latin typeface="Fira Sans"/>
              <a:cs typeface="Fira Sans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chemeClr val="bg1">
                    <a:lumMod val="50000"/>
                  </a:schemeClr>
                </a:solidFill>
                <a:latin typeface="Fira Sans"/>
                <a:ea typeface="Century Gothic"/>
                <a:cs typeface="Fira Sans"/>
              </a:rPr>
              <a:t>class and to manage mcq tests.</a:t>
            </a:r>
            <a:endParaRPr sz="2000" b="0">
              <a:solidFill>
                <a:schemeClr val="bg1">
                  <a:lumMod val="50000"/>
                </a:schemeClr>
              </a:solidFill>
              <a:latin typeface="Fira Sans"/>
              <a:cs typeface="Fira Sans"/>
            </a:endParaRPr>
          </a:p>
        </p:txBody>
      </p:sp>
      <p:sp>
        <p:nvSpPr>
          <p:cNvPr id="1007" name="Google Shape;1007;p51"/>
          <p:cNvSpPr/>
          <p:nvPr/>
        </p:nvSpPr>
        <p:spPr bwMode="auto">
          <a:xfrm>
            <a:off x="6985961" y="1416628"/>
            <a:ext cx="800100" cy="800100"/>
          </a:xfrm>
          <a:prstGeom prst="ellipse">
            <a:avLst/>
          </a:prstGeom>
          <a:solidFill>
            <a:srgbClr val="A2ECE0">
              <a:alpha val="46430"/>
            </a:srgb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08" name="Google Shape;1008;p51"/>
          <p:cNvSpPr/>
          <p:nvPr/>
        </p:nvSpPr>
        <p:spPr bwMode="auto">
          <a:xfrm>
            <a:off x="7700362" y="2010503"/>
            <a:ext cx="333300" cy="333300"/>
          </a:xfrm>
          <a:prstGeom prst="ellipse">
            <a:avLst/>
          </a:prstGeom>
          <a:solidFill>
            <a:srgbClr val="A2ECE0">
              <a:alpha val="46430"/>
            </a:srgb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09" name="Google Shape;1009;p51"/>
          <p:cNvSpPr/>
          <p:nvPr/>
        </p:nvSpPr>
        <p:spPr bwMode="auto">
          <a:xfrm>
            <a:off x="7466962" y="2228653"/>
            <a:ext cx="233400" cy="233400"/>
          </a:xfrm>
          <a:prstGeom prst="ellipse">
            <a:avLst/>
          </a:prstGeom>
          <a:solidFill>
            <a:srgbClr val="A2ECE0">
              <a:alpha val="46430"/>
            </a:srgb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10" name="Google Shape;1010;p51"/>
          <p:cNvSpPr/>
          <p:nvPr/>
        </p:nvSpPr>
        <p:spPr bwMode="auto">
          <a:xfrm>
            <a:off x="7700362" y="3120996"/>
            <a:ext cx="611100" cy="611100"/>
          </a:xfrm>
          <a:prstGeom prst="ellipse">
            <a:avLst/>
          </a:prstGeom>
          <a:solidFill>
            <a:srgbClr val="FFCD5E">
              <a:alpha val="54910"/>
            </a:srgb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11" name="Google Shape;1011;p51"/>
          <p:cNvSpPr/>
          <p:nvPr/>
        </p:nvSpPr>
        <p:spPr bwMode="auto">
          <a:xfrm>
            <a:off x="7607748" y="3713058"/>
            <a:ext cx="254400" cy="254400"/>
          </a:xfrm>
          <a:prstGeom prst="ellipse">
            <a:avLst/>
          </a:prstGeom>
          <a:solidFill>
            <a:srgbClr val="FFCD5E">
              <a:alpha val="54910"/>
            </a:srgb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12" name="Google Shape;1012;p51"/>
          <p:cNvSpPr/>
          <p:nvPr/>
        </p:nvSpPr>
        <p:spPr bwMode="auto">
          <a:xfrm>
            <a:off x="7912595" y="3779224"/>
            <a:ext cx="333300" cy="333300"/>
          </a:xfrm>
          <a:prstGeom prst="ellipse">
            <a:avLst/>
          </a:prstGeom>
          <a:solidFill>
            <a:srgbClr val="FFCD5E">
              <a:alpha val="54910"/>
            </a:srgb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13" name="Google Shape;1013;p51"/>
          <p:cNvSpPr/>
          <p:nvPr/>
        </p:nvSpPr>
        <p:spPr bwMode="auto">
          <a:xfrm>
            <a:off x="7786095" y="4017654"/>
            <a:ext cx="138600" cy="138600"/>
          </a:xfrm>
          <a:prstGeom prst="ellipse">
            <a:avLst/>
          </a:prstGeom>
          <a:solidFill>
            <a:srgbClr val="FFCD5E">
              <a:alpha val="54910"/>
            </a:srgb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14" name="Google Shape;1014;p51"/>
          <p:cNvSpPr/>
          <p:nvPr/>
        </p:nvSpPr>
        <p:spPr bwMode="auto">
          <a:xfrm>
            <a:off x="6924112" y="2767240"/>
            <a:ext cx="409500" cy="409500"/>
          </a:xfrm>
          <a:prstGeom prst="ellipse">
            <a:avLst/>
          </a:prstGeom>
          <a:solidFill>
            <a:srgbClr val="51B3B4">
              <a:alpha val="7768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15" name="Google Shape;1015;p51"/>
          <p:cNvSpPr/>
          <p:nvPr/>
        </p:nvSpPr>
        <p:spPr bwMode="auto">
          <a:xfrm>
            <a:off x="7305527" y="2708701"/>
            <a:ext cx="138600" cy="138600"/>
          </a:xfrm>
          <a:prstGeom prst="ellipse">
            <a:avLst/>
          </a:prstGeom>
          <a:solidFill>
            <a:srgbClr val="51B3B4">
              <a:alpha val="7768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16" name="Google Shape;1016;p51"/>
          <p:cNvSpPr/>
          <p:nvPr/>
        </p:nvSpPr>
        <p:spPr bwMode="auto">
          <a:xfrm>
            <a:off x="7316726" y="3086876"/>
            <a:ext cx="138600" cy="138600"/>
          </a:xfrm>
          <a:prstGeom prst="ellipse">
            <a:avLst/>
          </a:prstGeom>
          <a:solidFill>
            <a:srgbClr val="51B3B4">
              <a:alpha val="7768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17" name="Google Shape;1017;p51"/>
          <p:cNvSpPr/>
          <p:nvPr/>
        </p:nvSpPr>
        <p:spPr bwMode="auto">
          <a:xfrm>
            <a:off x="7059569" y="2480280"/>
            <a:ext cx="254400" cy="254400"/>
          </a:xfrm>
          <a:prstGeom prst="ellipse">
            <a:avLst/>
          </a:prstGeom>
          <a:solidFill>
            <a:srgbClr val="51B3B4">
              <a:alpha val="7768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18" name="Google Shape;1018;p51"/>
          <p:cNvSpPr/>
          <p:nvPr/>
        </p:nvSpPr>
        <p:spPr bwMode="auto">
          <a:xfrm>
            <a:off x="1252913" y="1371600"/>
            <a:ext cx="207000" cy="20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19" name="Google Shape;1019;p51"/>
          <p:cNvSpPr/>
          <p:nvPr/>
        </p:nvSpPr>
        <p:spPr bwMode="auto">
          <a:xfrm>
            <a:off x="1252912" y="2273280"/>
            <a:ext cx="207000" cy="207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20" name="Google Shape;1020;p51"/>
          <p:cNvSpPr/>
          <p:nvPr/>
        </p:nvSpPr>
        <p:spPr bwMode="auto">
          <a:xfrm>
            <a:off x="1252912" y="3120996"/>
            <a:ext cx="207000" cy="20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7927935" name="Google Shape;1025;p52"/>
          <p:cNvSpPr txBox="1"/>
          <p:nvPr>
            <p:ph type="title"/>
          </p:nvPr>
        </p:nvSpPr>
        <p:spPr bwMode="auto">
          <a:xfrm>
            <a:off x="714297" y="623584"/>
            <a:ext cx="7715399" cy="468000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LIMITATIONS</a:t>
            </a:r>
            <a:endParaRPr/>
          </a:p>
        </p:txBody>
      </p:sp>
      <p:sp>
        <p:nvSpPr>
          <p:cNvPr id="1091764784" name="Google Shape;1028;p52"/>
          <p:cNvSpPr txBox="1"/>
          <p:nvPr>
            <p:ph type="title" idx="3"/>
          </p:nvPr>
        </p:nvSpPr>
        <p:spPr bwMode="auto">
          <a:xfrm>
            <a:off x="1008576" y="1590214"/>
            <a:ext cx="850500" cy="7520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0">
                <a:solidFill>
                  <a:schemeClr val="tx1"/>
                </a:solidFill>
              </a:rPr>
              <a:t>1.</a:t>
            </a:r>
            <a:endParaRPr sz="2400" b="0"/>
          </a:p>
        </p:txBody>
      </p:sp>
      <p:sp>
        <p:nvSpPr>
          <p:cNvPr id="649414532" name="Google Shape;1031;p52"/>
          <p:cNvSpPr txBox="1"/>
          <p:nvPr>
            <p:ph type="title" idx="6"/>
          </p:nvPr>
        </p:nvSpPr>
        <p:spPr bwMode="auto">
          <a:xfrm>
            <a:off x="1008576" y="1966264"/>
            <a:ext cx="850500" cy="7520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0">
                <a:solidFill>
                  <a:schemeClr val="tx1"/>
                </a:solidFill>
              </a:rPr>
              <a:t>2.</a:t>
            </a:r>
            <a:endParaRPr sz="2400" b="0"/>
          </a:p>
        </p:txBody>
      </p:sp>
      <p:sp>
        <p:nvSpPr>
          <p:cNvPr id="673203675" name="Google Shape;1026;p52"/>
          <p:cNvSpPr txBox="1"/>
          <p:nvPr/>
        </p:nvSpPr>
        <p:spPr bwMode="auto">
          <a:xfrm flipH="1" flipV="0">
            <a:off x="1650845" y="2162164"/>
            <a:ext cx="3619278" cy="391798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1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marL="914400" marR="0" lvl="1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marL="1371600" marR="0" lvl="2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marL="1828800" marR="0" lvl="3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marL="2286000" marR="0" lvl="4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marL="2743200" marR="0" lvl="5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marL="3200400" marR="0" lvl="6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marL="3657600" marR="0" lvl="7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marL="4114800" marR="0" lvl="8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1198"/>
              </a:spcAft>
              <a:buNone/>
              <a:defRPr/>
            </a:pPr>
            <a:r>
              <a:rPr lang="en" sz="2200" b="0">
                <a:solidFill>
                  <a:schemeClr val="tx1"/>
                </a:solidFill>
              </a:rPr>
              <a:t>CLI based game</a:t>
            </a:r>
            <a:endParaRPr sz="2200" b="0">
              <a:solidFill>
                <a:schemeClr val="tx1"/>
              </a:solidFill>
            </a:endParaRPr>
          </a:p>
        </p:txBody>
      </p:sp>
      <p:sp>
        <p:nvSpPr>
          <p:cNvPr id="599229474" name="Google Shape;1026;p52"/>
          <p:cNvSpPr txBox="1"/>
          <p:nvPr/>
        </p:nvSpPr>
        <p:spPr bwMode="auto">
          <a:xfrm flipH="1">
            <a:off x="1650845" y="2553964"/>
            <a:ext cx="2756097" cy="391798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1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marL="914400" marR="0" lvl="1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marL="1371600" marR="0" lvl="2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marL="1828800" marR="0" lvl="3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marL="2286000" marR="0" lvl="4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marL="2743200" marR="0" lvl="5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marL="3200400" marR="0" lvl="6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marL="3657600" marR="0" lvl="7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marL="4114800" marR="0" lvl="8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1198"/>
              </a:spcAft>
              <a:buNone/>
              <a:defRPr/>
            </a:pPr>
            <a:r>
              <a:rPr lang="en" sz="2200" b="0">
                <a:solidFill>
                  <a:schemeClr val="tx1"/>
                </a:solidFill>
              </a:rPr>
              <a:t>Offline quiz game</a:t>
            </a:r>
            <a:endParaRPr sz="2200" b="0">
              <a:solidFill>
                <a:schemeClr val="tx1"/>
              </a:solidFill>
            </a:endParaRPr>
          </a:p>
        </p:txBody>
      </p:sp>
      <p:sp>
        <p:nvSpPr>
          <p:cNvPr id="945988212" name="Google Shape;1028;p52"/>
          <p:cNvSpPr txBox="1"/>
          <p:nvPr/>
        </p:nvSpPr>
        <p:spPr bwMode="auto">
          <a:xfrm>
            <a:off x="1008576" y="2373814"/>
            <a:ext cx="850500" cy="752098"/>
          </a:xfrm>
          <a:prstGeom prst="rect">
            <a:avLst/>
          </a:prstGeom>
        </p:spPr>
        <p:txBody>
          <a:bodyPr spcFirstLastPara="1" wrap="square" lIns="91422" tIns="91422" rIns="91422" bIns="91422" anchor="b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0">
                <a:solidFill>
                  <a:schemeClr val="tx1"/>
                </a:solidFill>
              </a:rPr>
              <a:t>3.</a:t>
            </a:r>
            <a:endParaRPr sz="2400" b="0"/>
          </a:p>
        </p:txBody>
      </p:sp>
      <p:sp>
        <p:nvSpPr>
          <p:cNvPr id="812693710" name="Google Shape;1026;p52"/>
          <p:cNvSpPr txBox="1"/>
          <p:nvPr/>
        </p:nvSpPr>
        <p:spPr bwMode="auto">
          <a:xfrm flipH="1" flipV="0">
            <a:off x="1650844" y="1770364"/>
            <a:ext cx="3185227" cy="391798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1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marL="914400" marR="0" lvl="1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marL="1371600" marR="0" lvl="2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marL="1828800" marR="0" lvl="3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marL="2286000" marR="0" lvl="4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marL="2743200" marR="0" lvl="5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marL="3200400" marR="0" lvl="6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marL="3657600" marR="0" lvl="7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marL="4114800" marR="0" lvl="8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1198"/>
              </a:spcAft>
              <a:buNone/>
              <a:defRPr/>
            </a:pPr>
            <a:r>
              <a:rPr lang="en" sz="2200" b="0">
                <a:solidFill>
                  <a:schemeClr val="tx1"/>
                </a:solidFill>
              </a:rPr>
              <a:t>File base approach</a:t>
            </a:r>
            <a:endParaRPr sz="2200" b="0">
              <a:solidFill>
                <a:schemeClr val="tx1"/>
              </a:solidFill>
            </a:endParaRPr>
          </a:p>
        </p:txBody>
      </p:sp>
      <p:sp>
        <p:nvSpPr>
          <p:cNvPr id="1759244980" name="Google Shape;1026;p52"/>
          <p:cNvSpPr txBox="1"/>
          <p:nvPr/>
        </p:nvSpPr>
        <p:spPr bwMode="auto">
          <a:xfrm flipH="1" flipV="0">
            <a:off x="1650844" y="2961513"/>
            <a:ext cx="4029216" cy="391797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1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marL="914400" marR="0" lvl="1" indent="-3174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marL="1371600" marR="0" lvl="2" indent="-3174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marL="1828800" marR="0" lvl="3" indent="-3174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marL="2286000" marR="0" lvl="4" indent="-3174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marL="2743200" marR="0" lvl="5" indent="-3174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marL="3200400" marR="0" lvl="6" indent="-3174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marL="3657600" marR="0" lvl="7" indent="-3174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marL="4114800" marR="0" lvl="8" indent="-3174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1197"/>
              </a:spcAft>
              <a:buNone/>
              <a:defRPr/>
            </a:pPr>
            <a:r>
              <a:rPr lang="en" sz="2200" b="0">
                <a:solidFill>
                  <a:schemeClr val="tx1"/>
                </a:solidFill>
              </a:rPr>
              <a:t>Questions limited to C++</a:t>
            </a:r>
            <a:endParaRPr sz="2200" b="0">
              <a:solidFill>
                <a:schemeClr val="tx1"/>
              </a:solidFill>
            </a:endParaRPr>
          </a:p>
        </p:txBody>
      </p:sp>
      <p:sp>
        <p:nvSpPr>
          <p:cNvPr id="1930984825" name="Google Shape;1028;p52"/>
          <p:cNvSpPr txBox="1"/>
          <p:nvPr/>
        </p:nvSpPr>
        <p:spPr bwMode="auto">
          <a:xfrm>
            <a:off x="1008574" y="2749863"/>
            <a:ext cx="850500" cy="752097"/>
          </a:xfrm>
          <a:prstGeom prst="rect">
            <a:avLst/>
          </a:prstGeom>
        </p:spPr>
        <p:txBody>
          <a:bodyPr spcFirstLastPara="1" wrap="square" lIns="91422" tIns="91422" rIns="91422" bIns="91422" anchor="b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0">
                <a:solidFill>
                  <a:schemeClr val="tx1"/>
                </a:solidFill>
              </a:rPr>
              <a:t>4.</a:t>
            </a:r>
            <a:endParaRPr sz="24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2492405" name="Google Shape;191;p21"/>
          <p:cNvSpPr txBox="1">
            <a:spLocks noGrp="1"/>
          </p:cNvSpPr>
          <p:nvPr>
            <p:ph type="subTitle" idx="1"/>
          </p:nvPr>
        </p:nvSpPr>
        <p:spPr bwMode="auto">
          <a:xfrm>
            <a:off x="2358042" y="2461381"/>
            <a:ext cx="5467456" cy="12098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1"/>
              </a:buClr>
              <a:buSzPts val="1400"/>
              <a:buFont typeface="Fira Sans"/>
              <a:buNone/>
              <a:defRPr/>
            </a:pPr>
            <a:r>
              <a:rPr lang="en" sz="2400" b="1" i="0" u="none" strike="noStrike" cap="none" spc="0">
                <a:solidFill>
                  <a:schemeClr val="dk1"/>
                </a:solidFill>
                <a:latin typeface="Fira Sans"/>
                <a:ea typeface="Fira Sans"/>
                <a:cs typeface="Fira Sans"/>
              </a:rPr>
              <a:t>Do you have any questions?</a:t>
            </a:r>
            <a:endParaRPr/>
          </a:p>
        </p:txBody>
      </p:sp>
      <p:grpSp>
        <p:nvGrpSpPr>
          <p:cNvPr id="1194" name="Google Shape;1194;p54"/>
          <p:cNvGrpSpPr/>
          <p:nvPr/>
        </p:nvGrpSpPr>
        <p:grpSpPr bwMode="auto">
          <a:xfrm>
            <a:off x="-78228" y="4006089"/>
            <a:ext cx="9300465" cy="1137411"/>
            <a:chOff x="-78228" y="4006089"/>
            <a:chExt cx="9300465" cy="1137411"/>
          </a:xfrm>
        </p:grpSpPr>
        <p:sp>
          <p:nvSpPr>
            <p:cNvPr id="1195" name="Google Shape;1195;p54"/>
            <p:cNvSpPr/>
            <p:nvPr/>
          </p:nvSpPr>
          <p:spPr bwMode="auto">
            <a:xfrm rot="10800000">
              <a:off x="-78228" y="4006089"/>
              <a:ext cx="9300465" cy="1137411"/>
            </a:xfrm>
            <a:custGeom>
              <a:avLst/>
              <a:gdLst/>
              <a:ahLst/>
              <a:cxnLst/>
              <a:rect l="l" t="t" r="r" b="b"/>
              <a:pathLst>
                <a:path w="243213" h="29744" fill="norm" stroke="1" extrusionOk="0">
                  <a:moveTo>
                    <a:pt x="0" y="1"/>
                  </a:moveTo>
                  <a:lnTo>
                    <a:pt x="28" y="21129"/>
                  </a:lnTo>
                  <a:cubicBezTo>
                    <a:pt x="8090" y="16655"/>
                    <a:pt x="19451" y="14584"/>
                    <a:pt x="31790" y="14584"/>
                  </a:cubicBezTo>
                  <a:cubicBezTo>
                    <a:pt x="42184" y="14584"/>
                    <a:pt x="53272" y="16054"/>
                    <a:pt x="63666" y="18793"/>
                  </a:cubicBezTo>
                  <a:cubicBezTo>
                    <a:pt x="85699" y="23746"/>
                    <a:pt x="111508" y="29744"/>
                    <a:pt x="136136" y="29744"/>
                  </a:cubicBezTo>
                  <a:cubicBezTo>
                    <a:pt x="145786" y="29744"/>
                    <a:pt x="155254" y="28823"/>
                    <a:pt x="164242" y="26558"/>
                  </a:cubicBezTo>
                  <a:cubicBezTo>
                    <a:pt x="184856" y="19858"/>
                    <a:pt x="202754" y="17638"/>
                    <a:pt x="216713" y="17638"/>
                  </a:cubicBezTo>
                  <a:cubicBezTo>
                    <a:pt x="228721" y="17638"/>
                    <a:pt x="237813" y="19281"/>
                    <a:pt x="243212" y="21129"/>
                  </a:cubicBezTo>
                  <a:lnTo>
                    <a:pt x="2432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6" name="Google Shape;1196;p54"/>
            <p:cNvSpPr/>
            <p:nvPr/>
          </p:nvSpPr>
          <p:spPr bwMode="auto">
            <a:xfrm rot="10800000">
              <a:off x="-78228" y="4152128"/>
              <a:ext cx="9300465" cy="991372"/>
            </a:xfrm>
            <a:custGeom>
              <a:avLst/>
              <a:gdLst/>
              <a:ahLst/>
              <a:cxnLst/>
              <a:rect l="l" t="t" r="r" b="b"/>
              <a:pathLst>
                <a:path w="243213" h="25925" fill="norm" stroke="1" extrusionOk="0">
                  <a:moveTo>
                    <a:pt x="0" y="1"/>
                  </a:moveTo>
                  <a:lnTo>
                    <a:pt x="28" y="19215"/>
                  </a:lnTo>
                  <a:cubicBezTo>
                    <a:pt x="9082" y="15031"/>
                    <a:pt x="22297" y="12770"/>
                    <a:pt x="36384" y="12770"/>
                  </a:cubicBezTo>
                  <a:cubicBezTo>
                    <a:pt x="45408" y="12770"/>
                    <a:pt x="54790" y="13698"/>
                    <a:pt x="63666" y="15643"/>
                  </a:cubicBezTo>
                  <a:cubicBezTo>
                    <a:pt x="88441" y="20300"/>
                    <a:pt x="110807" y="25924"/>
                    <a:pt x="133680" y="25924"/>
                  </a:cubicBezTo>
                  <a:cubicBezTo>
                    <a:pt x="143689" y="25924"/>
                    <a:pt x="153795" y="24847"/>
                    <a:pt x="164242" y="22141"/>
                  </a:cubicBezTo>
                  <a:cubicBezTo>
                    <a:pt x="181970" y="17465"/>
                    <a:pt x="197573" y="15903"/>
                    <a:pt x="210402" y="15903"/>
                  </a:cubicBezTo>
                  <a:cubicBezTo>
                    <a:pt x="225587" y="15903"/>
                    <a:pt x="236884" y="18091"/>
                    <a:pt x="243212" y="19891"/>
                  </a:cubicBezTo>
                  <a:lnTo>
                    <a:pt x="2432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306233427" name="Google Shape;1221;p55"/>
          <p:cNvSpPr txBox="1"/>
          <p:nvPr/>
        </p:nvSpPr>
        <p:spPr bwMode="auto">
          <a:xfrm>
            <a:off x="1036885" y="1082624"/>
            <a:ext cx="6843042" cy="984298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8000"/>
              <a:t>THANK YOU!</a:t>
            </a:r>
            <a:endParaRPr sz="8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>
            <a:spLocks noGrp="1"/>
          </p:cNvSpPr>
          <p:nvPr>
            <p:ph type="title"/>
          </p:nvPr>
        </p:nvSpPr>
        <p:spPr bwMode="auto">
          <a:xfrm>
            <a:off x="676808" y="322162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/>
              <a:t>TABLE OF CONTENTS</a:t>
            </a:r>
            <a:endParaRPr/>
          </a:p>
        </p:txBody>
      </p:sp>
      <p:sp>
        <p:nvSpPr>
          <p:cNvPr id="263" name="Google Shape;263;p33"/>
          <p:cNvSpPr txBox="1">
            <a:spLocks noGrp="1"/>
          </p:cNvSpPr>
          <p:nvPr>
            <p:ph type="subTitle" idx="1"/>
          </p:nvPr>
        </p:nvSpPr>
        <p:spPr bwMode="auto">
          <a:xfrm>
            <a:off x="1261487" y="1007938"/>
            <a:ext cx="30087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 b="0">
                <a:solidFill>
                  <a:schemeClr val="tx1"/>
                </a:solidFill>
              </a:rPr>
              <a:t>Introduction</a:t>
            </a:r>
            <a:endParaRPr sz="2000">
              <a:solidFill>
                <a:schemeClr val="tx1"/>
              </a:solidFill>
            </a:endParaRPr>
          </a:p>
        </p:txBody>
      </p:sp>
      <p:sp>
        <p:nvSpPr>
          <p:cNvPr id="265" name="Google Shape;265;p33"/>
          <p:cNvSpPr txBox="1">
            <a:spLocks noGrp="1"/>
          </p:cNvSpPr>
          <p:nvPr>
            <p:ph type="title" idx="3"/>
          </p:nvPr>
        </p:nvSpPr>
        <p:spPr bwMode="auto">
          <a:xfrm>
            <a:off x="928680" y="1007938"/>
            <a:ext cx="10194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 b="0">
                <a:solidFill>
                  <a:schemeClr val="tx1"/>
                </a:solidFill>
              </a:rPr>
              <a:t>1.</a:t>
            </a:r>
            <a:endParaRPr sz="2000" b="0">
              <a:solidFill>
                <a:schemeClr val="tx1"/>
              </a:solidFill>
            </a:endParaRPr>
          </a:p>
        </p:txBody>
      </p:sp>
      <p:sp>
        <p:nvSpPr>
          <p:cNvPr id="520579890" name="Google Shape;263;p33"/>
          <p:cNvSpPr txBox="1"/>
          <p:nvPr/>
        </p:nvSpPr>
        <p:spPr bwMode="auto">
          <a:xfrm>
            <a:off x="1138281" y="1839524"/>
            <a:ext cx="3008700" cy="3917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1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marL="914400" marR="0" lvl="1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marL="1371600" marR="0" lvl="2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marL="1828800" marR="0" lvl="3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marL="2286000" marR="0" lvl="4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marL="2743200" marR="0" lvl="5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marL="3200400" marR="0" lvl="6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marL="3657600" marR="0" lvl="7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marL="4114800" marR="0" lvl="8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 lvl="0" algn="l">
              <a:spcBef>
                <a:spcPts val="0"/>
              </a:spcBef>
              <a:spcAft>
                <a:spcPts val="0"/>
              </a:spcAft>
              <a:defRPr/>
            </a:pPr>
            <a:r>
              <a:rPr lang="en" sz="2000" b="0" i="0" u="none" strike="noStrike" cap="none" spc="0">
                <a:solidFill>
                  <a:schemeClr val="tx1"/>
                </a:solidFill>
                <a:latin typeface="Viga"/>
                <a:ea typeface="Viga"/>
                <a:cs typeface="Viga"/>
              </a:rPr>
              <a:t>Methodology</a:t>
            </a:r>
            <a:endParaRPr sz="20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000"/>
          </a:p>
        </p:txBody>
      </p:sp>
      <p:sp>
        <p:nvSpPr>
          <p:cNvPr id="1275129792" name="Google Shape;265;p33"/>
          <p:cNvSpPr txBox="1"/>
          <p:nvPr/>
        </p:nvSpPr>
        <p:spPr bwMode="auto">
          <a:xfrm>
            <a:off x="928680" y="1823094"/>
            <a:ext cx="1019399" cy="514199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 b="0">
                <a:solidFill>
                  <a:schemeClr val="tx1"/>
                </a:solidFill>
              </a:rPr>
              <a:t>3.</a:t>
            </a:r>
            <a:endParaRPr sz="2000" b="0">
              <a:solidFill>
                <a:schemeClr val="tx1"/>
              </a:solidFill>
            </a:endParaRPr>
          </a:p>
        </p:txBody>
      </p:sp>
      <p:sp>
        <p:nvSpPr>
          <p:cNvPr id="1880127015" name="Google Shape;263;p33"/>
          <p:cNvSpPr txBox="1"/>
          <p:nvPr/>
        </p:nvSpPr>
        <p:spPr bwMode="auto">
          <a:xfrm>
            <a:off x="1261486" y="3320922"/>
            <a:ext cx="3008700" cy="3917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1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marL="914400" marR="0" lvl="1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marL="1371600" marR="0" lvl="2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marL="1828800" marR="0" lvl="3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marL="2286000" marR="0" lvl="4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marL="2743200" marR="0" lvl="5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marL="3200400" marR="0" lvl="6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marL="3657600" marR="0" lvl="7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marL="4114800" marR="0" lvl="8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 b="0">
                <a:solidFill>
                  <a:schemeClr val="tx1"/>
                </a:solidFill>
              </a:rPr>
              <a:t>Result</a:t>
            </a:r>
            <a:endParaRPr sz="2000" b="0"/>
          </a:p>
        </p:txBody>
      </p:sp>
      <p:sp>
        <p:nvSpPr>
          <p:cNvPr id="1741293253" name="Google Shape;265;p33"/>
          <p:cNvSpPr txBox="1"/>
          <p:nvPr/>
        </p:nvSpPr>
        <p:spPr bwMode="auto">
          <a:xfrm>
            <a:off x="928679" y="3443322"/>
            <a:ext cx="1019399" cy="391799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 b="0">
                <a:solidFill>
                  <a:schemeClr val="tx1"/>
                </a:solidFill>
              </a:rPr>
              <a:t>4.</a:t>
            </a:r>
            <a:endParaRPr sz="2000" b="0">
              <a:solidFill>
                <a:schemeClr val="tx1"/>
              </a:solidFill>
            </a:endParaRPr>
          </a:p>
        </p:txBody>
      </p:sp>
      <p:sp>
        <p:nvSpPr>
          <p:cNvPr id="736013367" name="Google Shape;263;p33"/>
          <p:cNvSpPr txBox="1"/>
          <p:nvPr/>
        </p:nvSpPr>
        <p:spPr bwMode="auto">
          <a:xfrm>
            <a:off x="1261487" y="1431294"/>
            <a:ext cx="3008700" cy="3917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1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marL="914400" marR="0" lvl="1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marL="1371600" marR="0" lvl="2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marL="1828800" marR="0" lvl="3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marL="2286000" marR="0" lvl="4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marL="2743200" marR="0" lvl="5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marL="3200400" marR="0" lvl="6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marL="3657600" marR="0" lvl="7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marL="4114800" marR="0" lvl="8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 b="0" i="0" u="none" strike="noStrike" cap="none" spc="0">
                <a:solidFill>
                  <a:schemeClr val="tx1"/>
                </a:solidFill>
                <a:latin typeface="Viga"/>
                <a:ea typeface="Viga"/>
                <a:cs typeface="Viga"/>
              </a:rPr>
              <a:t>Objectives</a:t>
            </a:r>
            <a:endParaRPr sz="2000">
              <a:solidFill>
                <a:schemeClr val="tx1"/>
              </a:solidFill>
            </a:endParaRPr>
          </a:p>
        </p:txBody>
      </p:sp>
      <p:sp>
        <p:nvSpPr>
          <p:cNvPr id="304939865" name="Google Shape;265;p33"/>
          <p:cNvSpPr txBox="1"/>
          <p:nvPr/>
        </p:nvSpPr>
        <p:spPr bwMode="auto">
          <a:xfrm>
            <a:off x="928680" y="1399740"/>
            <a:ext cx="1019399" cy="514199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 b="0">
                <a:solidFill>
                  <a:schemeClr val="tx1"/>
                </a:solidFill>
              </a:rPr>
              <a:t>2.</a:t>
            </a:r>
            <a:endParaRPr sz="2000" b="0">
              <a:solidFill>
                <a:schemeClr val="tx1"/>
              </a:solidFill>
            </a:endParaRPr>
          </a:p>
        </p:txBody>
      </p:sp>
      <p:sp>
        <p:nvSpPr>
          <p:cNvPr id="1976809164" name="Google Shape;263;p33"/>
          <p:cNvSpPr txBox="1"/>
          <p:nvPr/>
        </p:nvSpPr>
        <p:spPr bwMode="auto">
          <a:xfrm>
            <a:off x="1665662" y="2929123"/>
            <a:ext cx="3008700" cy="3917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1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marL="914400" marR="0" lvl="1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marL="1371600" marR="0" lvl="2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marL="1828800" marR="0" lvl="3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marL="2286000" marR="0" lvl="4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marL="2743200" marR="0" lvl="5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marL="3200400" marR="0" lvl="6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marL="3657600" marR="0" lvl="7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marL="4114800" marR="0" lvl="8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 lvl="0" algn="l">
              <a:spcBef>
                <a:spcPts val="0"/>
              </a:spcBef>
              <a:spcAft>
                <a:spcPts val="0"/>
              </a:spcAft>
              <a:defRPr/>
            </a:pPr>
            <a:r>
              <a:rPr lang="en" sz="2000" b="0" i="0" u="none" strike="noStrike" cap="none" spc="0">
                <a:solidFill>
                  <a:schemeClr val="tx1"/>
                </a:solidFill>
                <a:latin typeface="Viga"/>
                <a:ea typeface="Viga"/>
                <a:cs typeface="Viga"/>
              </a:rPr>
              <a:t>Block diagram</a:t>
            </a:r>
            <a:endParaRPr sz="2000" b="0"/>
          </a:p>
        </p:txBody>
      </p:sp>
      <p:sp>
        <p:nvSpPr>
          <p:cNvPr id="990625778" name="Google Shape;265;p33"/>
          <p:cNvSpPr txBox="1"/>
          <p:nvPr/>
        </p:nvSpPr>
        <p:spPr bwMode="auto">
          <a:xfrm>
            <a:off x="1309716" y="2929123"/>
            <a:ext cx="1019399" cy="514199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 b="0">
                <a:solidFill>
                  <a:schemeClr val="tx1"/>
                </a:solidFill>
              </a:rPr>
              <a:t>3.3</a:t>
            </a:r>
            <a:endParaRPr b="0">
              <a:solidFill>
                <a:schemeClr val="tx1"/>
              </a:solidFill>
            </a:endParaRPr>
          </a:p>
        </p:txBody>
      </p:sp>
      <p:sp>
        <p:nvSpPr>
          <p:cNvPr id="1095023166" name="Google Shape;263;p33"/>
          <p:cNvSpPr txBox="1"/>
          <p:nvPr/>
        </p:nvSpPr>
        <p:spPr bwMode="auto">
          <a:xfrm>
            <a:off x="1665662" y="2561924"/>
            <a:ext cx="3008700" cy="3917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1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marL="914400" marR="0" lvl="1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marL="1371600" marR="0" lvl="2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marL="1828800" marR="0" lvl="3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marL="2286000" marR="0" lvl="4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marL="2743200" marR="0" lvl="5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marL="3200400" marR="0" lvl="6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marL="3657600" marR="0" lvl="7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marL="4114800" marR="0" lvl="8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 lvl="0" algn="l">
              <a:spcBef>
                <a:spcPts val="0"/>
              </a:spcBef>
              <a:spcAft>
                <a:spcPts val="0"/>
              </a:spcAft>
              <a:defRPr/>
            </a:pPr>
            <a:r>
              <a:rPr lang="en" sz="2000" b="0" i="0" u="none" strike="noStrike" cap="none" spc="0">
                <a:solidFill>
                  <a:schemeClr val="tx1"/>
                </a:solidFill>
                <a:latin typeface="Viga"/>
                <a:ea typeface="Viga"/>
                <a:cs typeface="Viga"/>
              </a:rPr>
              <a:t>Function</a:t>
            </a:r>
            <a:endParaRPr sz="2000"/>
          </a:p>
        </p:txBody>
      </p:sp>
      <p:sp>
        <p:nvSpPr>
          <p:cNvPr id="1975783803" name="Google Shape;265;p33"/>
          <p:cNvSpPr txBox="1"/>
          <p:nvPr/>
        </p:nvSpPr>
        <p:spPr bwMode="auto">
          <a:xfrm>
            <a:off x="1309716" y="2549623"/>
            <a:ext cx="1019399" cy="514199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 b="0">
                <a:solidFill>
                  <a:schemeClr val="tx1"/>
                </a:solidFill>
              </a:rPr>
              <a:t>3.2</a:t>
            </a:r>
            <a:endParaRPr sz="2000" b="0">
              <a:solidFill>
                <a:schemeClr val="tx1"/>
              </a:solidFill>
            </a:endParaRPr>
          </a:p>
        </p:txBody>
      </p:sp>
      <p:sp>
        <p:nvSpPr>
          <p:cNvPr id="1823717704" name="Google Shape;263;p33"/>
          <p:cNvSpPr txBox="1"/>
          <p:nvPr/>
        </p:nvSpPr>
        <p:spPr bwMode="auto">
          <a:xfrm>
            <a:off x="1665662" y="2219021"/>
            <a:ext cx="3008700" cy="3917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1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marL="914400" marR="0" lvl="1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marL="1371600" marR="0" lvl="2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marL="1828800" marR="0" lvl="3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marL="2286000" marR="0" lvl="4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marL="2743200" marR="0" lvl="5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marL="3200400" marR="0" lvl="6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marL="3657600" marR="0" lvl="7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marL="4114800" marR="0" lvl="8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 lvl="0" algn="l">
              <a:spcBef>
                <a:spcPts val="0"/>
              </a:spcBef>
              <a:spcAft>
                <a:spcPts val="0"/>
              </a:spcAft>
              <a:defRPr/>
            </a:pPr>
            <a:r>
              <a:rPr lang="en" sz="2000" b="0" i="0" u="none" strike="noStrike" cap="none" spc="0">
                <a:solidFill>
                  <a:schemeClr val="tx1"/>
                </a:solidFill>
                <a:latin typeface="Viga"/>
                <a:ea typeface="Viga"/>
                <a:cs typeface="Viga"/>
              </a:rPr>
              <a:t>Header file</a:t>
            </a:r>
            <a:endParaRPr sz="2000" b="0"/>
          </a:p>
        </p:txBody>
      </p:sp>
      <p:sp>
        <p:nvSpPr>
          <p:cNvPr id="170049041" name="Google Shape;265;p33"/>
          <p:cNvSpPr txBox="1"/>
          <p:nvPr/>
        </p:nvSpPr>
        <p:spPr bwMode="auto">
          <a:xfrm>
            <a:off x="1309716" y="2219021"/>
            <a:ext cx="1019399" cy="514199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 b="0">
                <a:solidFill>
                  <a:schemeClr val="tx1"/>
                </a:solidFill>
              </a:rPr>
              <a:t>3.1</a:t>
            </a:r>
            <a:endParaRPr sz="2000" b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5" name="Google Shape;395;p35"/>
          <p:cNvSpPr txBox="1">
            <a:spLocks noGrp="1"/>
          </p:cNvSpPr>
          <p:nvPr>
            <p:ph type="title"/>
          </p:nvPr>
        </p:nvSpPr>
        <p:spPr bwMode="auto">
          <a:xfrm>
            <a:off x="878112" y="369849"/>
            <a:ext cx="4423199" cy="9635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INTRODUCTION</a:t>
            </a:r>
            <a:endParaRPr/>
          </a:p>
        </p:txBody>
      </p:sp>
      <p:sp>
        <p:nvSpPr>
          <p:cNvPr id="396" name="Google Shape;396;p35"/>
          <p:cNvSpPr txBox="1">
            <a:spLocks noGrp="1"/>
          </p:cNvSpPr>
          <p:nvPr>
            <p:ph type="subTitle" idx="1"/>
          </p:nvPr>
        </p:nvSpPr>
        <p:spPr bwMode="auto">
          <a:xfrm>
            <a:off x="789304" y="1069688"/>
            <a:ext cx="7558316" cy="3073685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398179" marR="0" indent="-283879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Wingdings"/>
              <a:buChar char="v"/>
              <a:defRPr/>
            </a:pPr>
            <a:r>
              <a:rPr lang="en-US" sz="18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This project is a C++ Quiz Game in which participants try to  </a:t>
            </a:r>
            <a:endParaRPr sz="1800" b="0" i="0" u="none" strike="noStrike" cap="none" spc="0">
              <a:solidFill>
                <a:schemeClr val="tx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	accurately answer inquiries about a particular or range of topics </a:t>
            </a:r>
            <a:r>
              <a:rPr lang="en-US" sz="18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related  </a:t>
            </a:r>
            <a:r>
              <a:rPr lang="en-US" sz="18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to C++.</a:t>
            </a:r>
            <a:endParaRPr sz="1800" b="0" i="0" u="none" strike="noStrike" cap="none" spc="0">
              <a:solidFill>
                <a:schemeClr val="tx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398179" marR="0" indent="-283879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Wingdings"/>
              <a:buChar char="v"/>
              <a:defRPr/>
            </a:pPr>
            <a:r>
              <a:rPr lang="en-US" sz="18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This </a:t>
            </a:r>
            <a:r>
              <a:rPr lang="en-US" sz="18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program enables students to make difference in their learning </a:t>
            </a:r>
            <a:r>
              <a:rPr lang="en-US" sz="18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pattern </a:t>
            </a:r>
            <a:r>
              <a:rPr lang="en-US" sz="18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and definitely bring a positive change in their </a:t>
            </a:r>
            <a:r>
              <a:rPr lang="en-US" sz="18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academics.</a:t>
            </a:r>
            <a:endParaRPr/>
          </a:p>
          <a:p>
            <a:pPr marL="398179" marR="0" indent="-283879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Wingdings"/>
              <a:buChar char="v"/>
              <a:defRPr/>
            </a:pPr>
            <a:r>
              <a:rPr lang="en-US" sz="18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There </a:t>
            </a:r>
            <a:r>
              <a:rPr lang="en-US" sz="18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are numerous arbitrary questions on their area of interest, so </a:t>
            </a:r>
            <a:r>
              <a:rPr lang="en-US" sz="18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learning </a:t>
            </a:r>
            <a:r>
              <a:rPr lang="en-US" sz="18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won't be monotonous</a:t>
            </a:r>
            <a:r>
              <a:rPr lang="en-US" sz="18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.</a:t>
            </a:r>
            <a:endParaRPr/>
          </a:p>
          <a:p>
            <a:pPr marL="398179" indent="-283879">
              <a:buSzPct val="110000"/>
              <a:buFont typeface="Wingdings"/>
              <a:buChar char="v"/>
              <a:defRPr/>
            </a:pPr>
            <a:r>
              <a:rPr lang="en-US" sz="1800">
                <a:solidFill>
                  <a:schemeClr val="tx1">
                    <a:lumMod val="50000"/>
                  </a:schemeClr>
                </a:solidFill>
                <a:latin typeface="Century Gothic"/>
              </a:rPr>
              <a:t>Additionally, because writing on paper takes so much time, students wind up spending more time creating unnecessary phrases than they do learning.</a:t>
            </a:r>
            <a:endParaRPr/>
          </a:p>
          <a:p>
            <a:pPr marL="398179" marR="0" indent="-283879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Wingdings"/>
              <a:buChar char="v"/>
              <a:defRPr/>
            </a:pPr>
            <a:endParaRPr sz="1800" strike="noStrike" cap="none" spc="0">
              <a:solidFill>
                <a:schemeClr val="tx1"/>
              </a:solidFill>
            </a:endParaRPr>
          </a:p>
          <a:p>
            <a:pPr>
              <a:defRPr/>
            </a:pPr>
            <a:endParaRPr sz="1800">
              <a:solidFill>
                <a:schemeClr val="tx1"/>
              </a:solidFill>
            </a:endParaRPr>
          </a:p>
        </p:txBody>
      </p:sp>
      <p:sp>
        <p:nvSpPr>
          <p:cNvPr id="427" name="Google Shape;427;p35"/>
          <p:cNvSpPr/>
          <p:nvPr/>
        </p:nvSpPr>
        <p:spPr bwMode="auto">
          <a:xfrm>
            <a:off x="4789344" y="1760649"/>
            <a:ext cx="105181" cy="100380"/>
          </a:xfrm>
          <a:custGeom>
            <a:avLst/>
            <a:gdLst/>
            <a:ahLst/>
            <a:cxnLst/>
            <a:rect l="l" t="t" r="r" b="b"/>
            <a:pathLst>
              <a:path w="920" h="878" fill="norm" stroke="1" extrusionOk="0">
                <a:moveTo>
                  <a:pt x="878" y="0"/>
                </a:moveTo>
                <a:lnTo>
                  <a:pt x="0" y="836"/>
                </a:lnTo>
                <a:lnTo>
                  <a:pt x="32" y="878"/>
                </a:lnTo>
                <a:lnTo>
                  <a:pt x="919" y="42"/>
                </a:lnTo>
                <a:lnTo>
                  <a:pt x="8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7" name="Google Shape;447;p35"/>
          <p:cNvSpPr/>
          <p:nvPr/>
        </p:nvSpPr>
        <p:spPr bwMode="auto">
          <a:xfrm>
            <a:off x="4623340" y="3119774"/>
            <a:ext cx="14405" cy="13262"/>
          </a:xfrm>
          <a:custGeom>
            <a:avLst/>
            <a:gdLst/>
            <a:ahLst/>
            <a:cxnLst/>
            <a:rect l="l" t="t" r="r" b="b"/>
            <a:pathLst>
              <a:path w="126" h="116" fill="norm" stroke="1" extrusionOk="0">
                <a:moveTo>
                  <a:pt x="63" y="0"/>
                </a:moveTo>
                <a:cubicBezTo>
                  <a:pt x="31" y="0"/>
                  <a:pt x="0" y="32"/>
                  <a:pt x="0" y="63"/>
                </a:cubicBezTo>
                <a:cubicBezTo>
                  <a:pt x="0" y="94"/>
                  <a:pt x="31" y="115"/>
                  <a:pt x="63" y="115"/>
                </a:cubicBezTo>
                <a:cubicBezTo>
                  <a:pt x="94" y="115"/>
                  <a:pt x="125" y="94"/>
                  <a:pt x="125" y="63"/>
                </a:cubicBezTo>
                <a:cubicBezTo>
                  <a:pt x="125" y="32"/>
                  <a:pt x="94" y="0"/>
                  <a:pt x="63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8739699" name="Google Shape;396;p35"/>
          <p:cNvSpPr txBox="1">
            <a:spLocks noGrp="1"/>
          </p:cNvSpPr>
          <p:nvPr>
            <p:ph type="subTitle" idx="1"/>
          </p:nvPr>
        </p:nvSpPr>
        <p:spPr bwMode="auto">
          <a:xfrm>
            <a:off x="808282" y="1382653"/>
            <a:ext cx="7558316" cy="3073685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398179" marR="0" indent="-283879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Wingdings"/>
              <a:buChar char="v"/>
              <a:defRPr/>
            </a:pPr>
            <a:r>
              <a:rPr lang="en-US" sz="1800" b="0" i="0" u="none" strike="noStrike" cap="none" spc="0">
                <a:solidFill>
                  <a:schemeClr val="bg2">
                    <a:lumMod val="25000"/>
                  </a:schemeClr>
                </a:solidFill>
                <a:latin typeface="Century Gothic"/>
                <a:ea typeface="Century Gothic"/>
                <a:cs typeface="Century Gothic"/>
              </a:rPr>
              <a:t>To create the user-friendly environment with the fundamental C++ ideas.</a:t>
            </a:r>
            <a:endParaRPr sz="1800" strike="noStrike" cap="none" spc="0"/>
          </a:p>
          <a:p>
            <a:pPr marL="398179" marR="0" indent="-283879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Wingdings"/>
              <a:buChar char="v"/>
              <a:defRPr/>
            </a:pPr>
            <a:r>
              <a:rPr lang="en-US" sz="1800" b="0" i="0" u="none" strike="noStrike" cap="none" spc="0">
                <a:solidFill>
                  <a:schemeClr val="bg2">
                    <a:lumMod val="25000"/>
                  </a:schemeClr>
                </a:solidFill>
                <a:latin typeface="Century Gothic"/>
                <a:ea typeface="Century Gothic"/>
                <a:cs typeface="Century Gothic"/>
              </a:rPr>
              <a:t>To </a:t>
            </a:r>
            <a:r>
              <a:rPr lang="en-US" sz="1800" b="0" i="0" u="none" strike="noStrike" cap="none" spc="0">
                <a:solidFill>
                  <a:schemeClr val="bg2">
                    <a:lumMod val="25000"/>
                  </a:schemeClr>
                </a:solidFill>
                <a:latin typeface="Century Gothic"/>
                <a:ea typeface="Century Gothic"/>
                <a:cs typeface="Century Gothic"/>
              </a:rPr>
              <a:t>make learning C++ more enjoyable than trying to do so through book study</a:t>
            </a:r>
            <a:r>
              <a:rPr lang="en-US" sz="1800" b="0" i="0" u="none" strike="noStrike" cap="none" spc="0">
                <a:solidFill>
                  <a:schemeClr val="bg2">
                    <a:lumMod val="25000"/>
                  </a:schemeClr>
                </a:solidFill>
                <a:latin typeface="Century Gothic"/>
                <a:ea typeface="Century Gothic"/>
                <a:cs typeface="Century Gothic"/>
              </a:rPr>
              <a:t>.</a:t>
            </a:r>
            <a:endParaRPr/>
          </a:p>
          <a:p>
            <a:pPr marL="398179" indent="-283879">
              <a:buSzPct val="110000"/>
              <a:buFont typeface="Wingdings"/>
              <a:buChar char="v"/>
              <a:defRPr/>
            </a:pPr>
            <a:r>
              <a:rPr lang="en-US" sz="1800">
                <a:solidFill>
                  <a:schemeClr val="bg2">
                    <a:lumMod val="25000"/>
                  </a:schemeClr>
                </a:solidFill>
                <a:latin typeface="Century Gothic"/>
                <a:ea typeface="Century Gothic"/>
                <a:cs typeface="Century Gothic"/>
              </a:rPr>
              <a:t>To overcome the time consuming issues while making quiz on paper.</a:t>
            </a:r>
            <a:endParaRPr lang="en-US" sz="1800">
              <a:solidFill>
                <a:schemeClr val="bg2">
                  <a:lumMod val="25000"/>
                </a:schemeClr>
              </a:solidFill>
              <a:latin typeface="Times New Roman"/>
              <a:cs typeface="Times New Roman"/>
            </a:endParaRPr>
          </a:p>
          <a:p>
            <a:pPr marL="398179" indent="-283879">
              <a:buSzPct val="110000"/>
              <a:buFont typeface="Wingdings"/>
              <a:buChar char="v"/>
              <a:defRPr/>
            </a:pPr>
            <a:r>
              <a:rPr lang="en-US" sz="1800">
                <a:solidFill>
                  <a:schemeClr val="bg2">
                    <a:lumMod val="25000"/>
                  </a:schemeClr>
                </a:solidFill>
                <a:latin typeface="Century Gothic"/>
                <a:ea typeface="Century Gothic"/>
                <a:cs typeface="Century Gothic"/>
              </a:rPr>
              <a:t>To review the concepts learnt in class.</a:t>
            </a:r>
            <a:endParaRPr lang="en-US" sz="1800">
              <a:solidFill>
                <a:schemeClr val="bg2">
                  <a:lumMod val="25000"/>
                </a:schemeClr>
              </a:solidFill>
              <a:latin typeface="Times New Roman"/>
              <a:cs typeface="Times New Roman"/>
            </a:endParaRPr>
          </a:p>
          <a:p>
            <a:pPr marL="398179" marR="0" indent="-283879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Wingdings"/>
              <a:buChar char="v"/>
              <a:defRPr/>
            </a:pPr>
            <a:endParaRPr sz="1800" strike="noStrike" cap="none" spc="0"/>
          </a:p>
          <a:p>
            <a:pPr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789236158" name="Google Shape;427;p35"/>
          <p:cNvSpPr/>
          <p:nvPr/>
        </p:nvSpPr>
        <p:spPr bwMode="auto">
          <a:xfrm>
            <a:off x="4789343" y="1760648"/>
            <a:ext cx="105180" cy="100379"/>
          </a:xfrm>
          <a:custGeom>
            <a:avLst/>
            <a:gdLst/>
            <a:ahLst/>
            <a:cxnLst/>
            <a:rect l="l" t="t" r="r" b="b"/>
            <a:pathLst>
              <a:path w="920" h="878" fill="norm" stroke="1" extrusionOk="0">
                <a:moveTo>
                  <a:pt x="878" y="0"/>
                </a:moveTo>
                <a:lnTo>
                  <a:pt x="0" y="836"/>
                </a:lnTo>
                <a:lnTo>
                  <a:pt x="32" y="878"/>
                </a:lnTo>
                <a:lnTo>
                  <a:pt x="919" y="42"/>
                </a:lnTo>
                <a:lnTo>
                  <a:pt x="8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76325427" name="Google Shape;444;p35"/>
          <p:cNvSpPr/>
          <p:nvPr/>
        </p:nvSpPr>
        <p:spPr bwMode="auto">
          <a:xfrm>
            <a:off x="4524217" y="3051634"/>
            <a:ext cx="26294" cy="26409"/>
          </a:xfrm>
          <a:custGeom>
            <a:avLst/>
            <a:gdLst/>
            <a:ahLst/>
            <a:cxnLst/>
            <a:rect l="l" t="t" r="r" b="b"/>
            <a:pathLst>
              <a:path w="230" h="231" fill="norm" stroke="1" extrusionOk="0">
                <a:moveTo>
                  <a:pt x="115" y="1"/>
                </a:moveTo>
                <a:cubicBezTo>
                  <a:pt x="52" y="1"/>
                  <a:pt x="0" y="53"/>
                  <a:pt x="0" y="116"/>
                </a:cubicBezTo>
                <a:cubicBezTo>
                  <a:pt x="0" y="178"/>
                  <a:pt x="52" y="231"/>
                  <a:pt x="115" y="231"/>
                </a:cubicBezTo>
                <a:cubicBezTo>
                  <a:pt x="178" y="231"/>
                  <a:pt x="230" y="178"/>
                  <a:pt x="230" y="116"/>
                </a:cubicBezTo>
                <a:cubicBezTo>
                  <a:pt x="230" y="53"/>
                  <a:pt x="178" y="1"/>
                  <a:pt x="115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89919564" name="Google Shape;445;p35"/>
          <p:cNvSpPr/>
          <p:nvPr/>
        </p:nvSpPr>
        <p:spPr bwMode="auto">
          <a:xfrm>
            <a:off x="4470483" y="3227241"/>
            <a:ext cx="20349" cy="20464"/>
          </a:xfrm>
          <a:custGeom>
            <a:avLst/>
            <a:gdLst/>
            <a:ahLst/>
            <a:cxnLst/>
            <a:rect l="l" t="t" r="r" b="b"/>
            <a:pathLst>
              <a:path w="178" h="179" fill="norm" stroke="1" extrusionOk="0">
                <a:moveTo>
                  <a:pt x="84" y="0"/>
                </a:moveTo>
                <a:cubicBezTo>
                  <a:pt x="42" y="0"/>
                  <a:pt x="0" y="32"/>
                  <a:pt x="0" y="84"/>
                </a:cubicBezTo>
                <a:cubicBezTo>
                  <a:pt x="0" y="136"/>
                  <a:pt x="42" y="178"/>
                  <a:pt x="84" y="178"/>
                </a:cubicBezTo>
                <a:cubicBezTo>
                  <a:pt x="136" y="178"/>
                  <a:pt x="178" y="136"/>
                  <a:pt x="178" y="84"/>
                </a:cubicBezTo>
                <a:cubicBezTo>
                  <a:pt x="178" y="32"/>
                  <a:pt x="136" y="0"/>
                  <a:pt x="84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0577895" name="Google Shape;446;p35"/>
          <p:cNvSpPr/>
          <p:nvPr/>
        </p:nvSpPr>
        <p:spPr bwMode="auto">
          <a:xfrm>
            <a:off x="4616137" y="3218894"/>
            <a:ext cx="14403" cy="14403"/>
          </a:xfrm>
          <a:custGeom>
            <a:avLst/>
            <a:gdLst/>
            <a:ahLst/>
            <a:cxnLst/>
            <a:rect l="l" t="t" r="r" b="b"/>
            <a:pathLst>
              <a:path w="126" h="126" fill="norm" stroke="1" extrusionOk="0">
                <a:moveTo>
                  <a:pt x="63" y="0"/>
                </a:moveTo>
                <a:cubicBezTo>
                  <a:pt x="32" y="0"/>
                  <a:pt x="0" y="32"/>
                  <a:pt x="0" y="63"/>
                </a:cubicBezTo>
                <a:cubicBezTo>
                  <a:pt x="0" y="94"/>
                  <a:pt x="32" y="126"/>
                  <a:pt x="63" y="126"/>
                </a:cubicBezTo>
                <a:cubicBezTo>
                  <a:pt x="105" y="126"/>
                  <a:pt x="126" y="94"/>
                  <a:pt x="126" y="63"/>
                </a:cubicBezTo>
                <a:cubicBezTo>
                  <a:pt x="126" y="32"/>
                  <a:pt x="105" y="0"/>
                  <a:pt x="63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58441161" name="Google Shape;447;p35"/>
          <p:cNvSpPr/>
          <p:nvPr/>
        </p:nvSpPr>
        <p:spPr bwMode="auto">
          <a:xfrm>
            <a:off x="4623339" y="3119773"/>
            <a:ext cx="14403" cy="13260"/>
          </a:xfrm>
          <a:custGeom>
            <a:avLst/>
            <a:gdLst/>
            <a:ahLst/>
            <a:cxnLst/>
            <a:rect l="l" t="t" r="r" b="b"/>
            <a:pathLst>
              <a:path w="126" h="116" fill="norm" stroke="1" extrusionOk="0">
                <a:moveTo>
                  <a:pt x="63" y="0"/>
                </a:moveTo>
                <a:cubicBezTo>
                  <a:pt x="31" y="0"/>
                  <a:pt x="0" y="32"/>
                  <a:pt x="0" y="63"/>
                </a:cubicBezTo>
                <a:cubicBezTo>
                  <a:pt x="0" y="94"/>
                  <a:pt x="31" y="115"/>
                  <a:pt x="63" y="115"/>
                </a:cubicBezTo>
                <a:cubicBezTo>
                  <a:pt x="94" y="115"/>
                  <a:pt x="125" y="94"/>
                  <a:pt x="125" y="63"/>
                </a:cubicBezTo>
                <a:cubicBezTo>
                  <a:pt x="125" y="32"/>
                  <a:pt x="94" y="0"/>
                  <a:pt x="63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41781747" name="Google Shape;448;p35"/>
          <p:cNvSpPr/>
          <p:nvPr/>
        </p:nvSpPr>
        <p:spPr bwMode="auto">
          <a:xfrm>
            <a:off x="4452534" y="3105369"/>
            <a:ext cx="20349" cy="20464"/>
          </a:xfrm>
          <a:custGeom>
            <a:avLst/>
            <a:gdLst/>
            <a:ahLst/>
            <a:cxnLst/>
            <a:rect l="l" t="t" r="r" b="b"/>
            <a:pathLst>
              <a:path w="178" h="179" fill="norm" stroke="1" extrusionOk="0">
                <a:moveTo>
                  <a:pt x="84" y="1"/>
                </a:moveTo>
                <a:cubicBezTo>
                  <a:pt x="32" y="1"/>
                  <a:pt x="0" y="32"/>
                  <a:pt x="0" y="85"/>
                </a:cubicBezTo>
                <a:cubicBezTo>
                  <a:pt x="0" y="137"/>
                  <a:pt x="32" y="179"/>
                  <a:pt x="84" y="179"/>
                </a:cubicBezTo>
                <a:cubicBezTo>
                  <a:pt x="136" y="179"/>
                  <a:pt x="178" y="137"/>
                  <a:pt x="178" y="85"/>
                </a:cubicBezTo>
                <a:cubicBezTo>
                  <a:pt x="178" y="32"/>
                  <a:pt x="136" y="1"/>
                  <a:pt x="84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2500136" name="Google Shape;449;p35"/>
          <p:cNvSpPr/>
          <p:nvPr/>
        </p:nvSpPr>
        <p:spPr bwMode="auto">
          <a:xfrm>
            <a:off x="4643575" y="3162760"/>
            <a:ext cx="20464" cy="20349"/>
          </a:xfrm>
          <a:custGeom>
            <a:avLst/>
            <a:gdLst/>
            <a:ahLst/>
            <a:cxnLst/>
            <a:rect l="l" t="t" r="r" b="b"/>
            <a:pathLst>
              <a:path w="179" h="178" fill="norm" stroke="1" extrusionOk="0">
                <a:moveTo>
                  <a:pt x="84" y="0"/>
                </a:moveTo>
                <a:cubicBezTo>
                  <a:pt x="43" y="0"/>
                  <a:pt x="1" y="42"/>
                  <a:pt x="1" y="84"/>
                </a:cubicBezTo>
                <a:cubicBezTo>
                  <a:pt x="1" y="136"/>
                  <a:pt x="43" y="178"/>
                  <a:pt x="84" y="178"/>
                </a:cubicBezTo>
                <a:cubicBezTo>
                  <a:pt x="137" y="178"/>
                  <a:pt x="178" y="136"/>
                  <a:pt x="178" y="84"/>
                </a:cubicBezTo>
                <a:cubicBezTo>
                  <a:pt x="178" y="42"/>
                  <a:pt x="137" y="0"/>
                  <a:pt x="84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0261342" name="Google Shape;450;p35"/>
          <p:cNvSpPr/>
          <p:nvPr/>
        </p:nvSpPr>
        <p:spPr bwMode="auto">
          <a:xfrm>
            <a:off x="4555200" y="3249878"/>
            <a:ext cx="13260" cy="13260"/>
          </a:xfrm>
          <a:custGeom>
            <a:avLst/>
            <a:gdLst/>
            <a:ahLst/>
            <a:cxnLst/>
            <a:rect l="l" t="t" r="r" b="b"/>
            <a:pathLst>
              <a:path w="116" h="116" fill="norm" stroke="1" extrusionOk="0">
                <a:moveTo>
                  <a:pt x="63" y="1"/>
                </a:moveTo>
                <a:cubicBezTo>
                  <a:pt x="32" y="1"/>
                  <a:pt x="1" y="22"/>
                  <a:pt x="1" y="64"/>
                </a:cubicBezTo>
                <a:cubicBezTo>
                  <a:pt x="1" y="95"/>
                  <a:pt x="32" y="116"/>
                  <a:pt x="63" y="116"/>
                </a:cubicBezTo>
                <a:cubicBezTo>
                  <a:pt x="95" y="116"/>
                  <a:pt x="116" y="95"/>
                  <a:pt x="116" y="64"/>
                </a:cubicBezTo>
                <a:cubicBezTo>
                  <a:pt x="116" y="22"/>
                  <a:pt x="95" y="1"/>
                  <a:pt x="63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85861766" name="Google Shape;451;p35"/>
          <p:cNvSpPr/>
          <p:nvPr/>
        </p:nvSpPr>
        <p:spPr bwMode="auto">
          <a:xfrm>
            <a:off x="4587440" y="3070728"/>
            <a:ext cx="12118" cy="10974"/>
          </a:xfrm>
          <a:custGeom>
            <a:avLst/>
            <a:gdLst/>
            <a:ahLst/>
            <a:cxnLst/>
            <a:rect l="l" t="t" r="r" b="b"/>
            <a:pathLst>
              <a:path w="106" h="96" fill="norm" stroke="1" extrusionOk="0">
                <a:moveTo>
                  <a:pt x="53" y="1"/>
                </a:moveTo>
                <a:cubicBezTo>
                  <a:pt x="22" y="1"/>
                  <a:pt x="1" y="22"/>
                  <a:pt x="1" y="53"/>
                </a:cubicBezTo>
                <a:cubicBezTo>
                  <a:pt x="1" y="74"/>
                  <a:pt x="22" y="95"/>
                  <a:pt x="53" y="95"/>
                </a:cubicBezTo>
                <a:cubicBezTo>
                  <a:pt x="84" y="95"/>
                  <a:pt x="105" y="74"/>
                  <a:pt x="105" y="53"/>
                </a:cubicBezTo>
                <a:cubicBezTo>
                  <a:pt x="105" y="22"/>
                  <a:pt x="84" y="1"/>
                  <a:pt x="53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51144134" name="Google Shape;452;p35"/>
          <p:cNvSpPr/>
          <p:nvPr/>
        </p:nvSpPr>
        <p:spPr bwMode="auto">
          <a:xfrm>
            <a:off x="4462023" y="3166305"/>
            <a:ext cx="12118" cy="10860"/>
          </a:xfrm>
          <a:custGeom>
            <a:avLst/>
            <a:gdLst/>
            <a:ahLst/>
            <a:cxnLst/>
            <a:rect l="l" t="t" r="r" b="b"/>
            <a:pathLst>
              <a:path w="106" h="95" fill="norm" stroke="1" extrusionOk="0">
                <a:moveTo>
                  <a:pt x="53" y="1"/>
                </a:moveTo>
                <a:cubicBezTo>
                  <a:pt x="22" y="1"/>
                  <a:pt x="1" y="22"/>
                  <a:pt x="1" y="42"/>
                </a:cubicBezTo>
                <a:cubicBezTo>
                  <a:pt x="1" y="74"/>
                  <a:pt x="22" y="95"/>
                  <a:pt x="53" y="95"/>
                </a:cubicBezTo>
                <a:cubicBezTo>
                  <a:pt x="74" y="95"/>
                  <a:pt x="105" y="74"/>
                  <a:pt x="105" y="42"/>
                </a:cubicBezTo>
                <a:cubicBezTo>
                  <a:pt x="105" y="22"/>
                  <a:pt x="74" y="1"/>
                  <a:pt x="53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1268333" name="Google Shape;598;p38"/>
          <p:cNvSpPr txBox="1"/>
          <p:nvPr/>
        </p:nvSpPr>
        <p:spPr bwMode="auto">
          <a:xfrm>
            <a:off x="796736" y="384634"/>
            <a:ext cx="7715399" cy="4680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Viga"/>
              <a:buNone/>
              <a:defRPr sz="39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Viga"/>
              <a:buNone/>
              <a:defRPr sz="42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Viga"/>
              <a:buNone/>
              <a:defRPr sz="42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Viga"/>
              <a:buNone/>
              <a:defRPr sz="42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Viga"/>
              <a:buNone/>
              <a:defRPr sz="42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Viga"/>
              <a:buNone/>
              <a:defRPr sz="42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Viga"/>
              <a:buNone/>
              <a:defRPr sz="42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Viga"/>
              <a:buNone/>
              <a:defRPr sz="42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Viga"/>
              <a:buNone/>
              <a:defRPr sz="42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OBJECTIVES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3" name="Google Shape;873;p47"/>
          <p:cNvSpPr txBox="1">
            <a:spLocks noGrp="1"/>
          </p:cNvSpPr>
          <p:nvPr>
            <p:ph type="subTitle" idx="1"/>
          </p:nvPr>
        </p:nvSpPr>
        <p:spPr bwMode="auto">
          <a:xfrm>
            <a:off x="2773959" y="2342185"/>
            <a:ext cx="3886200" cy="15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" sz="2000" b="0" i="0" u="none" strike="noStrike" cap="none" spc="0">
                <a:solidFill>
                  <a:schemeClr val="dk1"/>
                </a:solidFill>
                <a:latin typeface="Fira Sans"/>
                <a:ea typeface="Fira Sans"/>
                <a:cs typeface="Fira Sans"/>
              </a:rPr>
              <a:t>HEADER FILES</a:t>
            </a:r>
            <a:endParaRPr lang="en"/>
          </a:p>
          <a:p>
            <a:pPr marL="0" lvl="0" indent="0" algn="l">
              <a:spcBef>
                <a:spcPts val="0"/>
              </a:spcBef>
              <a:spcAft>
                <a:spcPts val="1199"/>
              </a:spcAft>
              <a:buNone/>
              <a:defRPr/>
            </a:pPr>
            <a:r>
              <a:rPr lang="en" sz="2000" b="0" i="0" u="none" strike="noStrike" cap="none" spc="0">
                <a:solidFill>
                  <a:schemeClr val="dk1"/>
                </a:solidFill>
                <a:latin typeface="Fira Sans"/>
                <a:ea typeface="Fira Sans"/>
                <a:cs typeface="Fira Sans"/>
              </a:rPr>
              <a:t>FUNCTIONS USED</a:t>
            </a:r>
            <a:endParaRPr lang="en"/>
          </a:p>
          <a:p>
            <a:pPr marL="0" lvl="0" indent="0" algn="l">
              <a:spcBef>
                <a:spcPts val="0"/>
              </a:spcBef>
              <a:spcAft>
                <a:spcPts val="1199"/>
              </a:spcAft>
              <a:buNone/>
              <a:defRPr/>
            </a:pPr>
            <a:r>
              <a:rPr lang="en"/>
              <a:t>BLOCK DIAGRAM</a:t>
            </a:r>
            <a:endParaRPr/>
          </a:p>
          <a:p>
            <a:pPr marL="0" lvl="0" indent="0" algn="l">
              <a:spcBef>
                <a:spcPts val="0"/>
              </a:spcBef>
              <a:spcAft>
                <a:spcPts val="1199"/>
              </a:spcAft>
              <a:buNone/>
              <a:defRPr/>
            </a:pPr>
            <a:endParaRPr lang="en"/>
          </a:p>
          <a:p>
            <a:pPr marL="0" lvl="0" indent="0" algn="l">
              <a:spcBef>
                <a:spcPts val="0"/>
              </a:spcBef>
              <a:spcAft>
                <a:spcPts val="1199"/>
              </a:spcAft>
              <a:buNone/>
              <a:defRPr/>
            </a:pPr>
            <a:endParaRPr/>
          </a:p>
        </p:txBody>
      </p:sp>
      <p:sp>
        <p:nvSpPr>
          <p:cNvPr id="665213992" name="TextBox 665213991"/>
          <p:cNvSpPr txBox="1"/>
          <p:nvPr/>
        </p:nvSpPr>
        <p:spPr bwMode="auto">
          <a:xfrm>
            <a:off x="2700939" y="1588752"/>
            <a:ext cx="3008303" cy="5181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lang="en-US" sz="2800" b="1" i="0" u="none" strike="noStrike" cap="none" spc="0">
                <a:solidFill>
                  <a:srgbClr val="51B3B4"/>
                </a:solidFill>
                <a:latin typeface="Viga"/>
                <a:ea typeface="Viga"/>
                <a:cs typeface="Viga"/>
              </a:defRPr>
            </a:pPr>
            <a:r>
              <a:rPr lang="en" sz="2800" b="1" i="0" u="none" strike="noStrike" cap="none" spc="0">
                <a:solidFill>
                  <a:srgbClr val="51B3B4"/>
                </a:solidFill>
                <a:latin typeface="Viga"/>
                <a:ea typeface="Viga"/>
                <a:cs typeface="Viga"/>
              </a:rPr>
              <a:t>METHODOLOGY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0586044" name="Google Shape;92;p13"/>
          <p:cNvSpPr txBox="1">
            <a:spLocks noGrp="1"/>
          </p:cNvSpPr>
          <p:nvPr>
            <p:ph type="subTitle" idx="1"/>
          </p:nvPr>
        </p:nvSpPr>
        <p:spPr bwMode="auto">
          <a:xfrm>
            <a:off x="663674" y="1127707"/>
            <a:ext cx="2280299" cy="3917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r>
              <a:rPr lang="en-US" sz="2000" b="1" i="0" u="none" strike="noStrike" cap="none" spc="0">
                <a:solidFill>
                  <a:schemeClr val="accent2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iostream</a:t>
            </a:r>
            <a:endParaRPr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899361" name="Google Shape;93;p13"/>
          <p:cNvSpPr txBox="1">
            <a:spLocks noGrp="1"/>
          </p:cNvSpPr>
          <p:nvPr>
            <p:ph type="subTitle" idx="2"/>
          </p:nvPr>
        </p:nvSpPr>
        <p:spPr bwMode="auto">
          <a:xfrm>
            <a:off x="663674" y="1519507"/>
            <a:ext cx="3268127" cy="824547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txBody>
          <a:bodyPr spcFirstLastPara="1" wrap="square" lIns="91423" tIns="91423" rIns="91423" bIns="91423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used as stream of input and </a:t>
            </a:r>
            <a:endParaRPr lang="en-US" sz="1400" b="0" i="0" u="none" strike="noStrike" cap="none" spc="0">
              <a:solidFill>
                <a:schemeClr val="tx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output using con and cout.</a:t>
            </a:r>
            <a:endParaRPr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5568872" name="Google Shape;95;p13"/>
          <p:cNvSpPr txBox="1">
            <a:spLocks noGrp="1"/>
          </p:cNvSpPr>
          <p:nvPr>
            <p:ph type="subTitle" idx="4"/>
          </p:nvPr>
        </p:nvSpPr>
        <p:spPr bwMode="auto">
          <a:xfrm>
            <a:off x="4825519" y="2543991"/>
            <a:ext cx="2280299" cy="3917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r>
              <a:rPr lang="en-US" sz="2000" b="1" i="0" u="none" strike="noStrike" cap="none" spc="0">
                <a:solidFill>
                  <a:schemeClr val="accent2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cstring</a:t>
            </a:r>
            <a:endParaRPr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18904607" name="Google Shape;98;p13"/>
          <p:cNvSpPr txBox="1">
            <a:spLocks noGrp="1"/>
          </p:cNvSpPr>
          <p:nvPr>
            <p:ph type="subTitle" idx="7"/>
          </p:nvPr>
        </p:nvSpPr>
        <p:spPr bwMode="auto">
          <a:xfrm>
            <a:off x="663674" y="2576650"/>
            <a:ext cx="2280299" cy="3917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r>
              <a:rPr lang="en-US" sz="2000" b="1" i="0" u="none" strike="noStrike" cap="none" spc="0">
                <a:solidFill>
                  <a:schemeClr val="accent2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cctype</a:t>
            </a:r>
            <a:endParaRPr/>
          </a:p>
        </p:txBody>
      </p:sp>
      <p:sp>
        <p:nvSpPr>
          <p:cNvPr id="113692179" name="Google Shape;101;p13"/>
          <p:cNvSpPr txBox="1">
            <a:spLocks noGrp="1"/>
          </p:cNvSpPr>
          <p:nvPr>
            <p:ph type="subTitle" idx="13"/>
          </p:nvPr>
        </p:nvSpPr>
        <p:spPr bwMode="auto">
          <a:xfrm>
            <a:off x="4864186" y="1082558"/>
            <a:ext cx="2280299" cy="3917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r>
              <a:rPr lang="en-US" sz="2000" b="1" i="0" u="none" strike="noStrike" cap="none" spc="0">
                <a:solidFill>
                  <a:schemeClr val="accent2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fstream</a:t>
            </a:r>
            <a:endParaRPr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30671231" name="Google Shape;626;p39"/>
          <p:cNvSpPr txBox="1">
            <a:spLocks noGrp="1"/>
          </p:cNvSpPr>
          <p:nvPr>
            <p:ph type="title"/>
          </p:nvPr>
        </p:nvSpPr>
        <p:spPr bwMode="auto">
          <a:xfrm>
            <a:off x="714297" y="346273"/>
            <a:ext cx="7715399" cy="4680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>
              <a:defRPr/>
            </a:pPr>
            <a:r>
              <a:rPr lang="en" sz="2800" b="1" i="0" u="none" strike="noStrike" cap="none" spc="0">
                <a:solidFill>
                  <a:schemeClr val="lt2"/>
                </a:solidFill>
                <a:latin typeface="Viga"/>
                <a:ea typeface="Viga"/>
                <a:cs typeface="Viga"/>
              </a:rPr>
              <a:t>HEADER FILES</a:t>
            </a:r>
            <a:endParaRPr/>
          </a:p>
        </p:txBody>
      </p:sp>
      <p:sp>
        <p:nvSpPr>
          <p:cNvPr id="2043888762" name="Google Shape;93;p13"/>
          <p:cNvSpPr txBox="1"/>
          <p:nvPr/>
        </p:nvSpPr>
        <p:spPr bwMode="auto">
          <a:xfrm>
            <a:off x="4825519" y="2935790"/>
            <a:ext cx="3434733" cy="934493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1pPr>
            <a:lvl2pPr marL="914400" marR="0" lvl="1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2pPr>
            <a:lvl3pPr marL="1371600" marR="0" lvl="2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3pPr>
            <a:lvl4pPr marL="1828800" marR="0" lvl="3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4pPr>
            <a:lvl5pPr marL="2286000" marR="0" lvl="4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5pPr>
            <a:lvl6pPr marL="2743200" marR="0" lvl="5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6pPr>
            <a:lvl7pPr marL="3200400" marR="0" lvl="6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7pPr>
            <a:lvl8pPr marL="3657600" marR="0" lvl="7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8pPr>
            <a:lvl9pPr marL="4114800" marR="0" lvl="8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9pPr>
          </a:lstStyle>
          <a:p>
            <a:pPr>
              <a:defRPr/>
            </a:pP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perform various functionalities related </a:t>
            </a:r>
            <a:endParaRPr sz="1400" b="0" i="0" u="none" strike="noStrike" cap="none" spc="0">
              <a:solidFill>
                <a:schemeClr val="tx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to string manipulation like strlen(), </a:t>
            </a:r>
            <a:endParaRPr sz="1400" b="0" i="0" u="none" strike="noStrike" cap="none" spc="0">
              <a:solidFill>
                <a:schemeClr val="tx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strcmp() , etc.</a:t>
            </a:r>
            <a:endParaRPr sz="1400" b="0" i="0" u="none" strike="noStrike" cap="none" spc="0">
              <a:solidFill>
                <a:schemeClr val="tx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291213660" name="Google Shape;93;p13"/>
          <p:cNvSpPr txBox="1"/>
          <p:nvPr/>
        </p:nvSpPr>
        <p:spPr bwMode="auto">
          <a:xfrm>
            <a:off x="663674" y="2968450"/>
            <a:ext cx="3352527" cy="901833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1pPr>
            <a:lvl2pPr marL="914400" marR="0" lvl="1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2pPr>
            <a:lvl3pPr marL="1371600" marR="0" lvl="2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3pPr>
            <a:lvl4pPr marL="1828800" marR="0" lvl="3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4pPr>
            <a:lvl5pPr marL="2286000" marR="0" lvl="4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5pPr>
            <a:lvl6pPr marL="2743200" marR="0" lvl="5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6pPr>
            <a:lvl7pPr marL="3200400" marR="0" lvl="6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7pPr>
            <a:lvl8pPr marL="3657600" marR="0" lvl="7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8pPr>
            <a:lvl9pPr marL="4114800" marR="0" lvl="8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9pPr>
          </a:lstStyle>
          <a:p>
            <a:pPr>
              <a:defRPr/>
            </a:pP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contains function prototypes for</a:t>
            </a:r>
            <a:endParaRPr lang="en-US" sz="1400" b="0" i="0" u="none" strike="noStrike" cap="none" spc="0">
              <a:solidFill>
                <a:schemeClr val="tx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functions that test characters for </a:t>
            </a:r>
            <a:endParaRPr lang="en-US" sz="1400" b="0" i="0" u="none" strike="noStrike" cap="none" spc="0">
              <a:solidFill>
                <a:schemeClr val="tx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certain properties </a:t>
            </a:r>
            <a:endParaRPr lang="en-US" sz="1400" b="0" i="0" u="none" strike="noStrike" cap="none" spc="0">
              <a:solidFill>
                <a:schemeClr val="tx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769207521" name="Google Shape;93;p13"/>
          <p:cNvSpPr txBox="1"/>
          <p:nvPr/>
        </p:nvSpPr>
        <p:spPr bwMode="auto">
          <a:xfrm>
            <a:off x="4864186" y="1474357"/>
            <a:ext cx="3347838" cy="869697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1pPr>
            <a:lvl2pPr marL="914400" marR="0" lvl="1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2pPr>
            <a:lvl3pPr marL="1371600" marR="0" lvl="2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3pPr>
            <a:lvl4pPr marL="1828800" marR="0" lvl="3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4pPr>
            <a:lvl5pPr marL="2286000" marR="0" lvl="4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5pPr>
            <a:lvl6pPr marL="2743200" marR="0" lvl="5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6pPr>
            <a:lvl7pPr marL="3200400" marR="0" lvl="6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7pPr>
            <a:lvl8pPr marL="3657600" marR="0" lvl="7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8pPr>
            <a:lvl9pPr marL="4114800" marR="0" lvl="8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9pPr>
          </a:lstStyle>
          <a:p>
            <a:pPr>
              <a:defRPr/>
            </a:pP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used to control the data to read from</a:t>
            </a:r>
            <a:endParaRPr sz="1400" b="0" i="0" u="none" strike="noStrike" cap="none" spc="0">
              <a:solidFill>
                <a:schemeClr val="tx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a file as input and write data into the </a:t>
            </a:r>
            <a:endParaRPr sz="1400" b="0" i="0" u="none" strike="noStrike" cap="none" spc="0">
              <a:solidFill>
                <a:schemeClr val="tx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file as output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.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9857450" name="Google Shape;92;p13"/>
          <p:cNvSpPr txBox="1">
            <a:spLocks noGrp="1"/>
          </p:cNvSpPr>
          <p:nvPr>
            <p:ph type="subTitle" idx="1"/>
          </p:nvPr>
        </p:nvSpPr>
        <p:spPr bwMode="auto">
          <a:xfrm>
            <a:off x="663674" y="1127707"/>
            <a:ext cx="2280298" cy="391798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r>
              <a:rPr lang="en-US" sz="1800" b="1" i="0" u="none" strike="noStrike" cap="none" spc="0">
                <a:solidFill>
                  <a:schemeClr val="accent2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iomanip</a:t>
            </a:r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20218750" name="Google Shape;93;p13"/>
          <p:cNvSpPr txBox="1">
            <a:spLocks noGrp="1"/>
          </p:cNvSpPr>
          <p:nvPr>
            <p:ph type="subTitle" idx="2"/>
          </p:nvPr>
        </p:nvSpPr>
        <p:spPr bwMode="auto">
          <a:xfrm>
            <a:off x="663674" y="1519507"/>
            <a:ext cx="3268127" cy="891884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txBody>
          <a:bodyPr spcFirstLastPara="1" wrap="square" lIns="91423" tIns="91423" rIns="91423" bIns="91423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used to access set() and set </a:t>
            </a:r>
            <a:endParaRPr sz="1400" b="0" i="0" u="none" strike="noStrike" cap="none" spc="0">
              <a:solidFill>
                <a:schemeClr val="tx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precision() function to limit the</a:t>
            </a:r>
            <a:endParaRPr sz="1400" b="0" i="0" u="none" strike="noStrike" cap="none" spc="0">
              <a:solidFill>
                <a:schemeClr val="tx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decimal places in variables.</a:t>
            </a:r>
            <a:endParaRPr lang="en-US" sz="14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68377836" name="Google Shape;101;p13"/>
          <p:cNvSpPr txBox="1">
            <a:spLocks noGrp="1"/>
          </p:cNvSpPr>
          <p:nvPr>
            <p:ph type="subTitle" idx="13"/>
          </p:nvPr>
        </p:nvSpPr>
        <p:spPr bwMode="auto">
          <a:xfrm>
            <a:off x="4864186" y="1082558"/>
            <a:ext cx="2280298" cy="391798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r>
              <a:rPr lang="en-US" sz="2000" b="1" i="0" u="none" strike="noStrike" cap="none" spc="0">
                <a:solidFill>
                  <a:schemeClr val="accent2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termios.h</a:t>
            </a:r>
            <a:endParaRPr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09103125" name="Google Shape;626;p39"/>
          <p:cNvSpPr txBox="1">
            <a:spLocks noGrp="1"/>
          </p:cNvSpPr>
          <p:nvPr>
            <p:ph type="title"/>
          </p:nvPr>
        </p:nvSpPr>
        <p:spPr bwMode="auto">
          <a:xfrm>
            <a:off x="714297" y="346273"/>
            <a:ext cx="7715398" cy="4680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HEADER FILES</a:t>
            </a:r>
            <a:endParaRPr/>
          </a:p>
        </p:txBody>
      </p:sp>
      <p:sp>
        <p:nvSpPr>
          <p:cNvPr id="875703100" name="Google Shape;93;p13"/>
          <p:cNvSpPr txBox="1"/>
          <p:nvPr/>
        </p:nvSpPr>
        <p:spPr bwMode="auto">
          <a:xfrm>
            <a:off x="4864186" y="1474357"/>
            <a:ext cx="3347838" cy="869697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1pPr>
            <a:lvl2pPr marL="914400" marR="0" lvl="1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2pPr>
            <a:lvl3pPr marL="1371600" marR="0" lvl="2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3pPr>
            <a:lvl4pPr marL="1828800" marR="0" lvl="3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4pPr>
            <a:lvl5pPr marL="2286000" marR="0" lvl="4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5pPr>
            <a:lvl6pPr marL="2743200" marR="0" lvl="5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6pPr>
            <a:lvl7pPr marL="3200400" marR="0" lvl="6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7pPr>
            <a:lvl8pPr marL="3657600" marR="0" lvl="7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8pPr>
            <a:lvl9pPr marL="4114800" marR="0" lvl="8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9pPr>
          </a:lstStyle>
          <a:p>
            <a:pPr>
              <a:defRPr/>
            </a:pP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contains the </a:t>
            </a: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definitions </a:t>
            </a: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used </a:t>
            </a: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by</a:t>
            </a:r>
            <a:endParaRPr/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the terminal </a:t>
            </a: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interfaces.</a:t>
            </a:r>
            <a:endParaRPr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2" name="Google Shape;722;p43"/>
          <p:cNvSpPr txBox="1">
            <a:spLocks noGrp="1"/>
          </p:cNvSpPr>
          <p:nvPr>
            <p:ph type="title"/>
          </p:nvPr>
        </p:nvSpPr>
        <p:spPr bwMode="auto">
          <a:xfrm>
            <a:off x="714299" y="430674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FUNCTIONS USED:</a:t>
            </a:r>
            <a:endParaRPr/>
          </a:p>
        </p:txBody>
      </p:sp>
      <p:sp>
        <p:nvSpPr>
          <p:cNvPr id="723" name="Google Shape;723;p43"/>
          <p:cNvSpPr txBox="1">
            <a:spLocks noGrp="1"/>
          </p:cNvSpPr>
          <p:nvPr>
            <p:ph type="subTitle" idx="1"/>
          </p:nvPr>
        </p:nvSpPr>
        <p:spPr bwMode="auto">
          <a:xfrm>
            <a:off x="719266" y="2729307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defRPr/>
            </a:pPr>
            <a:r>
              <a:rPr lang="en-US" sz="18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system()</a:t>
            </a:r>
            <a:endParaRPr b="1"/>
          </a:p>
        </p:txBody>
      </p:sp>
      <p:sp>
        <p:nvSpPr>
          <p:cNvPr id="724" name="Google Shape;724;p43"/>
          <p:cNvSpPr txBox="1">
            <a:spLocks noGrp="1"/>
          </p:cNvSpPr>
          <p:nvPr>
            <p:ph type="subTitle" idx="2"/>
          </p:nvPr>
        </p:nvSpPr>
        <p:spPr bwMode="auto">
          <a:xfrm>
            <a:off x="1013274" y="3121107"/>
            <a:ext cx="1835158" cy="95082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199"/>
              </a:spcAft>
              <a:buNone/>
              <a:defRPr/>
            </a:pP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Fira Sans"/>
                <a:ea typeface="Century Gothic"/>
                <a:cs typeface="Fira Sans"/>
              </a:rPr>
              <a:t>a call to the OS command line e.g.system("cls") </a:t>
            </a:r>
            <a:r>
              <a:rPr lang="en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Fira Sans"/>
                <a:ea typeface="Fira Sans"/>
                <a:cs typeface="Fira Sans"/>
              </a:rPr>
              <a:t>clears screen</a:t>
            </a:r>
            <a:endParaRPr lang="en-US" sz="1400" b="0" i="0" u="none" strike="noStrike" cap="none" spc="0">
              <a:solidFill>
                <a:schemeClr val="tx1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lvl="0" indent="0" algn="ctr">
              <a:spcBef>
                <a:spcPts val="0"/>
              </a:spcBef>
              <a:spcAft>
                <a:spcPts val="1199"/>
              </a:spcAft>
              <a:buNone/>
              <a:defRPr/>
            </a:pPr>
            <a:endParaRPr/>
          </a:p>
          <a:p>
            <a:pPr marL="0" lvl="0" indent="0" algn="ctr">
              <a:spcBef>
                <a:spcPts val="0"/>
              </a:spcBef>
              <a:spcAft>
                <a:spcPts val="1199"/>
              </a:spcAft>
              <a:buNone/>
              <a:defRPr/>
            </a:pPr>
            <a:endParaRPr lang="en-US" sz="1400" b="0" i="0" u="none" strike="noStrike" cap="none" spc="0">
              <a:solidFill>
                <a:schemeClr val="tx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25" name="Google Shape;725;p43"/>
          <p:cNvSpPr txBox="1">
            <a:spLocks noGrp="1"/>
          </p:cNvSpPr>
          <p:nvPr>
            <p:ph type="subTitle" idx="3"/>
          </p:nvPr>
        </p:nvSpPr>
        <p:spPr bwMode="auto">
          <a:xfrm>
            <a:off x="3263040" y="1294529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18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cin.ignore()</a:t>
            </a:r>
            <a:endParaRPr b="1"/>
          </a:p>
        </p:txBody>
      </p:sp>
      <p:sp>
        <p:nvSpPr>
          <p:cNvPr id="726" name="Google Shape;726;p43"/>
          <p:cNvSpPr txBox="1">
            <a:spLocks noGrp="1"/>
          </p:cNvSpPr>
          <p:nvPr>
            <p:ph type="subTitle" idx="4"/>
          </p:nvPr>
        </p:nvSpPr>
        <p:spPr bwMode="auto">
          <a:xfrm>
            <a:off x="3263052" y="1609582"/>
            <a:ext cx="2280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Fira Sans"/>
                <a:ea typeface="Century Gothic"/>
                <a:cs typeface="Fira Sans"/>
              </a:rPr>
              <a:t>extract characters from the input string and discards them including delimiting character</a:t>
            </a:r>
            <a:endParaRPr>
              <a:solidFill>
                <a:schemeClr val="tx1">
                  <a:lumMod val="75000"/>
                </a:schemeClr>
              </a:solidFill>
              <a:latin typeface="Fira Sans"/>
              <a:cs typeface="Fira Sans"/>
            </a:endParaRPr>
          </a:p>
        </p:txBody>
      </p:sp>
      <p:sp>
        <p:nvSpPr>
          <p:cNvPr id="727" name="Google Shape;727;p43"/>
          <p:cNvSpPr txBox="1">
            <a:spLocks noGrp="1"/>
          </p:cNvSpPr>
          <p:nvPr>
            <p:ph type="subTitle" idx="5"/>
          </p:nvPr>
        </p:nvSpPr>
        <p:spPr bwMode="auto">
          <a:xfrm>
            <a:off x="5860008" y="1294529"/>
            <a:ext cx="2532846" cy="3917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18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cin.get()</a:t>
            </a:r>
            <a:endParaRPr b="1"/>
          </a:p>
        </p:txBody>
      </p:sp>
      <p:sp>
        <p:nvSpPr>
          <p:cNvPr id="728" name="Google Shape;728;p43"/>
          <p:cNvSpPr txBox="1">
            <a:spLocks noGrp="1"/>
          </p:cNvSpPr>
          <p:nvPr>
            <p:ph type="subTitle" idx="6"/>
          </p:nvPr>
        </p:nvSpPr>
        <p:spPr bwMode="auto">
          <a:xfrm>
            <a:off x="5860020" y="1609582"/>
            <a:ext cx="2629302" cy="1119724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algn="ctr">
              <a:defRPr/>
            </a:pP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Fira Sans"/>
                <a:ea typeface="Century Gothic"/>
                <a:cs typeface="Fira Sans"/>
              </a:rPr>
              <a:t>reads characters from</a:t>
            </a:r>
            <a:endParaRPr sz="1400" b="0" i="0" u="none" strike="noStrike" cap="none" spc="0">
              <a:solidFill>
                <a:schemeClr val="tx1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Fira Sans"/>
                <a:ea typeface="Century Gothic"/>
                <a:cs typeface="Fira Sans"/>
              </a:rPr>
              <a:t>stdin and stores them in</a:t>
            </a:r>
            <a:endParaRPr sz="1400" b="0" i="0" u="none" strike="noStrike" cap="none" spc="0">
              <a:solidFill>
                <a:schemeClr val="tx1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Fira Sans"/>
                <a:ea typeface="Century Gothic"/>
                <a:cs typeface="Fira Sans"/>
              </a:rPr>
              <a:t>str until a newline character</a:t>
            </a:r>
            <a:endParaRPr lang="en-US" sz="1400" b="0" i="0" u="none" strike="noStrike" cap="none" spc="0">
              <a:solidFill>
                <a:schemeClr val="tx1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Fira Sans"/>
                <a:ea typeface="Century Gothic"/>
                <a:cs typeface="Fira Sans"/>
              </a:rPr>
              <a:t>or end of line is found.</a:t>
            </a:r>
            <a:endParaRPr lang="en-US" sz="1400" b="0" i="0" u="none" strike="noStrike" cap="none" spc="0">
              <a:solidFill>
                <a:schemeClr val="tx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29" name="Google Shape;729;p43"/>
          <p:cNvSpPr txBox="1">
            <a:spLocks noGrp="1"/>
          </p:cNvSpPr>
          <p:nvPr>
            <p:ph type="subTitle" idx="7"/>
          </p:nvPr>
        </p:nvSpPr>
        <p:spPr bwMode="auto">
          <a:xfrm>
            <a:off x="714287" y="1294529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defRPr/>
            </a:pPr>
            <a:r>
              <a:rPr lang="en-US" sz="18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getline()</a:t>
            </a:r>
            <a:endParaRPr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30" name="Google Shape;730;p43"/>
          <p:cNvSpPr txBox="1">
            <a:spLocks noGrp="1"/>
          </p:cNvSpPr>
          <p:nvPr>
            <p:ph type="subTitle" idx="8"/>
          </p:nvPr>
        </p:nvSpPr>
        <p:spPr bwMode="auto">
          <a:xfrm>
            <a:off x="714287" y="1609582"/>
            <a:ext cx="2280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Fira Sans"/>
                <a:ea typeface="Century Gothic"/>
                <a:cs typeface="Fira Sans"/>
              </a:rPr>
              <a:t>allows accepting and reading single and multiple line strings from the input stream.</a:t>
            </a:r>
            <a:endParaRPr sz="1400">
              <a:solidFill>
                <a:schemeClr val="tx1">
                  <a:lumMod val="75000"/>
                </a:schemeClr>
              </a:solidFill>
              <a:latin typeface="Fira Sans"/>
              <a:cs typeface="Fira Sans"/>
            </a:endParaRPr>
          </a:p>
        </p:txBody>
      </p:sp>
      <p:sp>
        <p:nvSpPr>
          <p:cNvPr id="731" name="Google Shape;731;p43"/>
          <p:cNvSpPr txBox="1">
            <a:spLocks noGrp="1"/>
          </p:cNvSpPr>
          <p:nvPr>
            <p:ph type="subTitle" idx="9"/>
          </p:nvPr>
        </p:nvSpPr>
        <p:spPr bwMode="auto">
          <a:xfrm>
            <a:off x="3214812" y="2729307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defRPr/>
            </a:pPr>
            <a:r>
              <a:rPr lang="en-US" sz="18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getch()</a:t>
            </a:r>
            <a:endParaRPr b="1"/>
          </a:p>
        </p:txBody>
      </p:sp>
      <p:sp>
        <p:nvSpPr>
          <p:cNvPr id="732" name="Google Shape;732;p43"/>
          <p:cNvSpPr txBox="1">
            <a:spLocks noGrp="1"/>
          </p:cNvSpPr>
          <p:nvPr>
            <p:ph type="subTitle" idx="13"/>
          </p:nvPr>
        </p:nvSpPr>
        <p:spPr bwMode="auto">
          <a:xfrm>
            <a:off x="3263040" y="3121107"/>
            <a:ext cx="2280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defRPr/>
            </a:pP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Fira Sans"/>
                <a:ea typeface="Century Gothic"/>
                <a:cs typeface="Fira Sans"/>
              </a:rPr>
              <a:t>returns the ASCII value</a:t>
            </a:r>
            <a:endParaRPr lang="en-US" sz="1400" b="0" i="0" u="none" strike="noStrike" cap="none" spc="0">
              <a:solidFill>
                <a:schemeClr val="tx1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Fira Sans"/>
                <a:ea typeface="Century Gothic"/>
                <a:cs typeface="Fira Sans"/>
              </a:rPr>
              <a:t>of the character read</a:t>
            </a:r>
            <a:endParaRPr lang="en-US" sz="1400" b="0" i="0" u="none" strike="noStrike" cap="none" spc="0">
              <a:solidFill>
                <a:schemeClr val="tx1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Fira Sans"/>
                <a:ea typeface="Century Gothic"/>
                <a:cs typeface="Fira Sans"/>
              </a:rPr>
              <a:t>from the stdin.</a:t>
            </a:r>
            <a:endParaRPr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1268737" name="Google Shape;731;p43"/>
          <p:cNvSpPr txBox="1"/>
          <p:nvPr/>
        </p:nvSpPr>
        <p:spPr bwMode="auto">
          <a:xfrm>
            <a:off x="5938054" y="2729307"/>
            <a:ext cx="2280299" cy="3917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1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marL="914400" marR="0" lvl="1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marL="1371600" marR="0" lvl="2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marL="1828800" marR="0" lvl="3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marL="2286000" marR="0" lvl="4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marL="2743200" marR="0" lvl="5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marL="3200400" marR="0" lvl="6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marL="3657600" marR="0" lvl="7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marL="4114800" marR="0" lvl="8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r>
              <a:rPr lang="en-US" sz="18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string.at(int)</a:t>
            </a:r>
            <a:endParaRPr b="1"/>
          </a:p>
        </p:txBody>
      </p:sp>
      <p:sp>
        <p:nvSpPr>
          <p:cNvPr id="76636596" name="Google Shape;732;p43"/>
          <p:cNvSpPr txBox="1"/>
          <p:nvPr/>
        </p:nvSpPr>
        <p:spPr bwMode="auto">
          <a:xfrm>
            <a:off x="5986282" y="3121107"/>
            <a:ext cx="2587436" cy="8429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1pPr>
            <a:lvl2pPr marL="914400" marR="0" lvl="1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2pPr>
            <a:lvl3pPr marL="1371600" marR="0" lvl="2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3pPr>
            <a:lvl4pPr marL="1828800" marR="0" lvl="3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4pPr>
            <a:lvl5pPr marL="2286000" marR="0" lvl="4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5pPr>
            <a:lvl6pPr marL="2743200" marR="0" lvl="5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6pPr>
            <a:lvl7pPr marL="3200400" marR="0" lvl="6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7pPr>
            <a:lvl8pPr marL="3657600" marR="0" lvl="7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8pPr>
            <a:lvl9pPr marL="4114800" marR="0" lvl="8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9pPr>
          </a:lstStyle>
          <a:p>
            <a:pPr>
              <a:defRPr/>
            </a:pPr>
            <a:r>
              <a:rPr sz="1400" b="0" i="0" u="none" spc="11">
                <a:solidFill>
                  <a:srgbClr val="273239"/>
                </a:solidFill>
                <a:latin typeface="Fira Sans"/>
                <a:ea typeface="Consolas"/>
                <a:cs typeface="Fira Sans"/>
              </a:rPr>
              <a:t>Returns character at the</a:t>
            </a:r>
            <a:endParaRPr/>
          </a:p>
          <a:p>
            <a:pPr>
              <a:defRPr/>
            </a:pPr>
            <a:r>
              <a:rPr sz="1400" b="0" i="0" u="none" spc="11">
                <a:solidFill>
                  <a:srgbClr val="273239"/>
                </a:solidFill>
                <a:latin typeface="Fira Sans"/>
                <a:ea typeface="Consolas"/>
                <a:cs typeface="Fira Sans"/>
              </a:rPr>
              <a:t>specified position in </a:t>
            </a:r>
            <a:endParaRPr/>
          </a:p>
          <a:p>
            <a:pPr>
              <a:defRPr/>
            </a:pPr>
            <a:r>
              <a:rPr sz="1400" b="0" i="0" u="none" spc="11">
                <a:solidFill>
                  <a:srgbClr val="273239"/>
                </a:solidFill>
                <a:latin typeface="Fira Sans"/>
                <a:ea typeface="Consolas"/>
                <a:cs typeface="Fira Sans"/>
              </a:rPr>
              <a:t>the string.</a:t>
            </a:r>
            <a:endParaRPr sz="1600">
              <a:latin typeface="Fira Sans"/>
              <a:cs typeface="Fira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Vaccination Thesis Defense by Slidesgo">
  <a:themeElements>
    <a:clrScheme name="Simple Light">
      <a:dk1>
        <a:srgbClr val="5E5E5E"/>
      </a:dk1>
      <a:lt1>
        <a:srgbClr val="FFFFFF"/>
      </a:lt1>
      <a:dk2>
        <a:srgbClr val="4CB997"/>
      </a:dk2>
      <a:lt2>
        <a:srgbClr val="51B3B4"/>
      </a:lt2>
      <a:accent1>
        <a:srgbClr val="7CD9D1"/>
      </a:accent1>
      <a:accent2>
        <a:srgbClr val="A2ECE0"/>
      </a:accent2>
      <a:accent3>
        <a:srgbClr val="FFCD5E"/>
      </a:accent3>
      <a:accent4>
        <a:srgbClr val="FCD892"/>
      </a:accent4>
      <a:accent5>
        <a:srgbClr val="DAF8FA"/>
      </a:accent5>
      <a:accent6>
        <a:srgbClr val="5DAFD9"/>
      </a:accent6>
      <a:hlink>
        <a:srgbClr val="616161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ONLYOFFICE/7.2.1.36</Application>
  <DocSecurity>0</DocSecurity>
  <PresentationFormat>On-screen Show (16:9)</PresentationFormat>
  <Paragraphs>0</Paragraphs>
  <Slides>17</Slides>
  <Notes>17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</dc:title>
  <dc:subject/>
  <dc:creator/>
  <cp:keywords/>
  <dc:description/>
  <dc:identifier/>
  <dc:language/>
  <cp:lastModifiedBy/>
  <cp:revision>7</cp:revision>
  <dcterms:modified xsi:type="dcterms:W3CDTF">2022-11-26T14:12:33Z</dcterms:modified>
  <cp:category/>
  <cp:contentStatus/>
  <cp:version/>
</cp:coreProperties>
</file>