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57" r:id="rId6"/>
    <p:sldId id="260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2E0"/>
    <a:srgbClr val="F79747"/>
    <a:srgbClr val="EBE04B"/>
    <a:srgbClr val="E8DB2C"/>
    <a:srgbClr val="D9EA76"/>
    <a:srgbClr val="27E54B"/>
    <a:srgbClr val="2456F4"/>
    <a:srgbClr val="31447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07.04.2017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6" name="Picture 2" descr="https://cdn.slidemodel.com/wp-content/uploads/8110-01-bulb-idea-powerpoint-template-13.jpg"/>
          <p:cNvPicPr>
            <a:picLocks noChangeAspect="1" noChangeArrowheads="1"/>
          </p:cNvPicPr>
          <p:nvPr/>
        </p:nvPicPr>
        <p:blipFill>
          <a:blip r:embed="rId2"/>
          <a:srcRect l="14667"/>
          <a:stretch>
            <a:fillRect/>
          </a:stretch>
        </p:blipFill>
        <p:spPr bwMode="auto">
          <a:xfrm>
            <a:off x="214282" y="0"/>
            <a:ext cx="9144000" cy="687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cdn.slidemodel.com/wp-content/uploads/8110-01-bulb-idea-powerpoint-template-13.jpg"/>
          <p:cNvPicPr>
            <a:picLocks noChangeAspect="1" noChangeArrowheads="1"/>
          </p:cNvPicPr>
          <p:nvPr/>
        </p:nvPicPr>
        <p:blipFill>
          <a:blip r:embed="rId2"/>
          <a:srcRect l="40578" t="31300" r="40756" b="43769"/>
          <a:stretch>
            <a:fillRect/>
          </a:stretch>
        </p:blipFill>
        <p:spPr bwMode="auto">
          <a:xfrm>
            <a:off x="2714612" y="3071810"/>
            <a:ext cx="2000232" cy="171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s://cdn.slidemodel.com/wp-content/uploads/8110-01-bulb-idea-powerpoint-template-13.jpg"/>
          <p:cNvPicPr>
            <a:picLocks noChangeAspect="1" noChangeArrowheads="1"/>
          </p:cNvPicPr>
          <p:nvPr/>
        </p:nvPicPr>
        <p:blipFill>
          <a:blip r:embed="rId2"/>
          <a:srcRect l="40578" t="31300" r="40756" b="43769"/>
          <a:stretch>
            <a:fillRect/>
          </a:stretch>
        </p:blipFill>
        <p:spPr bwMode="auto">
          <a:xfrm>
            <a:off x="2071670" y="2928934"/>
            <a:ext cx="2000232" cy="171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s://cdn.slidemodel.com/wp-content/uploads/8110-01-bulb-idea-powerpoint-template-13.jpg"/>
          <p:cNvPicPr>
            <a:picLocks noChangeAspect="1" noChangeArrowheads="1"/>
          </p:cNvPicPr>
          <p:nvPr/>
        </p:nvPicPr>
        <p:blipFill>
          <a:blip r:embed="rId2"/>
          <a:srcRect l="15334" t="29087" r="55333" b="56369"/>
          <a:stretch>
            <a:fillRect/>
          </a:stretch>
        </p:blipFill>
        <p:spPr bwMode="auto">
          <a:xfrm>
            <a:off x="0" y="2928934"/>
            <a:ext cx="2071670" cy="10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https://cdn.slidemodel.com/wp-content/uploads/8110-01-bulb-idea-powerpoint-template-13.jpg"/>
          <p:cNvPicPr>
            <a:picLocks noChangeAspect="1" noChangeArrowheads="1"/>
          </p:cNvPicPr>
          <p:nvPr/>
        </p:nvPicPr>
        <p:blipFill>
          <a:blip r:embed="rId2"/>
          <a:srcRect l="15334" t="29087" r="55333" b="56369"/>
          <a:stretch>
            <a:fillRect/>
          </a:stretch>
        </p:blipFill>
        <p:spPr bwMode="auto">
          <a:xfrm>
            <a:off x="0" y="0"/>
            <a:ext cx="20716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Текстово поле 9"/>
          <p:cNvSpPr txBox="1"/>
          <p:nvPr/>
        </p:nvSpPr>
        <p:spPr>
          <a:xfrm>
            <a:off x="0" y="500042"/>
            <a:ext cx="507206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5900" b="1" dirty="0" smtClean="0">
                <a:solidFill>
                  <a:schemeClr val="bg1">
                    <a:lumMod val="95000"/>
                  </a:schemeClr>
                </a:solidFill>
              </a:rPr>
              <a:t> А</a:t>
            </a:r>
            <a:r>
              <a:rPr lang="en-US" sz="5900" b="1" dirty="0" smtClean="0">
                <a:solidFill>
                  <a:schemeClr val="bg1">
                    <a:lumMod val="95000"/>
                  </a:schemeClr>
                </a:solidFill>
              </a:rPr>
              <a:t>BLE MENTOR</a:t>
            </a:r>
            <a:endParaRPr lang="bg-BG" sz="59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bg-BG" sz="59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bg-BG" sz="4800" dirty="0" smtClean="0">
                <a:solidFill>
                  <a:schemeClr val="bg1">
                    <a:lumMod val="95000"/>
                  </a:schemeClr>
                </a:solidFill>
              </a:rPr>
              <a:t>Тодор </a:t>
            </a:r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bg-BG" sz="4800" dirty="0" smtClean="0">
                <a:solidFill>
                  <a:schemeClr val="bg1">
                    <a:lumMod val="95000"/>
                  </a:schemeClr>
                </a:solidFill>
              </a:rPr>
              <a:t>Кристина</a:t>
            </a:r>
            <a:endParaRPr lang="bg-BG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1428728" y="5715016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Able Mentor-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Враца</a:t>
            </a:r>
          </a:p>
          <a:p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8 април 2017 година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Резултат с изображение за powerpoint template bulb"/>
          <p:cNvPicPr>
            <a:picLocks noChangeAspect="1" noChangeArrowheads="1"/>
          </p:cNvPicPr>
          <p:nvPr/>
        </p:nvPicPr>
        <p:blipFill>
          <a:blip r:embed="rId2"/>
          <a:srcRect l="52776" t="26042" r="4417" b="20833"/>
          <a:stretch>
            <a:fillRect/>
          </a:stretch>
        </p:blipFill>
        <p:spPr bwMode="auto">
          <a:xfrm>
            <a:off x="0" y="0"/>
            <a:ext cx="9816293" cy="6858000"/>
          </a:xfrm>
          <a:prstGeom prst="rect">
            <a:avLst/>
          </a:prstGeom>
          <a:noFill/>
        </p:spPr>
      </p:pic>
      <p:sp>
        <p:nvSpPr>
          <p:cNvPr id="6" name="Текстово поле 5"/>
          <p:cNvSpPr txBox="1"/>
          <p:nvPr/>
        </p:nvSpPr>
        <p:spPr>
          <a:xfrm>
            <a:off x="857224" y="500042"/>
            <a:ext cx="828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 smtClean="0">
                <a:solidFill>
                  <a:schemeClr val="bg1">
                    <a:lumMod val="95000"/>
                  </a:schemeClr>
                </a:solidFill>
              </a:rPr>
              <a:t>Кои сме ние</a:t>
            </a:r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bg-BG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500166" y="1571612"/>
            <a:ext cx="428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bg-BG" sz="3600" dirty="0" smtClean="0">
                <a:solidFill>
                  <a:schemeClr val="bg1">
                    <a:lumMod val="95000"/>
                  </a:schemeClr>
                </a:solidFill>
              </a:rPr>
              <a:t>Тодор</a:t>
            </a:r>
          </a:p>
          <a:p>
            <a:pPr>
              <a:buFont typeface="Wingdings" pitchFamily="2" charset="2"/>
              <a:buChar char="Ø"/>
            </a:pPr>
            <a:r>
              <a:rPr lang="bg-BG" sz="3600" dirty="0" smtClean="0">
                <a:solidFill>
                  <a:schemeClr val="bg1">
                    <a:lumMod val="95000"/>
                  </a:schemeClr>
                </a:solidFill>
              </a:rPr>
              <a:t>Кристина</a:t>
            </a:r>
            <a:endParaRPr lang="bg-BG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6" descr="Резултат с изображение за powerpoint template bulb"/>
          <p:cNvPicPr>
            <a:picLocks noChangeAspect="1" noChangeArrowheads="1"/>
          </p:cNvPicPr>
          <p:nvPr/>
        </p:nvPicPr>
        <p:blipFill>
          <a:blip r:embed="rId3"/>
          <a:srcRect l="53952" t="23678" r="9462"/>
          <a:stretch>
            <a:fillRect/>
          </a:stretch>
        </p:blipFill>
        <p:spPr bwMode="auto">
          <a:xfrm>
            <a:off x="4929190" y="2308203"/>
            <a:ext cx="3898554" cy="4549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Резултат с изображение за powerpoint template bulb"/>
          <p:cNvPicPr>
            <a:picLocks noChangeAspect="1" noChangeArrowheads="1"/>
          </p:cNvPicPr>
          <p:nvPr/>
        </p:nvPicPr>
        <p:blipFill>
          <a:blip r:embed="rId2"/>
          <a:srcRect l="52776" t="26042" r="4417" b="20833"/>
          <a:stretch>
            <a:fillRect/>
          </a:stretch>
        </p:blipFill>
        <p:spPr bwMode="auto">
          <a:xfrm>
            <a:off x="0" y="0"/>
            <a:ext cx="9816293" cy="7072338"/>
          </a:xfrm>
          <a:prstGeom prst="rect">
            <a:avLst/>
          </a:prstGeom>
          <a:noFill/>
        </p:spPr>
      </p:pic>
      <p:sp>
        <p:nvSpPr>
          <p:cNvPr id="6" name="Текстово поле 5"/>
          <p:cNvSpPr txBox="1"/>
          <p:nvPr/>
        </p:nvSpPr>
        <p:spPr>
          <a:xfrm>
            <a:off x="857224" y="500042"/>
            <a:ext cx="828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 smtClean="0">
                <a:solidFill>
                  <a:schemeClr val="bg1">
                    <a:lumMod val="95000"/>
                  </a:schemeClr>
                </a:solidFill>
              </a:rPr>
              <a:t>Какъв е проектът ни?</a:t>
            </a:r>
            <a:endParaRPr lang="bg-BG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714348" y="2000240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Реализация на система за проверка на потребителските знания в дадена област чрез език за програмиране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и ООП архитектура.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Резултат с изображение за powerpoint template bulb"/>
          <p:cNvPicPr>
            <a:picLocks noChangeAspect="1" noChangeArrowheads="1"/>
          </p:cNvPicPr>
          <p:nvPr/>
        </p:nvPicPr>
        <p:blipFill>
          <a:blip r:embed="rId2"/>
          <a:srcRect l="52776" t="26042" r="4417" b="20833"/>
          <a:stretch>
            <a:fillRect/>
          </a:stretch>
        </p:blipFill>
        <p:spPr bwMode="auto">
          <a:xfrm>
            <a:off x="0" y="0"/>
            <a:ext cx="9816293" cy="6858000"/>
          </a:xfrm>
          <a:prstGeom prst="rect">
            <a:avLst/>
          </a:prstGeom>
          <a:noFill/>
        </p:spPr>
      </p:pic>
      <p:sp>
        <p:nvSpPr>
          <p:cNvPr id="6" name="Текстово поле 5"/>
          <p:cNvSpPr txBox="1"/>
          <p:nvPr/>
        </p:nvSpPr>
        <p:spPr>
          <a:xfrm>
            <a:off x="857224" y="500042"/>
            <a:ext cx="828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 smtClean="0">
                <a:solidFill>
                  <a:schemeClr val="bg1">
                    <a:lumMod val="95000"/>
                  </a:schemeClr>
                </a:solidFill>
              </a:rPr>
              <a:t>Повече за проекта…</a:t>
            </a:r>
          </a:p>
        </p:txBody>
      </p:sp>
      <p:sp>
        <p:nvSpPr>
          <p:cNvPr id="7" name="Закръглен правоъгълник 6"/>
          <p:cNvSpPr/>
          <p:nvPr/>
        </p:nvSpPr>
        <p:spPr>
          <a:xfrm>
            <a:off x="357158" y="1714488"/>
            <a:ext cx="4000528" cy="1571636"/>
          </a:xfrm>
          <a:prstGeom prst="roundRect">
            <a:avLst/>
          </a:prstGeom>
          <a:solidFill>
            <a:srgbClr val="2CC2E0"/>
          </a:solidFill>
          <a:ln>
            <a:solidFill>
              <a:srgbClr val="2CC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ЗАЩО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bg-BG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Проблем/Стимул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bg-BG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bg-B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Недостатъчна работа по реален ООП проект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Закръглен правоъгълник 8"/>
          <p:cNvSpPr/>
          <p:nvPr/>
        </p:nvSpPr>
        <p:spPr>
          <a:xfrm>
            <a:off x="4643438" y="1714488"/>
            <a:ext cx="4071966" cy="157163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 КОГО</a:t>
            </a:r>
          </a:p>
          <a:p>
            <a:pPr algn="ctr"/>
            <a:endParaRPr lang="bg-B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Потребители, желаещи да проверят и обогатят знанията си в дадена област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Закръглен правоъгълник 9"/>
          <p:cNvSpPr/>
          <p:nvPr/>
        </p:nvSpPr>
        <p:spPr>
          <a:xfrm>
            <a:off x="2571736" y="3857628"/>
            <a:ext cx="4000528" cy="2500330"/>
          </a:xfrm>
          <a:prstGeom prst="roundRect">
            <a:avLst/>
          </a:prstGeom>
          <a:solidFill>
            <a:srgbClr val="F79747"/>
          </a:solidFill>
          <a:ln>
            <a:solidFill>
              <a:srgbClr val="F79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ЦЕЛИ/РЕЗУЛТАТИ</a:t>
            </a:r>
          </a:p>
          <a:p>
            <a:pPr algn="ctr"/>
            <a:endParaRPr lang="bg-B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Развиване и подобряване на уменията по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</a:t>
            </a:r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 ООП</a:t>
            </a:r>
          </a:p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Приключване на проекта в срок </a:t>
            </a:r>
          </a:p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Постигане на предварително зададените цели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5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Резултат с изображение за powerpoint template bulb"/>
          <p:cNvPicPr>
            <a:picLocks noChangeAspect="1" noChangeArrowheads="1"/>
          </p:cNvPicPr>
          <p:nvPr/>
        </p:nvPicPr>
        <p:blipFill>
          <a:blip r:embed="rId2"/>
          <a:srcRect l="52776" t="26042" r="4417" b="20833"/>
          <a:stretch>
            <a:fillRect/>
          </a:stretch>
        </p:blipFill>
        <p:spPr bwMode="auto">
          <a:xfrm>
            <a:off x="0" y="0"/>
            <a:ext cx="9816293" cy="7072338"/>
          </a:xfrm>
          <a:prstGeom prst="rect">
            <a:avLst/>
          </a:prstGeom>
          <a:noFill/>
        </p:spPr>
      </p:pic>
      <p:pic>
        <p:nvPicPr>
          <p:cNvPr id="1030" name="Picture 6" descr="Резултат с изображение за powerpoint template bulb"/>
          <p:cNvPicPr>
            <a:picLocks noChangeAspect="1" noChangeArrowheads="1"/>
          </p:cNvPicPr>
          <p:nvPr/>
        </p:nvPicPr>
        <p:blipFill>
          <a:blip r:embed="rId3"/>
          <a:srcRect l="53952" t="23678" r="9462"/>
          <a:stretch>
            <a:fillRect/>
          </a:stretch>
        </p:blipFill>
        <p:spPr bwMode="auto">
          <a:xfrm>
            <a:off x="4929190" y="2500306"/>
            <a:ext cx="3898554" cy="4549797"/>
          </a:xfrm>
          <a:prstGeom prst="rect">
            <a:avLst/>
          </a:prstGeom>
          <a:noFill/>
        </p:spPr>
      </p:pic>
      <p:sp>
        <p:nvSpPr>
          <p:cNvPr id="10" name="Текстово поле 9"/>
          <p:cNvSpPr txBox="1"/>
          <p:nvPr/>
        </p:nvSpPr>
        <p:spPr>
          <a:xfrm>
            <a:off x="642910" y="214290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 smtClean="0">
                <a:solidFill>
                  <a:schemeClr val="bg1">
                    <a:lumMod val="95000"/>
                  </a:schemeClr>
                </a:solidFill>
              </a:rPr>
              <a:t>Стъпки за осъществяване на идеята…</a:t>
            </a:r>
            <a:endParaRPr lang="bg-BG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857620" y="2428868"/>
            <a:ext cx="500066" cy="500066"/>
          </a:xfrm>
          <a:prstGeom prst="ellipse">
            <a:avLst/>
          </a:prstGeom>
          <a:solidFill>
            <a:srgbClr val="2CC2E0"/>
          </a:solidFill>
          <a:ln>
            <a:solidFill>
              <a:srgbClr val="2CC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Съединение с чупка 12"/>
          <p:cNvCxnSpPr>
            <a:stCxn id="11" idx="2"/>
          </p:cNvCxnSpPr>
          <p:nvPr/>
        </p:nvCxnSpPr>
        <p:spPr>
          <a:xfrm rot="10800000" flipV="1">
            <a:off x="3071802" y="2678900"/>
            <a:ext cx="785818" cy="178595"/>
          </a:xfrm>
          <a:prstGeom prst="bentConnector3">
            <a:avLst>
              <a:gd name="adj1" fmla="val 50000"/>
            </a:avLst>
          </a:prstGeom>
          <a:ln>
            <a:solidFill>
              <a:srgbClr val="2CC2E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Закръглен правоъгълник 13"/>
          <p:cNvSpPr/>
          <p:nvPr/>
        </p:nvSpPr>
        <p:spPr>
          <a:xfrm>
            <a:off x="357158" y="2357430"/>
            <a:ext cx="2714644" cy="1000132"/>
          </a:xfrm>
          <a:prstGeom prst="roundRect">
            <a:avLst/>
          </a:prstGeom>
          <a:solidFill>
            <a:srgbClr val="2CC2E0"/>
          </a:solidFill>
          <a:ln>
            <a:solidFill>
              <a:srgbClr val="2CC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Съгласуване и съставяне на план за изпълнение на проекта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929058" y="3929066"/>
            <a:ext cx="500066" cy="5000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8" name="Съединение с чупка 17"/>
          <p:cNvCxnSpPr/>
          <p:nvPr/>
        </p:nvCxnSpPr>
        <p:spPr>
          <a:xfrm rot="10800000" flipV="1">
            <a:off x="3143240" y="4214818"/>
            <a:ext cx="785818" cy="17859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Закръглен правоъгълник 18"/>
          <p:cNvSpPr/>
          <p:nvPr/>
        </p:nvSpPr>
        <p:spPr>
          <a:xfrm>
            <a:off x="357158" y="3929066"/>
            <a:ext cx="2714400" cy="10001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Започване на реализация на проекта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929058" y="5500702"/>
            <a:ext cx="500066" cy="500066"/>
          </a:xfrm>
          <a:prstGeom prst="ellipse">
            <a:avLst/>
          </a:prstGeom>
          <a:solidFill>
            <a:srgbClr val="F79747"/>
          </a:solidFill>
          <a:ln>
            <a:solidFill>
              <a:srgbClr val="F79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1" name="Съединение с чупка 20"/>
          <p:cNvCxnSpPr/>
          <p:nvPr/>
        </p:nvCxnSpPr>
        <p:spPr>
          <a:xfrm rot="10800000" flipV="1">
            <a:off x="3143240" y="5786454"/>
            <a:ext cx="785818" cy="178595"/>
          </a:xfrm>
          <a:prstGeom prst="bentConnector3">
            <a:avLst>
              <a:gd name="adj1" fmla="val 50000"/>
            </a:avLst>
          </a:prstGeom>
          <a:ln>
            <a:solidFill>
              <a:srgbClr val="F79747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Закръглен правоъгълник 21"/>
          <p:cNvSpPr/>
          <p:nvPr/>
        </p:nvSpPr>
        <p:spPr>
          <a:xfrm>
            <a:off x="357158" y="5429264"/>
            <a:ext cx="2714400" cy="1000132"/>
          </a:xfrm>
          <a:prstGeom prst="roundRect">
            <a:avLst/>
          </a:prstGeom>
          <a:solidFill>
            <a:srgbClr val="F79747"/>
          </a:solidFill>
          <a:ln>
            <a:solidFill>
              <a:srgbClr val="F79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Тестване на коректността на системата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Резултат с изображение за powerpoint template bulb"/>
          <p:cNvPicPr>
            <a:picLocks noChangeAspect="1" noChangeArrowheads="1"/>
          </p:cNvPicPr>
          <p:nvPr/>
        </p:nvPicPr>
        <p:blipFill>
          <a:blip r:embed="rId2"/>
          <a:srcRect l="52776" t="26042" r="4417" b="20833"/>
          <a:stretch>
            <a:fillRect/>
          </a:stretch>
        </p:blipFill>
        <p:spPr bwMode="auto">
          <a:xfrm>
            <a:off x="0" y="0"/>
            <a:ext cx="9816293" cy="6858000"/>
          </a:xfrm>
          <a:prstGeom prst="rect">
            <a:avLst/>
          </a:prstGeom>
          <a:noFill/>
        </p:spPr>
      </p:pic>
      <p:sp>
        <p:nvSpPr>
          <p:cNvPr id="6" name="Текстово поле 5"/>
          <p:cNvSpPr txBox="1"/>
          <p:nvPr/>
        </p:nvSpPr>
        <p:spPr>
          <a:xfrm>
            <a:off x="857224" y="500042"/>
            <a:ext cx="828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 smtClean="0">
                <a:solidFill>
                  <a:schemeClr val="bg1">
                    <a:lumMod val="95000"/>
                  </a:schemeClr>
                </a:solidFill>
              </a:rPr>
              <a:t>До къде сме стигнали?</a:t>
            </a:r>
            <a:endParaRPr lang="bg-BG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857224" y="1928802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bg-BG" sz="3200" dirty="0" smtClean="0">
                <a:solidFill>
                  <a:schemeClr val="bg1">
                    <a:lumMod val="95000"/>
                  </a:schemeClr>
                </a:solidFill>
              </a:rPr>
              <a:t>Отделните прозорци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(Home page, Log in page, Sing up page, Option Page </a:t>
            </a:r>
            <a:r>
              <a:rPr lang="bg-BG" sz="32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Quiz page)</a:t>
            </a:r>
            <a:endParaRPr lang="bg-BG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bg-BG" sz="3200" dirty="0" smtClean="0">
                <a:solidFill>
                  <a:schemeClr val="bg1">
                    <a:lumMod val="95000"/>
                  </a:schemeClr>
                </a:solidFill>
              </a:rPr>
              <a:t>Връзка между прозорците</a:t>
            </a:r>
          </a:p>
          <a:p>
            <a:pPr>
              <a:buFont typeface="Wingdings" pitchFamily="2" charset="2"/>
              <a:buChar char="Ø"/>
            </a:pPr>
            <a:r>
              <a:rPr lang="bg-BG" sz="3200" dirty="0" smtClean="0">
                <a:solidFill>
                  <a:schemeClr val="bg1">
                    <a:lumMod val="95000"/>
                  </a:schemeClr>
                </a:solidFill>
              </a:rPr>
              <a:t>Графичен интерфейс</a:t>
            </a:r>
            <a:endParaRPr lang="bg-BG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Резултат с изображение за powerpoint template bulb"/>
          <p:cNvPicPr>
            <a:picLocks noChangeAspect="1" noChangeArrowheads="1"/>
          </p:cNvPicPr>
          <p:nvPr/>
        </p:nvPicPr>
        <p:blipFill>
          <a:blip r:embed="rId2"/>
          <a:srcRect l="52776" t="26042" r="4417" b="20833"/>
          <a:stretch>
            <a:fillRect/>
          </a:stretch>
        </p:blipFill>
        <p:spPr bwMode="auto">
          <a:xfrm>
            <a:off x="0" y="0"/>
            <a:ext cx="9816293" cy="6858000"/>
          </a:xfrm>
          <a:prstGeom prst="rect">
            <a:avLst/>
          </a:prstGeom>
          <a:noFill/>
        </p:spPr>
      </p:pic>
      <p:pic>
        <p:nvPicPr>
          <p:cNvPr id="31746" name="Picture 2" descr="C:\Users\Toshiba\Desktop\homepage.PNG"/>
          <p:cNvPicPr>
            <a:picLocks noChangeAspect="1" noChangeArrowheads="1"/>
          </p:cNvPicPr>
          <p:nvPr/>
        </p:nvPicPr>
        <p:blipFill>
          <a:blip r:embed="rId3"/>
          <a:srcRect r="1180" b="2063"/>
          <a:stretch>
            <a:fillRect/>
          </a:stretch>
        </p:blipFill>
        <p:spPr bwMode="auto">
          <a:xfrm>
            <a:off x="428597" y="500042"/>
            <a:ext cx="3571900" cy="24043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8" name="Съединение с чупка 7"/>
          <p:cNvCxnSpPr/>
          <p:nvPr/>
        </p:nvCxnSpPr>
        <p:spPr>
          <a:xfrm flipV="1">
            <a:off x="3929058" y="785794"/>
            <a:ext cx="1285884" cy="500066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Съединение с чупка 9"/>
          <p:cNvCxnSpPr/>
          <p:nvPr/>
        </p:nvCxnSpPr>
        <p:spPr>
          <a:xfrm>
            <a:off x="3929058" y="2428868"/>
            <a:ext cx="1357322" cy="57150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747" name="Picture 3" descr="C:\Users\Toshiba\Desktop\logi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357430"/>
            <a:ext cx="2969434" cy="199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748" name="Picture 4" descr="C:\Users\Toshiba\Desktop\signup1.PNG"/>
          <p:cNvPicPr>
            <a:picLocks noChangeAspect="1" noChangeArrowheads="1"/>
          </p:cNvPicPr>
          <p:nvPr/>
        </p:nvPicPr>
        <p:blipFill>
          <a:blip r:embed="rId5"/>
          <a:srcRect l="954" b="1864"/>
          <a:stretch>
            <a:fillRect/>
          </a:stretch>
        </p:blipFill>
        <p:spPr bwMode="auto">
          <a:xfrm>
            <a:off x="5357818" y="214290"/>
            <a:ext cx="3014918" cy="200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749" name="Picture 5" descr="C:\Users\Toshiba\Desktop\opti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4357694"/>
            <a:ext cx="3237056" cy="2285992"/>
          </a:xfrm>
          <a:prstGeom prst="rect">
            <a:avLst/>
          </a:prstGeom>
          <a:noFill/>
        </p:spPr>
      </p:pic>
      <p:cxnSp>
        <p:nvCxnSpPr>
          <p:cNvPr id="16" name="Съединение с чупка 15"/>
          <p:cNvCxnSpPr/>
          <p:nvPr/>
        </p:nvCxnSpPr>
        <p:spPr>
          <a:xfrm rot="10800000" flipV="1">
            <a:off x="2285984" y="3571876"/>
            <a:ext cx="3000396" cy="285752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/>
          <p:nvPr/>
        </p:nvCxnSpPr>
        <p:spPr>
          <a:xfrm rot="5400000">
            <a:off x="2178827" y="3964785"/>
            <a:ext cx="214314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Резултат с изображение за powerpoint template bulb"/>
          <p:cNvPicPr>
            <a:picLocks noChangeAspect="1" noChangeArrowheads="1"/>
          </p:cNvPicPr>
          <p:nvPr/>
        </p:nvPicPr>
        <p:blipFill>
          <a:blip r:embed="rId2"/>
          <a:srcRect l="52776" t="26042" r="4417" b="20833"/>
          <a:stretch>
            <a:fillRect/>
          </a:stretch>
        </p:blipFill>
        <p:spPr bwMode="auto">
          <a:xfrm>
            <a:off x="0" y="0"/>
            <a:ext cx="9816293" cy="6858000"/>
          </a:xfrm>
          <a:prstGeom prst="rect">
            <a:avLst/>
          </a:prstGeom>
          <a:noFill/>
        </p:spPr>
      </p:pic>
      <p:sp>
        <p:nvSpPr>
          <p:cNvPr id="6" name="Текстово поле 5"/>
          <p:cNvSpPr txBox="1"/>
          <p:nvPr/>
        </p:nvSpPr>
        <p:spPr>
          <a:xfrm>
            <a:off x="857224" y="500042"/>
            <a:ext cx="8286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 smtClean="0">
                <a:solidFill>
                  <a:schemeClr val="bg1">
                    <a:lumMod val="95000"/>
                  </a:schemeClr>
                </a:solidFill>
              </a:rPr>
              <a:t>Какво ни остава да направим</a:t>
            </a:r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lang="bg-BG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1142976" y="2714620"/>
            <a:ext cx="6715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Списък с въпроси</a:t>
            </a:r>
          </a:p>
          <a:p>
            <a:pPr>
              <a:buFont typeface="Wingdings" pitchFamily="2" charset="2"/>
              <a:buChar char="Ø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Списък с акаунти </a:t>
            </a:r>
          </a:p>
          <a:p>
            <a:pPr>
              <a:buFont typeface="Wingdings" pitchFamily="2" charset="2"/>
              <a:buChar char="Ø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Работеща програма</a:t>
            </a:r>
            <a:endParaRPr lang="bg-BG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.slidemodel.com/wp-content/uploads/8110-01-bulb-idea-powerpoint-template-13.jpg"/>
          <p:cNvPicPr>
            <a:picLocks noChangeAspect="1" noChangeArrowheads="1"/>
          </p:cNvPicPr>
          <p:nvPr/>
        </p:nvPicPr>
        <p:blipFill>
          <a:blip r:embed="rId2"/>
          <a:srcRect l="26694"/>
          <a:stretch>
            <a:fillRect/>
          </a:stretch>
        </p:blipFill>
        <p:spPr bwMode="auto">
          <a:xfrm>
            <a:off x="0" y="-18816"/>
            <a:ext cx="9144000" cy="687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s://cdn.slidemodel.com/wp-content/uploads/8110-01-bulb-idea-powerpoint-template-13.jpg"/>
          <p:cNvPicPr>
            <a:picLocks noChangeAspect="1" noChangeArrowheads="1"/>
          </p:cNvPicPr>
          <p:nvPr/>
        </p:nvPicPr>
        <p:blipFill>
          <a:blip r:embed="rId2"/>
          <a:srcRect l="28985"/>
          <a:stretch>
            <a:fillRect/>
          </a:stretch>
        </p:blipFill>
        <p:spPr bwMode="auto">
          <a:xfrm>
            <a:off x="0" y="-18816"/>
            <a:ext cx="8858216" cy="687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s://cdn.slidemodel.com/wp-content/uploads/8110-01-bulb-idea-powerpoint-template-13.jpg"/>
          <p:cNvPicPr>
            <a:picLocks noChangeAspect="1" noChangeArrowheads="1"/>
          </p:cNvPicPr>
          <p:nvPr/>
        </p:nvPicPr>
        <p:blipFill>
          <a:blip r:embed="rId2"/>
          <a:srcRect l="32421"/>
          <a:stretch>
            <a:fillRect/>
          </a:stretch>
        </p:blipFill>
        <p:spPr bwMode="auto">
          <a:xfrm>
            <a:off x="0" y="0"/>
            <a:ext cx="8429588" cy="687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s://cdn.slidemodel.com/wp-content/uploads/8110-01-bulb-idea-powerpoint-template-13.jpg"/>
          <p:cNvPicPr>
            <a:picLocks noChangeAspect="1" noChangeArrowheads="1"/>
          </p:cNvPicPr>
          <p:nvPr/>
        </p:nvPicPr>
        <p:blipFill>
          <a:blip r:embed="rId2"/>
          <a:srcRect l="15334" t="29087" r="55333" b="56369"/>
          <a:stretch>
            <a:fillRect/>
          </a:stretch>
        </p:blipFill>
        <p:spPr bwMode="auto">
          <a:xfrm>
            <a:off x="0" y="0"/>
            <a:ext cx="300036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</TotalTime>
  <Words>165</Words>
  <PresentationFormat>Презентация на цял екран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Office тема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Toshiba</dc:creator>
  <cp:lastModifiedBy>Toshiba</cp:lastModifiedBy>
  <cp:revision>13</cp:revision>
  <dcterms:created xsi:type="dcterms:W3CDTF">2017-04-05T19:38:55Z</dcterms:created>
  <dcterms:modified xsi:type="dcterms:W3CDTF">2017-04-07T10:16:42Z</dcterms:modified>
</cp:coreProperties>
</file>