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256" r:id="rId5"/>
    <p:sldId id="344" r:id="rId6"/>
    <p:sldId id="423" r:id="rId7"/>
    <p:sldId id="436" r:id="rId8"/>
    <p:sldId id="435" r:id="rId9"/>
    <p:sldId id="355" r:id="rId10"/>
    <p:sldId id="424" r:id="rId11"/>
    <p:sldId id="434" r:id="rId12"/>
    <p:sldId id="437" r:id="rId13"/>
    <p:sldId id="438" r:id="rId14"/>
    <p:sldId id="440" r:id="rId15"/>
    <p:sldId id="441" r:id="rId16"/>
    <p:sldId id="442" r:id="rId17"/>
    <p:sldId id="443" r:id="rId18"/>
    <p:sldId id="445" r:id="rId19"/>
    <p:sldId id="446" r:id="rId20"/>
    <p:sldId id="444" r:id="rId21"/>
    <p:sldId id="449" r:id="rId22"/>
    <p:sldId id="448" r:id="rId23"/>
    <p:sldId id="401" r:id="rId24"/>
    <p:sldId id="447" r:id="rId25"/>
    <p:sldId id="364" r:id="rId26"/>
    <p:sldId id="354" r:id="rId27"/>
    <p:sldId id="263" r:id="rId28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DCA5D0-E2C4-1E40-B94B-80D0B4D41CDE}">
          <p14:sldIdLst>
            <p14:sldId id="256"/>
            <p14:sldId id="344"/>
            <p14:sldId id="423"/>
            <p14:sldId id="436"/>
            <p14:sldId id="435"/>
            <p14:sldId id="355"/>
            <p14:sldId id="424"/>
            <p14:sldId id="434"/>
            <p14:sldId id="437"/>
            <p14:sldId id="438"/>
            <p14:sldId id="440"/>
            <p14:sldId id="441"/>
            <p14:sldId id="442"/>
            <p14:sldId id="443"/>
            <p14:sldId id="445"/>
            <p14:sldId id="446"/>
            <p14:sldId id="444"/>
            <p14:sldId id="449"/>
            <p14:sldId id="448"/>
            <p14:sldId id="401"/>
            <p14:sldId id="447"/>
            <p14:sldId id="364"/>
            <p14:sldId id="35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sse, Janaleen P" initials="FJP" lastIdx="1" clrIdx="0"/>
  <p:cmAuthor id="2" name="Arens, Kristine A" initials="KA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E3"/>
    <a:srgbClr val="00BAE3"/>
    <a:srgbClr val="FFCD00"/>
    <a:srgbClr val="53565A"/>
    <a:srgbClr val="55565A"/>
    <a:srgbClr val="EEC100"/>
    <a:srgbClr val="D7D2CB"/>
    <a:srgbClr val="44D62C"/>
    <a:srgbClr val="FE5000"/>
    <a:srgbClr val="5BB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A57A5-15D8-4405-8B0C-41211CA4E700}" v="70" dt="2020-02-08T21:01:05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5" autoAdjust="0"/>
    <p:restoredTop sz="94249" autoAdjust="0"/>
  </p:normalViewPr>
  <p:slideViewPr>
    <p:cSldViewPr snapToGrid="0">
      <p:cViewPr varScale="1">
        <p:scale>
          <a:sx n="91" d="100"/>
          <a:sy n="91" d="100"/>
        </p:scale>
        <p:origin x="96" y="252"/>
      </p:cViewPr>
      <p:guideLst>
        <p:guide orient="horz" pos="2160"/>
        <p:guide pos="2880"/>
        <p:guide orient="horz" pos="16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2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ns, Kristine" userId="ac207c54-c910-4767-8b73-ea28c367bddb" providerId="ADAL" clId="{830A57A5-15D8-4405-8B0C-41211CA4E700}"/>
    <pc:docChg chg="undo custSel addSld delSld modSld sldOrd modSection">
      <pc:chgData name="Arens, Kristine" userId="ac207c54-c910-4767-8b73-ea28c367bddb" providerId="ADAL" clId="{830A57A5-15D8-4405-8B0C-41211CA4E700}" dt="2020-02-08T21:01:05.521" v="1420" actId="1076"/>
      <pc:docMkLst>
        <pc:docMk/>
      </pc:docMkLst>
      <pc:sldChg chg="modSp">
        <pc:chgData name="Arens, Kristine" userId="ac207c54-c910-4767-8b73-ea28c367bddb" providerId="ADAL" clId="{830A57A5-15D8-4405-8B0C-41211CA4E700}" dt="2020-02-06T16:30:24.638" v="7" actId="20577"/>
        <pc:sldMkLst>
          <pc:docMk/>
          <pc:sldMk cId="3183254224" sldId="256"/>
        </pc:sldMkLst>
        <pc:spChg chg="mod">
          <ac:chgData name="Arens, Kristine" userId="ac207c54-c910-4767-8b73-ea28c367bddb" providerId="ADAL" clId="{830A57A5-15D8-4405-8B0C-41211CA4E700}" dt="2020-02-06T16:30:24.638" v="7" actId="20577"/>
          <ac:spMkLst>
            <pc:docMk/>
            <pc:sldMk cId="3183254224" sldId="256"/>
            <ac:spMk id="2" creationId="{00000000-0000-0000-0000-000000000000}"/>
          </ac:spMkLst>
        </pc:spChg>
      </pc:sldChg>
      <pc:sldChg chg="modSp">
        <pc:chgData name="Arens, Kristine" userId="ac207c54-c910-4767-8b73-ea28c367bddb" providerId="ADAL" clId="{830A57A5-15D8-4405-8B0C-41211CA4E700}" dt="2020-02-06T17:11:06.507" v="92" actId="20577"/>
        <pc:sldMkLst>
          <pc:docMk/>
          <pc:sldMk cId="1411917433" sldId="344"/>
        </pc:sldMkLst>
        <pc:spChg chg="mod">
          <ac:chgData name="Arens, Kristine" userId="ac207c54-c910-4767-8b73-ea28c367bddb" providerId="ADAL" clId="{830A57A5-15D8-4405-8B0C-41211CA4E700}" dt="2020-02-06T17:11:06.507" v="92" actId="20577"/>
          <ac:spMkLst>
            <pc:docMk/>
            <pc:sldMk cId="1411917433" sldId="344"/>
            <ac:spMk id="3" creationId="{BB57C6F8-85C1-4044-8E8B-343B67CF28A5}"/>
          </ac:spMkLst>
        </pc:spChg>
      </pc:sldChg>
      <pc:sldChg chg="del">
        <pc:chgData name="Arens, Kristine" userId="ac207c54-c910-4767-8b73-ea28c367bddb" providerId="ADAL" clId="{830A57A5-15D8-4405-8B0C-41211CA4E700}" dt="2020-02-07T01:48:50.828" v="902" actId="47"/>
        <pc:sldMkLst>
          <pc:docMk/>
          <pc:sldMk cId="1569023541" sldId="353"/>
        </pc:sldMkLst>
      </pc:sldChg>
      <pc:sldChg chg="ord">
        <pc:chgData name="Arens, Kristine" userId="ac207c54-c910-4767-8b73-ea28c367bddb" providerId="ADAL" clId="{830A57A5-15D8-4405-8B0C-41211CA4E700}" dt="2020-02-07T02:21:11.744" v="1387"/>
        <pc:sldMkLst>
          <pc:docMk/>
          <pc:sldMk cId="3822943968" sldId="355"/>
        </pc:sldMkLst>
      </pc:sldChg>
      <pc:sldChg chg="del">
        <pc:chgData name="Arens, Kristine" userId="ac207c54-c910-4767-8b73-ea28c367bddb" providerId="ADAL" clId="{830A57A5-15D8-4405-8B0C-41211CA4E700}" dt="2020-02-07T01:24:36.600" v="448"/>
        <pc:sldMkLst>
          <pc:docMk/>
          <pc:sldMk cId="412168270" sldId="361"/>
        </pc:sldMkLst>
      </pc:sldChg>
      <pc:sldChg chg="modSp ord">
        <pc:chgData name="Arens, Kristine" userId="ac207c54-c910-4767-8b73-ea28c367bddb" providerId="ADAL" clId="{830A57A5-15D8-4405-8B0C-41211CA4E700}" dt="2020-02-07T02:21:24.157" v="1392" actId="20577"/>
        <pc:sldMkLst>
          <pc:docMk/>
          <pc:sldMk cId="997169280" sldId="364"/>
        </pc:sldMkLst>
        <pc:spChg chg="mod">
          <ac:chgData name="Arens, Kristine" userId="ac207c54-c910-4767-8b73-ea28c367bddb" providerId="ADAL" clId="{830A57A5-15D8-4405-8B0C-41211CA4E700}" dt="2020-02-07T02:21:24.157" v="1392" actId="20577"/>
          <ac:spMkLst>
            <pc:docMk/>
            <pc:sldMk cId="997169280" sldId="364"/>
            <ac:spMk id="2" creationId="{7EDAC0D5-2E31-4677-BD0E-A6C99279528E}"/>
          </ac:spMkLst>
        </pc:spChg>
        <pc:spChg chg="mod">
          <ac:chgData name="Arens, Kristine" userId="ac207c54-c910-4767-8b73-ea28c367bddb" providerId="ADAL" clId="{830A57A5-15D8-4405-8B0C-41211CA4E700}" dt="2020-02-07T01:42:01.601" v="716" actId="20577"/>
          <ac:spMkLst>
            <pc:docMk/>
            <pc:sldMk cId="997169280" sldId="364"/>
            <ac:spMk id="3" creationId="{A08CFAA0-F828-4F09-A9DD-1B890B872BCE}"/>
          </ac:spMkLst>
        </pc:spChg>
      </pc:sldChg>
      <pc:sldChg chg="del">
        <pc:chgData name="Arens, Kristine" userId="ac207c54-c910-4767-8b73-ea28c367bddb" providerId="ADAL" clId="{830A57A5-15D8-4405-8B0C-41211CA4E700}" dt="2020-02-07T01:48:46.344" v="901" actId="47"/>
        <pc:sldMkLst>
          <pc:docMk/>
          <pc:sldMk cId="4262037229" sldId="366"/>
        </pc:sldMkLst>
      </pc:sldChg>
      <pc:sldChg chg="del">
        <pc:chgData name="Arens, Kristine" userId="ac207c54-c910-4767-8b73-ea28c367bddb" providerId="ADAL" clId="{830A57A5-15D8-4405-8B0C-41211CA4E700}" dt="2020-02-06T17:21:40.348" v="173" actId="47"/>
        <pc:sldMkLst>
          <pc:docMk/>
          <pc:sldMk cId="149430280" sldId="367"/>
        </pc:sldMkLst>
      </pc:sldChg>
      <pc:sldChg chg="del">
        <pc:chgData name="Arens, Kristine" userId="ac207c54-c910-4767-8b73-ea28c367bddb" providerId="ADAL" clId="{830A57A5-15D8-4405-8B0C-41211CA4E700}" dt="2020-02-06T17:21:41.421" v="174" actId="47"/>
        <pc:sldMkLst>
          <pc:docMk/>
          <pc:sldMk cId="3458690958" sldId="368"/>
        </pc:sldMkLst>
      </pc:sldChg>
      <pc:sldChg chg="modSp del">
        <pc:chgData name="Arens, Kristine" userId="ac207c54-c910-4767-8b73-ea28c367bddb" providerId="ADAL" clId="{830A57A5-15D8-4405-8B0C-41211CA4E700}" dt="2020-02-08T21:01:05.521" v="1420" actId="1076"/>
        <pc:sldMkLst>
          <pc:docMk/>
          <pc:sldMk cId="804838632" sldId="369"/>
        </pc:sldMkLst>
        <pc:picChg chg="mod">
          <ac:chgData name="Arens, Kristine" userId="ac207c54-c910-4767-8b73-ea28c367bddb" providerId="ADAL" clId="{830A57A5-15D8-4405-8B0C-41211CA4E700}" dt="2020-02-08T21:01:05.521" v="1420" actId="1076"/>
          <ac:picMkLst>
            <pc:docMk/>
            <pc:sldMk cId="804838632" sldId="369"/>
            <ac:picMk id="1028" creationId="{00000000-0000-0000-0000-000000000000}"/>
          </ac:picMkLst>
        </pc:picChg>
      </pc:sldChg>
      <pc:sldChg chg="addSp delSp modSp">
        <pc:chgData name="Arens, Kristine" userId="ac207c54-c910-4767-8b73-ea28c367bddb" providerId="ADAL" clId="{830A57A5-15D8-4405-8B0C-41211CA4E700}" dt="2020-02-07T02:09:21.669" v="994" actId="1076"/>
        <pc:sldMkLst>
          <pc:docMk/>
          <pc:sldMk cId="242885371" sldId="370"/>
        </pc:sldMkLst>
        <pc:spChg chg="mod">
          <ac:chgData name="Arens, Kristine" userId="ac207c54-c910-4767-8b73-ea28c367bddb" providerId="ADAL" clId="{830A57A5-15D8-4405-8B0C-41211CA4E700}" dt="2020-02-07T02:09:21.669" v="994" actId="1076"/>
          <ac:spMkLst>
            <pc:docMk/>
            <pc:sldMk cId="242885371" sldId="370"/>
            <ac:spMk id="3" creationId="{BA8EAF5D-E8EB-46FA-8221-E39FA51191DD}"/>
          </ac:spMkLst>
        </pc:spChg>
        <pc:spChg chg="mod">
          <ac:chgData name="Arens, Kristine" userId="ac207c54-c910-4767-8b73-ea28c367bddb" providerId="ADAL" clId="{830A57A5-15D8-4405-8B0C-41211CA4E700}" dt="2020-02-07T02:09:11.569" v="991" actId="14100"/>
          <ac:spMkLst>
            <pc:docMk/>
            <pc:sldMk cId="242885371" sldId="370"/>
            <ac:spMk id="7" creationId="{36D0FF23-2D77-4C6E-A6DB-F9ACBC23003A}"/>
          </ac:spMkLst>
        </pc:spChg>
        <pc:picChg chg="add mod">
          <ac:chgData name="Arens, Kristine" userId="ac207c54-c910-4767-8b73-ea28c367bddb" providerId="ADAL" clId="{830A57A5-15D8-4405-8B0C-41211CA4E700}" dt="2020-02-07T02:08:26.922" v="987" actId="14100"/>
          <ac:picMkLst>
            <pc:docMk/>
            <pc:sldMk cId="242885371" sldId="370"/>
            <ac:picMk id="4" creationId="{6D64B018-DEC6-4529-8D5E-8D3676FE7EEE}"/>
          </ac:picMkLst>
        </pc:picChg>
        <pc:picChg chg="del">
          <ac:chgData name="Arens, Kristine" userId="ac207c54-c910-4767-8b73-ea28c367bddb" providerId="ADAL" clId="{830A57A5-15D8-4405-8B0C-41211CA4E700}" dt="2020-02-07T02:08:15.312" v="984" actId="478"/>
          <ac:picMkLst>
            <pc:docMk/>
            <pc:sldMk cId="242885371" sldId="370"/>
            <ac:picMk id="6" creationId="{7D2E0DB1-0FAF-41E4-8699-0958FD417A42}"/>
          </ac:picMkLst>
        </pc:picChg>
      </pc:sldChg>
      <pc:sldChg chg="del">
        <pc:chgData name="Arens, Kristine" userId="ac207c54-c910-4767-8b73-ea28c367bddb" providerId="ADAL" clId="{830A57A5-15D8-4405-8B0C-41211CA4E700}" dt="2020-02-06T17:21:42.379" v="175" actId="47"/>
        <pc:sldMkLst>
          <pc:docMk/>
          <pc:sldMk cId="2993783455" sldId="371"/>
        </pc:sldMkLst>
      </pc:sldChg>
      <pc:sldChg chg="modSp">
        <pc:chgData name="Arens, Kristine" userId="ac207c54-c910-4767-8b73-ea28c367bddb" providerId="ADAL" clId="{830A57A5-15D8-4405-8B0C-41211CA4E700}" dt="2020-02-06T17:16:55.683" v="136" actId="14100"/>
        <pc:sldMkLst>
          <pc:docMk/>
          <pc:sldMk cId="2058966146" sldId="386"/>
        </pc:sldMkLst>
        <pc:spChg chg="mod">
          <ac:chgData name="Arens, Kristine" userId="ac207c54-c910-4767-8b73-ea28c367bddb" providerId="ADAL" clId="{830A57A5-15D8-4405-8B0C-41211CA4E700}" dt="2020-02-06T17:16:43.244" v="134" actId="1076"/>
          <ac:spMkLst>
            <pc:docMk/>
            <pc:sldMk cId="2058966146" sldId="386"/>
            <ac:spMk id="5" creationId="{2A6CEE5B-15F2-44CE-988C-88B709335961}"/>
          </ac:spMkLst>
        </pc:spChg>
        <pc:spChg chg="mod">
          <ac:chgData name="Arens, Kristine" userId="ac207c54-c910-4767-8b73-ea28c367bddb" providerId="ADAL" clId="{830A57A5-15D8-4405-8B0C-41211CA4E700}" dt="2020-02-06T17:16:02.401" v="131" actId="14100"/>
          <ac:spMkLst>
            <pc:docMk/>
            <pc:sldMk cId="2058966146" sldId="386"/>
            <ac:spMk id="7" creationId="{CCF01D1F-E1DF-4D5E-8E09-26D23B85757C}"/>
          </ac:spMkLst>
        </pc:spChg>
        <pc:picChg chg="mod">
          <ac:chgData name="Arens, Kristine" userId="ac207c54-c910-4767-8b73-ea28c367bddb" providerId="ADAL" clId="{830A57A5-15D8-4405-8B0C-41211CA4E700}" dt="2020-02-06T17:16:05.310" v="132" actId="14100"/>
          <ac:picMkLst>
            <pc:docMk/>
            <pc:sldMk cId="2058966146" sldId="386"/>
            <ac:picMk id="4" creationId="{DB08E9AD-3946-43E6-A30D-D6B1D2929D11}"/>
          </ac:picMkLst>
        </pc:picChg>
        <pc:picChg chg="mod modCrop">
          <ac:chgData name="Arens, Kristine" userId="ac207c54-c910-4767-8b73-ea28c367bddb" providerId="ADAL" clId="{830A57A5-15D8-4405-8B0C-41211CA4E700}" dt="2020-02-06T17:16:55.683" v="136" actId="14100"/>
          <ac:picMkLst>
            <pc:docMk/>
            <pc:sldMk cId="2058966146" sldId="386"/>
            <ac:picMk id="8" creationId="{34FDB97C-FBFD-4097-963D-F9CCA6435395}"/>
          </ac:picMkLst>
        </pc:picChg>
      </pc:sldChg>
      <pc:sldChg chg="del">
        <pc:chgData name="Arens, Kristine" userId="ac207c54-c910-4767-8b73-ea28c367bddb" providerId="ADAL" clId="{830A57A5-15D8-4405-8B0C-41211CA4E700}" dt="2020-02-06T17:21:43.490" v="176" actId="47"/>
        <pc:sldMkLst>
          <pc:docMk/>
          <pc:sldMk cId="206052962" sldId="389"/>
        </pc:sldMkLst>
      </pc:sldChg>
      <pc:sldChg chg="modSp">
        <pc:chgData name="Arens, Kristine" userId="ac207c54-c910-4767-8b73-ea28c367bddb" providerId="ADAL" clId="{830A57A5-15D8-4405-8B0C-41211CA4E700}" dt="2020-02-07T01:53:27.582" v="983" actId="14100"/>
        <pc:sldMkLst>
          <pc:docMk/>
          <pc:sldMk cId="3826133221" sldId="391"/>
        </pc:sldMkLst>
        <pc:spChg chg="mod">
          <ac:chgData name="Arens, Kristine" userId="ac207c54-c910-4767-8b73-ea28c367bddb" providerId="ADAL" clId="{830A57A5-15D8-4405-8B0C-41211CA4E700}" dt="2020-02-07T01:53:27.582" v="983" actId="14100"/>
          <ac:spMkLst>
            <pc:docMk/>
            <pc:sldMk cId="3826133221" sldId="391"/>
            <ac:spMk id="7" creationId="{F2449294-EAB4-47D3-BCFE-7D26E1FE385E}"/>
          </ac:spMkLst>
        </pc:spChg>
        <pc:spChg chg="mod">
          <ac:chgData name="Arens, Kristine" userId="ac207c54-c910-4767-8b73-ea28c367bddb" providerId="ADAL" clId="{830A57A5-15D8-4405-8B0C-41211CA4E700}" dt="2020-02-07T01:52:24.595" v="969" actId="14100"/>
          <ac:spMkLst>
            <pc:docMk/>
            <pc:sldMk cId="3826133221" sldId="391"/>
            <ac:spMk id="8" creationId="{EA75254F-1564-44AD-9F21-0DD53B62ED6F}"/>
          </ac:spMkLst>
        </pc:spChg>
        <pc:spChg chg="mod">
          <ac:chgData name="Arens, Kristine" userId="ac207c54-c910-4767-8b73-ea28c367bddb" providerId="ADAL" clId="{830A57A5-15D8-4405-8B0C-41211CA4E700}" dt="2020-02-07T01:53:06.091" v="974" actId="14100"/>
          <ac:spMkLst>
            <pc:docMk/>
            <pc:sldMk cId="3826133221" sldId="391"/>
            <ac:spMk id="10" creationId="{48F8AC8E-DE12-48BD-83A5-E20BBCF5AF08}"/>
          </ac:spMkLst>
        </pc:spChg>
        <pc:picChg chg="mod">
          <ac:chgData name="Arens, Kristine" userId="ac207c54-c910-4767-8b73-ea28c367bddb" providerId="ADAL" clId="{830A57A5-15D8-4405-8B0C-41211CA4E700}" dt="2020-02-07T01:52:52.089" v="971" actId="14100"/>
          <ac:picMkLst>
            <pc:docMk/>
            <pc:sldMk cId="3826133221" sldId="391"/>
            <ac:picMk id="4" creationId="{48840123-62DD-439E-AAD2-ED3450FDFA1D}"/>
          </ac:picMkLst>
        </pc:picChg>
        <pc:picChg chg="mod">
          <ac:chgData name="Arens, Kristine" userId="ac207c54-c910-4767-8b73-ea28c367bddb" providerId="ADAL" clId="{830A57A5-15D8-4405-8B0C-41211CA4E700}" dt="2020-02-07T01:52:27.908" v="970" actId="14100"/>
          <ac:picMkLst>
            <pc:docMk/>
            <pc:sldMk cId="3826133221" sldId="391"/>
            <ac:picMk id="5" creationId="{1CEBFABC-D96B-405D-94B1-4CF5584C6DDD}"/>
          </ac:picMkLst>
        </pc:picChg>
      </pc:sldChg>
      <pc:sldChg chg="modSp">
        <pc:chgData name="Arens, Kristine" userId="ac207c54-c910-4767-8b73-ea28c367bddb" providerId="ADAL" clId="{830A57A5-15D8-4405-8B0C-41211CA4E700}" dt="2020-02-06T17:21:08.321" v="172" actId="14100"/>
        <pc:sldMkLst>
          <pc:docMk/>
          <pc:sldMk cId="13720302" sldId="394"/>
        </pc:sldMkLst>
        <pc:picChg chg="mod">
          <ac:chgData name="Arens, Kristine" userId="ac207c54-c910-4767-8b73-ea28c367bddb" providerId="ADAL" clId="{830A57A5-15D8-4405-8B0C-41211CA4E700}" dt="2020-02-06T17:21:08.321" v="172" actId="14100"/>
          <ac:picMkLst>
            <pc:docMk/>
            <pc:sldMk cId="13720302" sldId="394"/>
            <ac:picMk id="8" creationId="{0F932581-DB05-4BA8-812D-558BBE48770E}"/>
          </ac:picMkLst>
        </pc:picChg>
      </pc:sldChg>
      <pc:sldChg chg="modSp">
        <pc:chgData name="Arens, Kristine" userId="ac207c54-c910-4767-8b73-ea28c367bddb" providerId="ADAL" clId="{830A57A5-15D8-4405-8B0C-41211CA4E700}" dt="2020-02-07T01:52:04.810" v="968" actId="14100"/>
        <pc:sldMkLst>
          <pc:docMk/>
          <pc:sldMk cId="3459734395" sldId="395"/>
        </pc:sldMkLst>
        <pc:spChg chg="mod">
          <ac:chgData name="Arens, Kristine" userId="ac207c54-c910-4767-8b73-ea28c367bddb" providerId="ADAL" clId="{830A57A5-15D8-4405-8B0C-41211CA4E700}" dt="2020-02-07T01:51:28.611" v="962" actId="403"/>
          <ac:spMkLst>
            <pc:docMk/>
            <pc:sldMk cId="3459734395" sldId="395"/>
            <ac:spMk id="3" creationId="{7A7772E9-C10F-4FD5-BC0D-E8A3CE70114B}"/>
          </ac:spMkLst>
        </pc:spChg>
        <pc:spChg chg="mod">
          <ac:chgData name="Arens, Kristine" userId="ac207c54-c910-4767-8b73-ea28c367bddb" providerId="ADAL" clId="{830A57A5-15D8-4405-8B0C-41211CA4E700}" dt="2020-02-07T01:52:04.810" v="968" actId="14100"/>
          <ac:spMkLst>
            <pc:docMk/>
            <pc:sldMk cId="3459734395" sldId="395"/>
            <ac:spMk id="5" creationId="{2A6CEE5B-15F2-44CE-988C-88B709335961}"/>
          </ac:spMkLst>
        </pc:spChg>
        <pc:spChg chg="mod">
          <ac:chgData name="Arens, Kristine" userId="ac207c54-c910-4767-8b73-ea28c367bddb" providerId="ADAL" clId="{830A57A5-15D8-4405-8B0C-41211CA4E700}" dt="2020-02-07T01:50:58.740" v="945" actId="1035"/>
          <ac:spMkLst>
            <pc:docMk/>
            <pc:sldMk cId="3459734395" sldId="395"/>
            <ac:spMk id="7" creationId="{CCF01D1F-E1DF-4D5E-8E09-26D23B85757C}"/>
          </ac:spMkLst>
        </pc:spChg>
        <pc:spChg chg="mod">
          <ac:chgData name="Arens, Kristine" userId="ac207c54-c910-4767-8b73-ea28c367bddb" providerId="ADAL" clId="{830A57A5-15D8-4405-8B0C-41211CA4E700}" dt="2020-02-07T01:51:21.129" v="961" actId="403"/>
          <ac:spMkLst>
            <pc:docMk/>
            <pc:sldMk cId="3459734395" sldId="395"/>
            <ac:spMk id="12" creationId="{7C5009DA-9EA8-40A6-9F33-198FE581E6FC}"/>
          </ac:spMkLst>
        </pc:spChg>
        <pc:picChg chg="mod">
          <ac:chgData name="Arens, Kristine" userId="ac207c54-c910-4767-8b73-ea28c367bddb" providerId="ADAL" clId="{830A57A5-15D8-4405-8B0C-41211CA4E700}" dt="2020-02-07T01:51:03.404" v="960" actId="1035"/>
          <ac:picMkLst>
            <pc:docMk/>
            <pc:sldMk cId="3459734395" sldId="395"/>
            <ac:picMk id="10" creationId="{3B51D565-0CCD-4C79-A536-3FB1740CD7C8}"/>
          </ac:picMkLst>
        </pc:picChg>
        <pc:picChg chg="mod">
          <ac:chgData name="Arens, Kristine" userId="ac207c54-c910-4767-8b73-ea28c367bddb" providerId="ADAL" clId="{830A57A5-15D8-4405-8B0C-41211CA4E700}" dt="2020-02-07T01:51:45.060" v="966" actId="1076"/>
          <ac:picMkLst>
            <pc:docMk/>
            <pc:sldMk cId="3459734395" sldId="395"/>
            <ac:picMk id="13" creationId="{83812572-76BA-4BDB-87E9-3CC8F727E3BD}"/>
          </ac:picMkLst>
        </pc:picChg>
      </pc:sldChg>
      <pc:sldChg chg="addSp delSp modSp add">
        <pc:chgData name="Arens, Kristine" userId="ac207c54-c910-4767-8b73-ea28c367bddb" providerId="ADAL" clId="{830A57A5-15D8-4405-8B0C-41211CA4E700}" dt="2020-02-06T17:30:53.908" v="234" actId="1076"/>
        <pc:sldMkLst>
          <pc:docMk/>
          <pc:sldMk cId="1650110045" sldId="396"/>
        </pc:sldMkLst>
        <pc:spChg chg="mod">
          <ac:chgData name="Arens, Kristine" userId="ac207c54-c910-4767-8b73-ea28c367bddb" providerId="ADAL" clId="{830A57A5-15D8-4405-8B0C-41211CA4E700}" dt="2020-02-06T17:18:02.997" v="171" actId="20577"/>
          <ac:spMkLst>
            <pc:docMk/>
            <pc:sldMk cId="1650110045" sldId="396"/>
            <ac:spMk id="2" creationId="{196C3005-FD5D-4692-8535-CA7ED5CAAB95}"/>
          </ac:spMkLst>
        </pc:spChg>
        <pc:spChg chg="mod">
          <ac:chgData name="Arens, Kristine" userId="ac207c54-c910-4767-8b73-ea28c367bddb" providerId="ADAL" clId="{830A57A5-15D8-4405-8B0C-41211CA4E700}" dt="2020-02-06T17:30:38.402" v="232" actId="14100"/>
          <ac:spMkLst>
            <pc:docMk/>
            <pc:sldMk cId="1650110045" sldId="396"/>
            <ac:spMk id="3" creationId="{5FC50C78-6BB7-4751-9F06-C58A6B462ACA}"/>
          </ac:spMkLst>
        </pc:spChg>
        <pc:picChg chg="add del mod">
          <ac:chgData name="Arens, Kristine" userId="ac207c54-c910-4767-8b73-ea28c367bddb" providerId="ADAL" clId="{830A57A5-15D8-4405-8B0C-41211CA4E700}" dt="2020-02-06T17:28:26.405" v="214"/>
          <ac:picMkLst>
            <pc:docMk/>
            <pc:sldMk cId="1650110045" sldId="396"/>
            <ac:picMk id="1026" creationId="{340CAD85-2588-4BD8-96A1-EA7C55FD949D}"/>
          </ac:picMkLst>
        </pc:picChg>
        <pc:picChg chg="add mod">
          <ac:chgData name="Arens, Kristine" userId="ac207c54-c910-4767-8b73-ea28c367bddb" providerId="ADAL" clId="{830A57A5-15D8-4405-8B0C-41211CA4E700}" dt="2020-02-06T17:30:53.908" v="234" actId="1076"/>
          <ac:picMkLst>
            <pc:docMk/>
            <pc:sldMk cId="1650110045" sldId="396"/>
            <ac:picMk id="1028" creationId="{7F30FC14-485A-4BEC-B67C-FDECF4722303}"/>
          </ac:picMkLst>
        </pc:picChg>
      </pc:sldChg>
      <pc:sldChg chg="addSp delSp modSp add">
        <pc:chgData name="Arens, Kristine" userId="ac207c54-c910-4767-8b73-ea28c367bddb" providerId="ADAL" clId="{830A57A5-15D8-4405-8B0C-41211CA4E700}" dt="2020-02-06T18:34:59.796" v="447" actId="20577"/>
        <pc:sldMkLst>
          <pc:docMk/>
          <pc:sldMk cId="2869769034" sldId="397"/>
        </pc:sldMkLst>
        <pc:spChg chg="mod">
          <ac:chgData name="Arens, Kristine" userId="ac207c54-c910-4767-8b73-ea28c367bddb" providerId="ADAL" clId="{830A57A5-15D8-4405-8B0C-41211CA4E700}" dt="2020-02-06T17:24:18.417" v="205" actId="20577"/>
          <ac:spMkLst>
            <pc:docMk/>
            <pc:sldMk cId="2869769034" sldId="397"/>
            <ac:spMk id="2" creationId="{F58DF168-AEDF-494B-B570-29844FBF8A98}"/>
          </ac:spMkLst>
        </pc:spChg>
        <pc:spChg chg="add del mod">
          <ac:chgData name="Arens, Kristine" userId="ac207c54-c910-4767-8b73-ea28c367bddb" providerId="ADAL" clId="{830A57A5-15D8-4405-8B0C-41211CA4E700}" dt="2020-02-06T18:34:59.796" v="447" actId="20577"/>
          <ac:spMkLst>
            <pc:docMk/>
            <pc:sldMk cId="2869769034" sldId="397"/>
            <ac:spMk id="3" creationId="{8434E340-B937-4E5E-91B5-FAFE14D88968}"/>
          </ac:spMkLst>
        </pc:spChg>
        <pc:spChg chg="add del mod">
          <ac:chgData name="Arens, Kristine" userId="ac207c54-c910-4767-8b73-ea28c367bddb" providerId="ADAL" clId="{830A57A5-15D8-4405-8B0C-41211CA4E700}" dt="2020-02-06T17:56:01.424" v="350" actId="21"/>
          <ac:spMkLst>
            <pc:docMk/>
            <pc:sldMk cId="2869769034" sldId="397"/>
            <ac:spMk id="4" creationId="{73E2A918-CA20-49FF-BFA6-6D963D6D2451}"/>
          </ac:spMkLst>
        </pc:spChg>
        <pc:spChg chg="add del mod">
          <ac:chgData name="Arens, Kristine" userId="ac207c54-c910-4767-8b73-ea28c367bddb" providerId="ADAL" clId="{830A57A5-15D8-4405-8B0C-41211CA4E700}" dt="2020-02-06T17:56:00.441" v="349"/>
          <ac:spMkLst>
            <pc:docMk/>
            <pc:sldMk cId="2869769034" sldId="397"/>
            <ac:spMk id="6" creationId="{509CFAB7-5138-4BDF-ACD6-1C5880587DD2}"/>
          </ac:spMkLst>
        </pc:spChg>
        <pc:spChg chg="add del">
          <ac:chgData name="Arens, Kristine" userId="ac207c54-c910-4767-8b73-ea28c367bddb" providerId="ADAL" clId="{830A57A5-15D8-4405-8B0C-41211CA4E700}" dt="2020-02-06T17:56:09.822" v="354"/>
          <ac:spMkLst>
            <pc:docMk/>
            <pc:sldMk cId="2869769034" sldId="397"/>
            <ac:spMk id="8" creationId="{8BE9D17E-7EFA-4153-9BDA-AEA47737855E}"/>
          </ac:spMkLst>
        </pc:spChg>
        <pc:picChg chg="add del mod">
          <ac:chgData name="Arens, Kristine" userId="ac207c54-c910-4767-8b73-ea28c367bddb" providerId="ADAL" clId="{830A57A5-15D8-4405-8B0C-41211CA4E700}" dt="2020-02-06T17:56:00.441" v="349"/>
          <ac:picMkLst>
            <pc:docMk/>
            <pc:sldMk cId="2869769034" sldId="397"/>
            <ac:picMk id="7" creationId="{8BD6CA79-A4FD-4051-AFA6-826238BBC2DA}"/>
          </ac:picMkLst>
        </pc:picChg>
        <pc:picChg chg="add del">
          <ac:chgData name="Arens, Kristine" userId="ac207c54-c910-4767-8b73-ea28c367bddb" providerId="ADAL" clId="{830A57A5-15D8-4405-8B0C-41211CA4E700}" dt="2020-02-06T17:56:09.822" v="354"/>
          <ac:picMkLst>
            <pc:docMk/>
            <pc:sldMk cId="2869769034" sldId="397"/>
            <ac:picMk id="9" creationId="{A5A42A1A-4E6E-4C3D-9FB5-E7984DB60A5B}"/>
          </ac:picMkLst>
        </pc:picChg>
        <pc:picChg chg="add del mod">
          <ac:chgData name="Arens, Kristine" userId="ac207c54-c910-4767-8b73-ea28c367bddb" providerId="ADAL" clId="{830A57A5-15D8-4405-8B0C-41211CA4E700}" dt="2020-02-06T17:56:02.778" v="352"/>
          <ac:picMkLst>
            <pc:docMk/>
            <pc:sldMk cId="2869769034" sldId="397"/>
            <ac:picMk id="2050" creationId="{D575F7AB-7799-450E-A766-22CB0725A2FB}"/>
          </ac:picMkLst>
        </pc:picChg>
        <pc:picChg chg="add mod">
          <ac:chgData name="Arens, Kristine" userId="ac207c54-c910-4767-8b73-ea28c367bddb" providerId="ADAL" clId="{830A57A5-15D8-4405-8B0C-41211CA4E700}" dt="2020-02-06T18:34:44.408" v="427" actId="1076"/>
          <ac:picMkLst>
            <pc:docMk/>
            <pc:sldMk cId="2869769034" sldId="397"/>
            <ac:picMk id="2052" creationId="{E9176D6F-16C2-43B3-B907-9B17FDA6EDA8}"/>
          </ac:picMkLst>
        </pc:picChg>
      </pc:sldChg>
      <pc:sldChg chg="modSp">
        <pc:chgData name="Arens, Kristine" userId="ac207c54-c910-4767-8b73-ea28c367bddb" providerId="ADAL" clId="{830A57A5-15D8-4405-8B0C-41211CA4E700}" dt="2020-02-07T01:27:30.396" v="597" actId="20577"/>
        <pc:sldMkLst>
          <pc:docMk/>
          <pc:sldMk cId="809188116" sldId="398"/>
        </pc:sldMkLst>
        <pc:spChg chg="mod">
          <ac:chgData name="Arens, Kristine" userId="ac207c54-c910-4767-8b73-ea28c367bddb" providerId="ADAL" clId="{830A57A5-15D8-4405-8B0C-41211CA4E700}" dt="2020-02-07T01:27:30.396" v="597" actId="20577"/>
          <ac:spMkLst>
            <pc:docMk/>
            <pc:sldMk cId="809188116" sldId="398"/>
            <ac:spMk id="3" creationId="{00000000-0000-0000-0000-000000000000}"/>
          </ac:spMkLst>
        </pc:spChg>
      </pc:sldChg>
      <pc:sldChg chg="del">
        <pc:chgData name="Arens, Kristine" userId="ac207c54-c910-4767-8b73-ea28c367bddb" providerId="ADAL" clId="{830A57A5-15D8-4405-8B0C-41211CA4E700}" dt="2020-02-07T01:24:36.600" v="448"/>
        <pc:sldMkLst>
          <pc:docMk/>
          <pc:sldMk cId="1170082804" sldId="398"/>
        </pc:sldMkLst>
      </pc:sldChg>
      <pc:sldChg chg="modSp add ord">
        <pc:chgData name="Arens, Kristine" userId="ac207c54-c910-4767-8b73-ea28c367bddb" providerId="ADAL" clId="{830A57A5-15D8-4405-8B0C-41211CA4E700}" dt="2020-02-07T02:21:46.574" v="1413" actId="1038"/>
        <pc:sldMkLst>
          <pc:docMk/>
          <pc:sldMk cId="2419431011" sldId="399"/>
        </pc:sldMkLst>
        <pc:spChg chg="mod">
          <ac:chgData name="Arens, Kristine" userId="ac207c54-c910-4767-8b73-ea28c367bddb" providerId="ADAL" clId="{830A57A5-15D8-4405-8B0C-41211CA4E700}" dt="2020-02-07T02:21:46.574" v="1413" actId="1038"/>
          <ac:spMkLst>
            <pc:docMk/>
            <pc:sldMk cId="2419431011" sldId="399"/>
            <ac:spMk id="2" creationId="{F1865C18-CA43-4370-9594-7E6357769242}"/>
          </ac:spMkLst>
        </pc:spChg>
        <pc:spChg chg="mod">
          <ac:chgData name="Arens, Kristine" userId="ac207c54-c910-4767-8b73-ea28c367bddb" providerId="ADAL" clId="{830A57A5-15D8-4405-8B0C-41211CA4E700}" dt="2020-02-07T01:49:31.653" v="913" actId="20577"/>
          <ac:spMkLst>
            <pc:docMk/>
            <pc:sldMk cId="2419431011" sldId="399"/>
            <ac:spMk id="3" creationId="{CF9CDABB-7839-4059-8319-096914FC833C}"/>
          </ac:spMkLst>
        </pc:spChg>
      </pc:sldChg>
      <pc:sldChg chg="del">
        <pc:chgData name="Arens, Kristine" userId="ac207c54-c910-4767-8b73-ea28c367bddb" providerId="ADAL" clId="{830A57A5-15D8-4405-8B0C-41211CA4E700}" dt="2020-02-07T01:24:36.600" v="448"/>
        <pc:sldMkLst>
          <pc:docMk/>
          <pc:sldMk cId="4190476966" sldId="399"/>
        </pc:sldMkLst>
      </pc:sldChg>
      <pc:sldChg chg="del">
        <pc:chgData name="Arens, Kristine" userId="ac207c54-c910-4767-8b73-ea28c367bddb" providerId="ADAL" clId="{830A57A5-15D8-4405-8B0C-41211CA4E700}" dt="2020-02-07T01:24:36.600" v="448"/>
        <pc:sldMkLst>
          <pc:docMk/>
          <pc:sldMk cId="809188116" sldId="400"/>
        </pc:sldMkLst>
      </pc:sldChg>
      <pc:sldChg chg="addSp delSp modSp add">
        <pc:chgData name="Arens, Kristine" userId="ac207c54-c910-4767-8b73-ea28c367bddb" providerId="ADAL" clId="{830A57A5-15D8-4405-8B0C-41211CA4E700}" dt="2020-02-07T02:25:02.823" v="1419" actId="1076"/>
        <pc:sldMkLst>
          <pc:docMk/>
          <pc:sldMk cId="1598579639" sldId="400"/>
        </pc:sldMkLst>
        <pc:spChg chg="del">
          <ac:chgData name="Arens, Kristine" userId="ac207c54-c910-4767-8b73-ea28c367bddb" providerId="ADAL" clId="{830A57A5-15D8-4405-8B0C-41211CA4E700}" dt="2020-02-07T02:10:41.316" v="996"/>
          <ac:spMkLst>
            <pc:docMk/>
            <pc:sldMk cId="1598579639" sldId="400"/>
            <ac:spMk id="2" creationId="{55724CAB-6A94-4201-9A00-70FAE057F32B}"/>
          </ac:spMkLst>
        </pc:spChg>
        <pc:spChg chg="del">
          <ac:chgData name="Arens, Kristine" userId="ac207c54-c910-4767-8b73-ea28c367bddb" providerId="ADAL" clId="{830A57A5-15D8-4405-8B0C-41211CA4E700}" dt="2020-02-07T02:10:41.316" v="996"/>
          <ac:spMkLst>
            <pc:docMk/>
            <pc:sldMk cId="1598579639" sldId="400"/>
            <ac:spMk id="3" creationId="{78FF2C45-53C8-400C-90DC-38B0F7C5D4D4}"/>
          </ac:spMkLst>
        </pc:spChg>
        <pc:spChg chg="add mod">
          <ac:chgData name="Arens, Kristine" userId="ac207c54-c910-4767-8b73-ea28c367bddb" providerId="ADAL" clId="{830A57A5-15D8-4405-8B0C-41211CA4E700}" dt="2020-02-07T02:24:59.617" v="1418" actId="1076"/>
          <ac:spMkLst>
            <pc:docMk/>
            <pc:sldMk cId="1598579639" sldId="400"/>
            <ac:spMk id="4" creationId="{2A625F5D-F498-44E4-A326-A589A377CEA6}"/>
          </ac:spMkLst>
        </pc:spChg>
        <pc:picChg chg="add mod">
          <ac:chgData name="Arens, Kristine" userId="ac207c54-c910-4767-8b73-ea28c367bddb" providerId="ADAL" clId="{830A57A5-15D8-4405-8B0C-41211CA4E700}" dt="2020-02-07T02:25:02.823" v="1419" actId="1076"/>
          <ac:picMkLst>
            <pc:docMk/>
            <pc:sldMk cId="1598579639" sldId="400"/>
            <ac:picMk id="2050" creationId="{46CDBB3C-11C9-40E5-86CD-0F8EB646DB0F}"/>
          </ac:picMkLst>
        </pc:picChg>
      </pc:sldChg>
      <pc:sldChg chg="addSp delSp modSp add ord">
        <pc:chgData name="Arens, Kristine" userId="ac207c54-c910-4767-8b73-ea28c367bddb" providerId="ADAL" clId="{830A57A5-15D8-4405-8B0C-41211CA4E700}" dt="2020-02-07T02:21:00.215" v="1381"/>
        <pc:sldMkLst>
          <pc:docMk/>
          <pc:sldMk cId="3308737948" sldId="401"/>
        </pc:sldMkLst>
        <pc:spChg chg="mod">
          <ac:chgData name="Arens, Kristine" userId="ac207c54-c910-4767-8b73-ea28c367bddb" providerId="ADAL" clId="{830A57A5-15D8-4405-8B0C-41211CA4E700}" dt="2020-02-07T02:11:44.908" v="1071" actId="20577"/>
          <ac:spMkLst>
            <pc:docMk/>
            <pc:sldMk cId="3308737948" sldId="401"/>
            <ac:spMk id="2" creationId="{F7910DF1-6A69-4FDE-9848-4D4578CF2103}"/>
          </ac:spMkLst>
        </pc:spChg>
        <pc:spChg chg="mod">
          <ac:chgData name="Arens, Kristine" userId="ac207c54-c910-4767-8b73-ea28c367bddb" providerId="ADAL" clId="{830A57A5-15D8-4405-8B0C-41211CA4E700}" dt="2020-02-07T02:17:22.523" v="1361" actId="20577"/>
          <ac:spMkLst>
            <pc:docMk/>
            <pc:sldMk cId="3308737948" sldId="401"/>
            <ac:spMk id="3" creationId="{7693FF5B-40B5-4A42-BEE5-D49AF0B337EF}"/>
          </ac:spMkLst>
        </pc:spChg>
        <pc:picChg chg="add mod">
          <ac:chgData name="Arens, Kristine" userId="ac207c54-c910-4767-8b73-ea28c367bddb" providerId="ADAL" clId="{830A57A5-15D8-4405-8B0C-41211CA4E700}" dt="2020-02-07T02:20:17.165" v="1375" actId="1035"/>
          <ac:picMkLst>
            <pc:docMk/>
            <pc:sldMk cId="3308737948" sldId="401"/>
            <ac:picMk id="4" creationId="{3A168F64-3D85-484B-8596-E0300D0CE15B}"/>
          </ac:picMkLst>
        </pc:picChg>
        <pc:picChg chg="add del mod">
          <ac:chgData name="Arens, Kristine" userId="ac207c54-c910-4767-8b73-ea28c367bddb" providerId="ADAL" clId="{830A57A5-15D8-4405-8B0C-41211CA4E700}" dt="2020-02-07T02:20:12.718" v="1370" actId="478"/>
          <ac:picMkLst>
            <pc:docMk/>
            <pc:sldMk cId="3308737948" sldId="401"/>
            <ac:picMk id="1026" creationId="{427A8F6E-C574-46B5-8D92-80EEF997D1E1}"/>
          </ac:picMkLst>
        </pc:picChg>
      </pc:sldChg>
    </pc:docChg>
  </pc:docChgLst>
  <pc:docChgLst>
    <pc:chgData name="Arens, Kristine" userId="ac207c54-c910-4767-8b73-ea28c367bddb" providerId="ADAL" clId="{43F4B6E6-76D8-4F33-87A8-184572A96DA2}"/>
    <pc:docChg chg="custSel addSld delSld modSld sldOrd modSection">
      <pc:chgData name="Arens, Kristine" userId="ac207c54-c910-4767-8b73-ea28c367bddb" providerId="ADAL" clId="{43F4B6E6-76D8-4F33-87A8-184572A96DA2}" dt="2019-09-13T02:05:29.753" v="299" actId="2696"/>
      <pc:docMkLst>
        <pc:docMk/>
      </pc:docMkLst>
      <pc:sldChg chg="modSp">
        <pc:chgData name="Arens, Kristine" userId="ac207c54-c910-4767-8b73-ea28c367bddb" providerId="ADAL" clId="{43F4B6E6-76D8-4F33-87A8-184572A96DA2}" dt="2019-09-13T01:59:58.225" v="236" actId="6549"/>
        <pc:sldMkLst>
          <pc:docMk/>
          <pc:sldMk cId="1569023541" sldId="353"/>
        </pc:sldMkLst>
        <pc:spChg chg="mod">
          <ac:chgData name="Arens, Kristine" userId="ac207c54-c910-4767-8b73-ea28c367bddb" providerId="ADAL" clId="{43F4B6E6-76D8-4F33-87A8-184572A96DA2}" dt="2019-09-13T01:59:58.225" v="236" actId="6549"/>
          <ac:spMkLst>
            <pc:docMk/>
            <pc:sldMk cId="1569023541" sldId="353"/>
            <ac:spMk id="3" creationId="{17FD3086-D31A-4E99-A8D1-751D65F9BE2D}"/>
          </ac:spMkLst>
        </pc:spChg>
      </pc:sldChg>
      <pc:sldChg chg="modSp">
        <pc:chgData name="Arens, Kristine" userId="ac207c54-c910-4767-8b73-ea28c367bddb" providerId="ADAL" clId="{43F4B6E6-76D8-4F33-87A8-184572A96DA2}" dt="2019-09-13T02:01:25.377" v="252" actId="20577"/>
        <pc:sldMkLst>
          <pc:docMk/>
          <pc:sldMk cId="1088068626" sldId="354"/>
        </pc:sldMkLst>
        <pc:spChg chg="mod">
          <ac:chgData name="Arens, Kristine" userId="ac207c54-c910-4767-8b73-ea28c367bddb" providerId="ADAL" clId="{43F4B6E6-76D8-4F33-87A8-184572A96DA2}" dt="2019-09-13T02:01:25.377" v="252" actId="20577"/>
          <ac:spMkLst>
            <pc:docMk/>
            <pc:sldMk cId="1088068626" sldId="354"/>
            <ac:spMk id="3" creationId="{D81F4299-DA84-4F65-8119-DD702F9A8024}"/>
          </ac:spMkLst>
        </pc:spChg>
      </pc:sldChg>
      <pc:sldChg chg="modSp ord">
        <pc:chgData name="Arens, Kristine" userId="ac207c54-c910-4767-8b73-ea28c367bddb" providerId="ADAL" clId="{43F4B6E6-76D8-4F33-87A8-184572A96DA2}" dt="2019-09-13T02:01:58.662" v="253"/>
        <pc:sldMkLst>
          <pc:docMk/>
          <pc:sldMk cId="997169280" sldId="364"/>
        </pc:sldMkLst>
        <pc:spChg chg="mod">
          <ac:chgData name="Arens, Kristine" userId="ac207c54-c910-4767-8b73-ea28c367bddb" providerId="ADAL" clId="{43F4B6E6-76D8-4F33-87A8-184572A96DA2}" dt="2019-09-13T01:59:39.227" v="235" actId="20577"/>
          <ac:spMkLst>
            <pc:docMk/>
            <pc:sldMk cId="997169280" sldId="364"/>
            <ac:spMk id="2" creationId="{7EDAC0D5-2E31-4677-BD0E-A6C99279528E}"/>
          </ac:spMkLst>
        </pc:spChg>
      </pc:sldChg>
      <pc:sldChg chg="modSp">
        <pc:chgData name="Arens, Kristine" userId="ac207c54-c910-4767-8b73-ea28c367bddb" providerId="ADAL" clId="{43F4B6E6-76D8-4F33-87A8-184572A96DA2}" dt="2019-09-13T02:02:21.251" v="292" actId="6549"/>
        <pc:sldMkLst>
          <pc:docMk/>
          <pc:sldMk cId="4262037229" sldId="366"/>
        </pc:sldMkLst>
        <pc:spChg chg="mod">
          <ac:chgData name="Arens, Kristine" userId="ac207c54-c910-4767-8b73-ea28c367bddb" providerId="ADAL" clId="{43F4B6E6-76D8-4F33-87A8-184572A96DA2}" dt="2019-09-13T02:02:15.732" v="291" actId="6549"/>
          <ac:spMkLst>
            <pc:docMk/>
            <pc:sldMk cId="4262037229" sldId="366"/>
            <ac:spMk id="2" creationId="{1B470BA5-A676-4170-B973-6004B18FA47C}"/>
          </ac:spMkLst>
        </pc:spChg>
        <pc:spChg chg="mod">
          <ac:chgData name="Arens, Kristine" userId="ac207c54-c910-4767-8b73-ea28c367bddb" providerId="ADAL" clId="{43F4B6E6-76D8-4F33-87A8-184572A96DA2}" dt="2019-09-13T02:02:21.251" v="292" actId="6549"/>
          <ac:spMkLst>
            <pc:docMk/>
            <pc:sldMk cId="4262037229" sldId="366"/>
            <ac:spMk id="3" creationId="{373DF154-8A1E-4D78-A4A2-4C3324F78FB7}"/>
          </ac:spMkLst>
        </pc:spChg>
      </pc:sldChg>
      <pc:sldChg chg="addSp delSp modSp">
        <pc:chgData name="Arens, Kristine" userId="ac207c54-c910-4767-8b73-ea28c367bddb" providerId="ADAL" clId="{43F4B6E6-76D8-4F33-87A8-184572A96DA2}" dt="2019-09-13T01:21:23.087" v="124" actId="20577"/>
        <pc:sldMkLst>
          <pc:docMk/>
          <pc:sldMk cId="149430280" sldId="367"/>
        </pc:sldMkLst>
        <pc:spChg chg="add del mod">
          <ac:chgData name="Arens, Kristine" userId="ac207c54-c910-4767-8b73-ea28c367bddb" providerId="ADAL" clId="{43F4B6E6-76D8-4F33-87A8-184572A96DA2}" dt="2019-09-13T01:18:45.798" v="52"/>
          <ac:spMkLst>
            <pc:docMk/>
            <pc:sldMk cId="149430280" sldId="367"/>
            <ac:spMk id="3" creationId="{DB5FF512-2D0D-4010-B910-B84028E31203}"/>
          </ac:spMkLst>
        </pc:spChg>
        <pc:spChg chg="mod">
          <ac:chgData name="Arens, Kristine" userId="ac207c54-c910-4767-8b73-ea28c367bddb" providerId="ADAL" clId="{43F4B6E6-76D8-4F33-87A8-184572A96DA2}" dt="2019-09-13T01:21:23.087" v="124" actId="20577"/>
          <ac:spMkLst>
            <pc:docMk/>
            <pc:sldMk cId="149430280" sldId="367"/>
            <ac:spMk id="4" creationId="{45FFCDCD-C05D-4352-B4B7-91AB5F72BA3C}"/>
          </ac:spMkLst>
        </pc:spChg>
        <pc:picChg chg="add mod">
          <ac:chgData name="Arens, Kristine" userId="ac207c54-c910-4767-8b73-ea28c367bddb" providerId="ADAL" clId="{43F4B6E6-76D8-4F33-87A8-184572A96DA2}" dt="2019-09-13T01:18:51.862" v="54" actId="1076"/>
          <ac:picMkLst>
            <pc:docMk/>
            <pc:sldMk cId="149430280" sldId="367"/>
            <ac:picMk id="5" creationId="{1871C15A-9094-47D9-9927-B19C6B74CB5B}"/>
          </ac:picMkLst>
        </pc:picChg>
        <pc:picChg chg="del">
          <ac:chgData name="Arens, Kristine" userId="ac207c54-c910-4767-8b73-ea28c367bddb" providerId="ADAL" clId="{43F4B6E6-76D8-4F33-87A8-184572A96DA2}" dt="2019-09-13T01:18:43.239" v="51" actId="478"/>
          <ac:picMkLst>
            <pc:docMk/>
            <pc:sldMk cId="149430280" sldId="367"/>
            <ac:picMk id="6" creationId="{6E6273E5-BE2A-4F2F-BB30-9D59C69678D9}"/>
          </ac:picMkLst>
        </pc:picChg>
      </pc:sldChg>
      <pc:sldChg chg="addSp delSp modSp">
        <pc:chgData name="Arens, Kristine" userId="ac207c54-c910-4767-8b73-ea28c367bddb" providerId="ADAL" clId="{43F4B6E6-76D8-4F33-87A8-184572A96DA2}" dt="2019-09-13T01:21:19.041" v="115" actId="20577"/>
        <pc:sldMkLst>
          <pc:docMk/>
          <pc:sldMk cId="3458690958" sldId="368"/>
        </pc:sldMkLst>
        <pc:spChg chg="mod">
          <ac:chgData name="Arens, Kristine" userId="ac207c54-c910-4767-8b73-ea28c367bddb" providerId="ADAL" clId="{43F4B6E6-76D8-4F33-87A8-184572A96DA2}" dt="2019-09-13T01:21:19.041" v="115" actId="20577"/>
          <ac:spMkLst>
            <pc:docMk/>
            <pc:sldMk cId="3458690958" sldId="368"/>
            <ac:spMk id="2" creationId="{710E0163-C899-4470-BE65-025312232661}"/>
          </ac:spMkLst>
        </pc:spChg>
        <pc:spChg chg="add del mod">
          <ac:chgData name="Arens, Kristine" userId="ac207c54-c910-4767-8b73-ea28c367bddb" providerId="ADAL" clId="{43F4B6E6-76D8-4F33-87A8-184572A96DA2}" dt="2019-09-13T01:20:17.125" v="61"/>
          <ac:spMkLst>
            <pc:docMk/>
            <pc:sldMk cId="3458690958" sldId="368"/>
            <ac:spMk id="4" creationId="{5FC87098-D40C-4FF7-802F-8FD8ECBD630A}"/>
          </ac:spMkLst>
        </pc:spChg>
        <pc:picChg chg="add mod">
          <ac:chgData name="Arens, Kristine" userId="ac207c54-c910-4767-8b73-ea28c367bddb" providerId="ADAL" clId="{43F4B6E6-76D8-4F33-87A8-184572A96DA2}" dt="2019-09-13T01:20:22.279" v="63" actId="1076"/>
          <ac:picMkLst>
            <pc:docMk/>
            <pc:sldMk cId="3458690958" sldId="368"/>
            <ac:picMk id="5" creationId="{6A67BD1F-29F6-41E7-86F3-EA0ADEB37427}"/>
          </ac:picMkLst>
        </pc:picChg>
        <pc:picChg chg="del">
          <ac:chgData name="Arens, Kristine" userId="ac207c54-c910-4767-8b73-ea28c367bddb" providerId="ADAL" clId="{43F4B6E6-76D8-4F33-87A8-184572A96DA2}" dt="2019-09-13T01:20:14.063" v="60" actId="478"/>
          <ac:picMkLst>
            <pc:docMk/>
            <pc:sldMk cId="3458690958" sldId="368"/>
            <ac:picMk id="6" creationId="{AFABA50F-4803-4C89-9CF6-F80A105E3ED6}"/>
          </ac:picMkLst>
        </pc:picChg>
      </pc:sldChg>
      <pc:sldChg chg="addSp delSp modSp">
        <pc:chgData name="Arens, Kristine" userId="ac207c54-c910-4767-8b73-ea28c367bddb" providerId="ADAL" clId="{43F4B6E6-76D8-4F33-87A8-184572A96DA2}" dt="2019-09-13T02:03:08.381" v="293" actId="5793"/>
        <pc:sldMkLst>
          <pc:docMk/>
          <pc:sldMk cId="242885371" sldId="370"/>
        </pc:sldMkLst>
        <pc:spChg chg="mod">
          <ac:chgData name="Arens, Kristine" userId="ac207c54-c910-4767-8b73-ea28c367bddb" providerId="ADAL" clId="{43F4B6E6-76D8-4F33-87A8-184572A96DA2}" dt="2019-09-13T02:03:08.381" v="293" actId="5793"/>
          <ac:spMkLst>
            <pc:docMk/>
            <pc:sldMk cId="242885371" sldId="370"/>
            <ac:spMk id="3" creationId="{BA8EAF5D-E8EB-46FA-8221-E39FA51191DD}"/>
          </ac:spMkLst>
        </pc:spChg>
        <pc:spChg chg="add mod">
          <ac:chgData name="Arens, Kristine" userId="ac207c54-c910-4767-8b73-ea28c367bddb" providerId="ADAL" clId="{43F4B6E6-76D8-4F33-87A8-184572A96DA2}" dt="2019-09-13T01:08:30.140" v="46" actId="14100"/>
          <ac:spMkLst>
            <pc:docMk/>
            <pc:sldMk cId="242885371" sldId="370"/>
            <ac:spMk id="7" creationId="{36D0FF23-2D77-4C6E-A6DB-F9ACBC23003A}"/>
          </ac:spMkLst>
        </pc:spChg>
        <pc:picChg chg="del">
          <ac:chgData name="Arens, Kristine" userId="ac207c54-c910-4767-8b73-ea28c367bddb" providerId="ADAL" clId="{43F4B6E6-76D8-4F33-87A8-184572A96DA2}" dt="2019-09-13T01:02:25.295" v="5" actId="478"/>
          <ac:picMkLst>
            <pc:docMk/>
            <pc:sldMk cId="242885371" sldId="370"/>
            <ac:picMk id="5" creationId="{C9E1663E-49BE-4611-975C-BBC9F1EBAA25}"/>
          </ac:picMkLst>
        </pc:picChg>
        <pc:picChg chg="add mod modCrop">
          <ac:chgData name="Arens, Kristine" userId="ac207c54-c910-4767-8b73-ea28c367bddb" providerId="ADAL" clId="{43F4B6E6-76D8-4F33-87A8-184572A96DA2}" dt="2019-09-13T01:08:36.515" v="49" actId="1035"/>
          <ac:picMkLst>
            <pc:docMk/>
            <pc:sldMk cId="242885371" sldId="370"/>
            <ac:picMk id="6" creationId="{7D2E0DB1-0FAF-41E4-8699-0958FD417A42}"/>
          </ac:picMkLst>
        </pc:picChg>
      </pc:sldChg>
      <pc:sldChg chg="del">
        <pc:chgData name="Arens, Kristine" userId="ac207c54-c910-4767-8b73-ea28c367bddb" providerId="ADAL" clId="{43F4B6E6-76D8-4F33-87A8-184572A96DA2}" dt="2019-09-13T00:56:22.437" v="2" actId="2696"/>
        <pc:sldMkLst>
          <pc:docMk/>
          <pc:sldMk cId="16244064" sldId="385"/>
        </pc:sldMkLst>
      </pc:sldChg>
      <pc:sldChg chg="del">
        <pc:chgData name="Arens, Kristine" userId="ac207c54-c910-4767-8b73-ea28c367bddb" providerId="ADAL" clId="{43F4B6E6-76D8-4F33-87A8-184572A96DA2}" dt="2019-09-13T02:05:29.753" v="299" actId="2696"/>
        <pc:sldMkLst>
          <pc:docMk/>
          <pc:sldMk cId="2867610309" sldId="388"/>
        </pc:sldMkLst>
      </pc:sldChg>
      <pc:sldChg chg="add ord">
        <pc:chgData name="Arens, Kristine" userId="ac207c54-c910-4767-8b73-ea28c367bddb" providerId="ADAL" clId="{43F4B6E6-76D8-4F33-87A8-184572A96DA2}" dt="2019-09-13T02:04:52.794" v="298"/>
        <pc:sldMkLst>
          <pc:docMk/>
          <pc:sldMk cId="678682221" sldId="393"/>
        </pc:sldMkLst>
      </pc:sldChg>
      <pc:sldChg chg="add ord">
        <pc:chgData name="Arens, Kristine" userId="ac207c54-c910-4767-8b73-ea28c367bddb" providerId="ADAL" clId="{43F4B6E6-76D8-4F33-87A8-184572A96DA2}" dt="2019-09-13T02:04:52.794" v="298"/>
        <pc:sldMkLst>
          <pc:docMk/>
          <pc:sldMk cId="13720302" sldId="394"/>
        </pc:sldMkLst>
      </pc:sldChg>
      <pc:sldChg chg="modSp">
        <pc:chgData name="Arens, Kristine" userId="ac207c54-c910-4767-8b73-ea28c367bddb" providerId="ADAL" clId="{43F4B6E6-76D8-4F33-87A8-184572A96DA2}" dt="2019-09-13T02:03:24.015" v="297" actId="20577"/>
        <pc:sldMkLst>
          <pc:docMk/>
          <pc:sldMk cId="3459734395" sldId="395"/>
        </pc:sldMkLst>
        <pc:spChg chg="mod">
          <ac:chgData name="Arens, Kristine" userId="ac207c54-c910-4767-8b73-ea28c367bddb" providerId="ADAL" clId="{43F4B6E6-76D8-4F33-87A8-184572A96DA2}" dt="2019-09-13T02:03:24.015" v="297" actId="20577"/>
          <ac:spMkLst>
            <pc:docMk/>
            <pc:sldMk cId="3459734395" sldId="395"/>
            <ac:spMk id="12" creationId="{7C5009DA-9EA8-40A6-9F33-198FE581E6FC}"/>
          </ac:spMkLst>
        </pc:spChg>
      </pc:sldChg>
      <pc:sldChg chg="addSp delSp modSp add del">
        <pc:chgData name="Arens, Kristine" userId="ac207c54-c910-4767-8b73-ea28c367bddb" providerId="ADAL" clId="{43F4B6E6-76D8-4F33-87A8-184572A96DA2}" dt="2019-09-13T01:08:47.531" v="50" actId="2696"/>
        <pc:sldMkLst>
          <pc:docMk/>
          <pc:sldMk cId="2341886437" sldId="396"/>
        </pc:sldMkLst>
        <pc:spChg chg="del">
          <ac:chgData name="Arens, Kristine" userId="ac207c54-c910-4767-8b73-ea28c367bddb" providerId="ADAL" clId="{43F4B6E6-76D8-4F33-87A8-184572A96DA2}" dt="2019-09-13T01:02:11.165" v="4"/>
          <ac:spMkLst>
            <pc:docMk/>
            <pc:sldMk cId="2341886437" sldId="396"/>
            <ac:spMk id="3" creationId="{B8900140-89C4-4989-9A76-7E325AC57ED6}"/>
          </ac:spMkLst>
        </pc:spChg>
        <pc:picChg chg="add mod">
          <ac:chgData name="Arens, Kristine" userId="ac207c54-c910-4767-8b73-ea28c367bddb" providerId="ADAL" clId="{43F4B6E6-76D8-4F33-87A8-184572A96DA2}" dt="2019-09-13T01:02:11.165" v="4"/>
          <ac:picMkLst>
            <pc:docMk/>
            <pc:sldMk cId="2341886437" sldId="396"/>
            <ac:picMk id="4" creationId="{DF103246-A4EB-421F-91A2-FD2285CA68CF}"/>
          </ac:picMkLst>
        </pc:picChg>
      </pc:sldChg>
    </pc:docChg>
  </pc:docChgLst>
  <pc:docChgLst>
    <pc:chgData name="Arens, Kristine" userId="ac207c54-c910-4767-8b73-ea28c367bddb" providerId="ADAL" clId="{ECE80B27-686C-4E76-8C01-A3BD7FC86F40}"/>
    <pc:docChg chg="modSld">
      <pc:chgData name="Arens, Kristine" userId="ac207c54-c910-4767-8b73-ea28c367bddb" providerId="ADAL" clId="{ECE80B27-686C-4E76-8C01-A3BD7FC86F40}" dt="2019-02-01T02:53:30.298" v="16" actId="20577"/>
      <pc:docMkLst>
        <pc:docMk/>
      </pc:docMkLst>
      <pc:sldChg chg="modSp">
        <pc:chgData name="Arens, Kristine" userId="ac207c54-c910-4767-8b73-ea28c367bddb" providerId="ADAL" clId="{ECE80B27-686C-4E76-8C01-A3BD7FC86F40}" dt="2019-02-01T02:53:30.298" v="16" actId="20577"/>
        <pc:sldMkLst>
          <pc:docMk/>
          <pc:sldMk cId="3822943968" sldId="355"/>
        </pc:sldMkLst>
        <pc:spChg chg="mod">
          <ac:chgData name="Arens, Kristine" userId="ac207c54-c910-4767-8b73-ea28c367bddb" providerId="ADAL" clId="{ECE80B27-686C-4E76-8C01-A3BD7FC86F40}" dt="2019-02-01T02:53:30.298" v="16" actId="20577"/>
          <ac:spMkLst>
            <pc:docMk/>
            <pc:sldMk cId="3822943968" sldId="355"/>
            <ac:spMk id="2" creationId="{E8160246-0C15-47AC-A433-45A1D34F86E3}"/>
          </ac:spMkLst>
        </pc:spChg>
      </pc:sldChg>
    </pc:docChg>
  </pc:docChgLst>
  <pc:docChgLst>
    <pc:chgData name="Kristine Arens" userId="ac207c54-c910-4767-8b73-ea28c367bddb" providerId="ADAL" clId="{FD48FBD3-2667-4DF9-AF0C-053D76678A00}"/>
    <pc:docChg chg="undo custSel addSld delSld modSld sldOrd modSection">
      <pc:chgData name="Kristine Arens" userId="ac207c54-c910-4767-8b73-ea28c367bddb" providerId="ADAL" clId="{FD48FBD3-2667-4DF9-AF0C-053D76678A00}" dt="2019-01-31T01:51:42.412" v="1204" actId="2696"/>
      <pc:docMkLst>
        <pc:docMk/>
      </pc:docMkLst>
      <pc:sldChg chg="modSp">
        <pc:chgData name="Kristine Arens" userId="ac207c54-c910-4767-8b73-ea28c367bddb" providerId="ADAL" clId="{FD48FBD3-2667-4DF9-AF0C-053D76678A00}" dt="2019-01-30T03:22:22.377" v="44" actId="20577"/>
        <pc:sldMkLst>
          <pc:docMk/>
          <pc:sldMk cId="3183254224" sldId="256"/>
        </pc:sldMkLst>
        <pc:spChg chg="mod">
          <ac:chgData name="Kristine Arens" userId="ac207c54-c910-4767-8b73-ea28c367bddb" providerId="ADAL" clId="{FD48FBD3-2667-4DF9-AF0C-053D76678A00}" dt="2019-01-30T03:22:22.377" v="44" actId="20577"/>
          <ac:spMkLst>
            <pc:docMk/>
            <pc:sldMk cId="3183254224" sldId="256"/>
            <ac:spMk id="2" creationId="{00000000-0000-0000-0000-000000000000}"/>
          </ac:spMkLst>
        </pc:spChg>
      </pc:sldChg>
      <pc:sldChg chg="addSp delSp modSp">
        <pc:chgData name="Kristine Arens" userId="ac207c54-c910-4767-8b73-ea28c367bddb" providerId="ADAL" clId="{FD48FBD3-2667-4DF9-AF0C-053D76678A00}" dt="2019-01-30T03:27:06.429" v="162" actId="20577"/>
        <pc:sldMkLst>
          <pc:docMk/>
          <pc:sldMk cId="1411917433" sldId="344"/>
        </pc:sldMkLst>
        <pc:spChg chg="mod">
          <ac:chgData name="Kristine Arens" userId="ac207c54-c910-4767-8b73-ea28c367bddb" providerId="ADAL" clId="{FD48FBD3-2667-4DF9-AF0C-053D76678A00}" dt="2019-01-30T03:27:06.429" v="162" actId="20577"/>
          <ac:spMkLst>
            <pc:docMk/>
            <pc:sldMk cId="1411917433" sldId="344"/>
            <ac:spMk id="3" creationId="{BB57C6F8-85C1-4044-8E8B-343B67CF28A5}"/>
          </ac:spMkLst>
        </pc:spChg>
        <pc:graphicFrameChg chg="add del">
          <ac:chgData name="Kristine Arens" userId="ac207c54-c910-4767-8b73-ea28c367bddb" providerId="ADAL" clId="{FD48FBD3-2667-4DF9-AF0C-053D76678A00}" dt="2019-01-30T03:24:00.385" v="46"/>
          <ac:graphicFrameMkLst>
            <pc:docMk/>
            <pc:sldMk cId="1411917433" sldId="344"/>
            <ac:graphicFrameMk id="4" creationId="{50786A47-CFDF-4ED2-9D85-2FFAFDED9AB0}"/>
          </ac:graphicFrameMkLst>
        </pc:graphicFrameChg>
      </pc:sldChg>
      <pc:sldChg chg="modSp">
        <pc:chgData name="Kristine Arens" userId="ac207c54-c910-4767-8b73-ea28c367bddb" providerId="ADAL" clId="{FD48FBD3-2667-4DF9-AF0C-053D76678A00}" dt="2019-01-30T03:34:29.806" v="246" actId="20577"/>
        <pc:sldMkLst>
          <pc:docMk/>
          <pc:sldMk cId="1569023541" sldId="353"/>
        </pc:sldMkLst>
        <pc:spChg chg="mod">
          <ac:chgData name="Kristine Arens" userId="ac207c54-c910-4767-8b73-ea28c367bddb" providerId="ADAL" clId="{FD48FBD3-2667-4DF9-AF0C-053D76678A00}" dt="2019-01-30T03:34:29.806" v="246" actId="20577"/>
          <ac:spMkLst>
            <pc:docMk/>
            <pc:sldMk cId="1569023541" sldId="353"/>
            <ac:spMk id="3" creationId="{17FD3086-D31A-4E99-A8D1-751D65F9BE2D}"/>
          </ac:spMkLst>
        </pc:spChg>
      </pc:sldChg>
      <pc:sldChg chg="modSp ord">
        <pc:chgData name="Kristine Arens" userId="ac207c54-c910-4767-8b73-ea28c367bddb" providerId="ADAL" clId="{FD48FBD3-2667-4DF9-AF0C-053D76678A00}" dt="2019-01-31T01:45:26.832" v="1198"/>
        <pc:sldMkLst>
          <pc:docMk/>
          <pc:sldMk cId="997169280" sldId="364"/>
        </pc:sldMkLst>
        <pc:spChg chg="mod">
          <ac:chgData name="Kristine Arens" userId="ac207c54-c910-4767-8b73-ea28c367bddb" providerId="ADAL" clId="{FD48FBD3-2667-4DF9-AF0C-053D76678A00}" dt="2019-01-30T03:27:59.248" v="167" actId="20577"/>
          <ac:spMkLst>
            <pc:docMk/>
            <pc:sldMk cId="997169280" sldId="364"/>
            <ac:spMk id="2" creationId="{7EDAC0D5-2E31-4677-BD0E-A6C99279528E}"/>
          </ac:spMkLst>
        </pc:spChg>
        <pc:spChg chg="mod">
          <ac:chgData name="Kristine Arens" userId="ac207c54-c910-4767-8b73-ea28c367bddb" providerId="ADAL" clId="{FD48FBD3-2667-4DF9-AF0C-053D76678A00}" dt="2019-01-30T03:28:22.732" v="169" actId="20577"/>
          <ac:spMkLst>
            <pc:docMk/>
            <pc:sldMk cId="997169280" sldId="364"/>
            <ac:spMk id="3" creationId="{A08CFAA0-F828-4F09-A9DD-1B890B872BCE}"/>
          </ac:spMkLst>
        </pc:spChg>
      </pc:sldChg>
      <pc:sldChg chg="modSp">
        <pc:chgData name="Kristine Arens" userId="ac207c54-c910-4767-8b73-ea28c367bddb" providerId="ADAL" clId="{FD48FBD3-2667-4DF9-AF0C-053D76678A00}" dt="2019-01-30T20:28:31.067" v="496" actId="20577"/>
        <pc:sldMkLst>
          <pc:docMk/>
          <pc:sldMk cId="4262037229" sldId="366"/>
        </pc:sldMkLst>
        <pc:spChg chg="mod">
          <ac:chgData name="Kristine Arens" userId="ac207c54-c910-4767-8b73-ea28c367bddb" providerId="ADAL" clId="{FD48FBD3-2667-4DF9-AF0C-053D76678A00}" dt="2019-01-30T20:28:31.067" v="496" actId="20577"/>
          <ac:spMkLst>
            <pc:docMk/>
            <pc:sldMk cId="4262037229" sldId="366"/>
            <ac:spMk id="3" creationId="{373DF154-8A1E-4D78-A4A2-4C3324F78FB7}"/>
          </ac:spMkLst>
        </pc:spChg>
      </pc:sldChg>
      <pc:sldChg chg="addSp delSp modSp add ord">
        <pc:chgData name="Kristine Arens" userId="ac207c54-c910-4767-8b73-ea28c367bddb" providerId="ADAL" clId="{FD48FBD3-2667-4DF9-AF0C-053D76678A00}" dt="2019-01-31T01:45:14.870" v="1197"/>
        <pc:sldMkLst>
          <pc:docMk/>
          <pc:sldMk cId="149430280" sldId="367"/>
        </pc:sldMkLst>
        <pc:spChg chg="del">
          <ac:chgData name="Kristine Arens" userId="ac207c54-c910-4767-8b73-ea28c367bddb" providerId="ADAL" clId="{FD48FBD3-2667-4DF9-AF0C-053D76678A00}" dt="2019-01-30T03:37:14.194" v="248"/>
          <ac:spMkLst>
            <pc:docMk/>
            <pc:sldMk cId="149430280" sldId="367"/>
            <ac:spMk id="2" creationId="{1FBC7F09-ADE1-47E1-94D9-F77003450B86}"/>
          </ac:spMkLst>
        </pc:spChg>
        <pc:spChg chg="del">
          <ac:chgData name="Kristine Arens" userId="ac207c54-c910-4767-8b73-ea28c367bddb" providerId="ADAL" clId="{FD48FBD3-2667-4DF9-AF0C-053D76678A00}" dt="2019-01-30T03:37:14.194" v="248"/>
          <ac:spMkLst>
            <pc:docMk/>
            <pc:sldMk cId="149430280" sldId="367"/>
            <ac:spMk id="3" creationId="{BF77ECAF-500F-47B1-9484-52CF0365BC87}"/>
          </ac:spMkLst>
        </pc:spChg>
        <pc:spChg chg="add mod">
          <ac:chgData name="Kristine Arens" userId="ac207c54-c910-4767-8b73-ea28c367bddb" providerId="ADAL" clId="{FD48FBD3-2667-4DF9-AF0C-053D76678A00}" dt="2019-01-30T03:46:31.876" v="365" actId="20577"/>
          <ac:spMkLst>
            <pc:docMk/>
            <pc:sldMk cId="149430280" sldId="367"/>
            <ac:spMk id="4" creationId="{45FFCDCD-C05D-4352-B4B7-91AB5F72BA3C}"/>
          </ac:spMkLst>
        </pc:spChg>
        <pc:spChg chg="add del mod">
          <ac:chgData name="Kristine Arens" userId="ac207c54-c910-4767-8b73-ea28c367bddb" providerId="ADAL" clId="{FD48FBD3-2667-4DF9-AF0C-053D76678A00}" dt="2019-01-30T03:37:19.430" v="249"/>
          <ac:spMkLst>
            <pc:docMk/>
            <pc:sldMk cId="149430280" sldId="367"/>
            <ac:spMk id="5" creationId="{A0D10C62-D18D-4F65-9B24-A25E50C74F04}"/>
          </ac:spMkLst>
        </pc:spChg>
        <pc:picChg chg="add mod">
          <ac:chgData name="Kristine Arens" userId="ac207c54-c910-4767-8b73-ea28c367bddb" providerId="ADAL" clId="{FD48FBD3-2667-4DF9-AF0C-053D76678A00}" dt="2019-01-30T03:37:19.430" v="249"/>
          <ac:picMkLst>
            <pc:docMk/>
            <pc:sldMk cId="149430280" sldId="367"/>
            <ac:picMk id="6" creationId="{6E6273E5-BE2A-4F2F-BB30-9D59C69678D9}"/>
          </ac:picMkLst>
        </pc:picChg>
      </pc:sldChg>
      <pc:sldChg chg="addSp delSp modSp add ord">
        <pc:chgData name="Kristine Arens" userId="ac207c54-c910-4767-8b73-ea28c367bddb" providerId="ADAL" clId="{FD48FBD3-2667-4DF9-AF0C-053D76678A00}" dt="2019-01-31T01:51:34.212" v="1202"/>
        <pc:sldMkLst>
          <pc:docMk/>
          <pc:sldMk cId="3458690958" sldId="368"/>
        </pc:sldMkLst>
        <pc:spChg chg="mod">
          <ac:chgData name="Kristine Arens" userId="ac207c54-c910-4767-8b73-ea28c367bddb" providerId="ADAL" clId="{FD48FBD3-2667-4DF9-AF0C-053D76678A00}" dt="2019-01-30T03:46:19.767" v="362" actId="20577"/>
          <ac:spMkLst>
            <pc:docMk/>
            <pc:sldMk cId="3458690958" sldId="368"/>
            <ac:spMk id="2" creationId="{710E0163-C899-4470-BE65-025312232661}"/>
          </ac:spMkLst>
        </pc:spChg>
        <pc:spChg chg="del">
          <ac:chgData name="Kristine Arens" userId="ac207c54-c910-4767-8b73-ea28c367bddb" providerId="ADAL" clId="{FD48FBD3-2667-4DF9-AF0C-053D76678A00}" dt="2019-01-30T03:42:53.617" v="283"/>
          <ac:spMkLst>
            <pc:docMk/>
            <pc:sldMk cId="3458690958" sldId="368"/>
            <ac:spMk id="3" creationId="{9EA06230-72AF-4157-9411-433930CA874B}"/>
          </ac:spMkLst>
        </pc:spChg>
        <pc:picChg chg="add mod">
          <ac:chgData name="Kristine Arens" userId="ac207c54-c910-4767-8b73-ea28c367bddb" providerId="ADAL" clId="{FD48FBD3-2667-4DF9-AF0C-053D76678A00}" dt="2019-01-30T03:42:53.617" v="283"/>
          <ac:picMkLst>
            <pc:docMk/>
            <pc:sldMk cId="3458690958" sldId="368"/>
            <ac:picMk id="6" creationId="{AFABA50F-4803-4C89-9CF6-F80A105E3ED6}"/>
          </ac:picMkLst>
        </pc:picChg>
      </pc:sldChg>
      <pc:sldChg chg="add">
        <pc:chgData name="Kristine Arens" userId="ac207c54-c910-4767-8b73-ea28c367bddb" providerId="ADAL" clId="{FD48FBD3-2667-4DF9-AF0C-053D76678A00}" dt="2019-01-30T20:47:57.743" v="497"/>
        <pc:sldMkLst>
          <pc:docMk/>
          <pc:sldMk cId="486561946" sldId="369"/>
        </pc:sldMkLst>
      </pc:sldChg>
      <pc:sldChg chg="modSp add ord">
        <pc:chgData name="Kristine Arens" userId="ac207c54-c910-4767-8b73-ea28c367bddb" providerId="ADAL" clId="{FD48FBD3-2667-4DF9-AF0C-053D76678A00}" dt="2019-01-30T22:55:08.877" v="1057" actId="20577"/>
        <pc:sldMkLst>
          <pc:docMk/>
          <pc:sldMk cId="242885371" sldId="370"/>
        </pc:sldMkLst>
        <pc:spChg chg="mod">
          <ac:chgData name="Kristine Arens" userId="ac207c54-c910-4767-8b73-ea28c367bddb" providerId="ADAL" clId="{FD48FBD3-2667-4DF9-AF0C-053D76678A00}" dt="2019-01-30T22:55:08.877" v="1057" actId="20577"/>
          <ac:spMkLst>
            <pc:docMk/>
            <pc:sldMk cId="242885371" sldId="370"/>
            <ac:spMk id="2" creationId="{E8160246-0C15-47AC-A433-45A1D34F86E3}"/>
          </ac:spMkLst>
        </pc:spChg>
      </pc:sldChg>
      <pc:sldChg chg="add ord">
        <pc:chgData name="Kristine Arens" userId="ac207c54-c910-4767-8b73-ea28c367bddb" providerId="ADAL" clId="{FD48FBD3-2667-4DF9-AF0C-053D76678A00}" dt="2019-01-31T01:51:37.622" v="1203"/>
        <pc:sldMkLst>
          <pc:docMk/>
          <pc:sldMk cId="2993783455" sldId="371"/>
        </pc:sldMkLst>
      </pc:sldChg>
      <pc:sldChg chg="modSp add">
        <pc:chgData name="Kristine Arens" userId="ac207c54-c910-4767-8b73-ea28c367bddb" providerId="ADAL" clId="{FD48FBD3-2667-4DF9-AF0C-053D76678A00}" dt="2019-01-30T22:55:40.227" v="1086" actId="20577"/>
        <pc:sldMkLst>
          <pc:docMk/>
          <pc:sldMk cId="2485766954" sldId="384"/>
        </pc:sldMkLst>
        <pc:spChg chg="mod">
          <ac:chgData name="Kristine Arens" userId="ac207c54-c910-4767-8b73-ea28c367bddb" providerId="ADAL" clId="{FD48FBD3-2667-4DF9-AF0C-053D76678A00}" dt="2019-01-30T22:55:40.227" v="1086" actId="20577"/>
          <ac:spMkLst>
            <pc:docMk/>
            <pc:sldMk cId="2485766954" sldId="384"/>
            <ac:spMk id="2" creationId="{24B3356F-D64A-4E0F-AA7C-31F88422FCC2}"/>
          </ac:spMkLst>
        </pc:spChg>
      </pc:sldChg>
      <pc:sldChg chg="addSp delSp modSp add">
        <pc:chgData name="Kristine Arens" userId="ac207c54-c910-4767-8b73-ea28c367bddb" providerId="ADAL" clId="{FD48FBD3-2667-4DF9-AF0C-053D76678A00}" dt="2019-01-30T22:55:19.466" v="1066" actId="20577"/>
        <pc:sldMkLst>
          <pc:docMk/>
          <pc:sldMk cId="16244064" sldId="385"/>
        </pc:sldMkLst>
        <pc:spChg chg="mod">
          <ac:chgData name="Kristine Arens" userId="ac207c54-c910-4767-8b73-ea28c367bddb" providerId="ADAL" clId="{FD48FBD3-2667-4DF9-AF0C-053D76678A00}" dt="2019-01-30T22:55:19.466" v="1066" actId="20577"/>
          <ac:spMkLst>
            <pc:docMk/>
            <pc:sldMk cId="16244064" sldId="385"/>
            <ac:spMk id="2" creationId="{C1391F58-D0EA-421B-A944-8B94085796AA}"/>
          </ac:spMkLst>
        </pc:spChg>
        <pc:spChg chg="del">
          <ac:chgData name="Kristine Arens" userId="ac207c54-c910-4767-8b73-ea28c367bddb" providerId="ADAL" clId="{FD48FBD3-2667-4DF9-AF0C-053D76678A00}" dt="2019-01-30T22:25:23.995" v="502"/>
          <ac:spMkLst>
            <pc:docMk/>
            <pc:sldMk cId="16244064" sldId="385"/>
            <ac:spMk id="3" creationId="{1093FCE3-ADC5-4D8A-99DC-629182D567BC}"/>
          </ac:spMkLst>
        </pc:spChg>
        <pc:spChg chg="add mod">
          <ac:chgData name="Kristine Arens" userId="ac207c54-c910-4767-8b73-ea28c367bddb" providerId="ADAL" clId="{FD48FBD3-2667-4DF9-AF0C-053D76678A00}" dt="2019-01-30T22:28:22.437" v="511" actId="1076"/>
          <ac:spMkLst>
            <pc:docMk/>
            <pc:sldMk cId="16244064" sldId="385"/>
            <ac:spMk id="5" creationId="{2A6CEE5B-15F2-44CE-988C-88B709335961}"/>
          </ac:spMkLst>
        </pc:spChg>
        <pc:spChg chg="add mod">
          <ac:chgData name="Kristine Arens" userId="ac207c54-c910-4767-8b73-ea28c367bddb" providerId="ADAL" clId="{FD48FBD3-2667-4DF9-AF0C-053D76678A00}" dt="2019-01-30T22:45:02.996" v="828" actId="14100"/>
          <ac:spMkLst>
            <pc:docMk/>
            <pc:sldMk cId="16244064" sldId="385"/>
            <ac:spMk id="7" creationId="{CCF01D1F-E1DF-4D5E-8E09-26D23B85757C}"/>
          </ac:spMkLst>
        </pc:spChg>
        <pc:spChg chg="add mod">
          <ac:chgData name="Kristine Arens" userId="ac207c54-c910-4767-8b73-ea28c367bddb" providerId="ADAL" clId="{FD48FBD3-2667-4DF9-AF0C-053D76678A00}" dt="2019-01-30T22:53:37.675" v="1045" actId="255"/>
          <ac:spMkLst>
            <pc:docMk/>
            <pc:sldMk cId="16244064" sldId="385"/>
            <ac:spMk id="12" creationId="{7C5009DA-9EA8-40A6-9F33-198FE581E6FC}"/>
          </ac:spMkLst>
        </pc:spChg>
        <pc:picChg chg="add del mod">
          <ac:chgData name="Kristine Arens" userId="ac207c54-c910-4767-8b73-ea28c367bddb" providerId="ADAL" clId="{FD48FBD3-2667-4DF9-AF0C-053D76678A00}" dt="2019-01-30T22:41:46.567" v="553" actId="478"/>
          <ac:picMkLst>
            <pc:docMk/>
            <pc:sldMk cId="16244064" sldId="385"/>
            <ac:picMk id="4" creationId="{DB08E9AD-3946-43E6-A30D-D6B1D2929D11}"/>
          </ac:picMkLst>
        </pc:picChg>
        <pc:picChg chg="add del mod modCrop">
          <ac:chgData name="Kristine Arens" userId="ac207c54-c910-4767-8b73-ea28c367bddb" providerId="ADAL" clId="{FD48FBD3-2667-4DF9-AF0C-053D76678A00}" dt="2019-01-30T22:30:30.203" v="526" actId="478"/>
          <ac:picMkLst>
            <pc:docMk/>
            <pc:sldMk cId="16244064" sldId="385"/>
            <ac:picMk id="6" creationId="{7D42A5AE-239B-4DCE-92E2-FF8AA8CDC64A}"/>
          </ac:picMkLst>
        </pc:picChg>
        <pc:picChg chg="add del mod">
          <ac:chgData name="Kristine Arens" userId="ac207c54-c910-4767-8b73-ea28c367bddb" providerId="ADAL" clId="{FD48FBD3-2667-4DF9-AF0C-053D76678A00}" dt="2019-01-30T22:32:02.036" v="527" actId="478"/>
          <ac:picMkLst>
            <pc:docMk/>
            <pc:sldMk cId="16244064" sldId="385"/>
            <ac:picMk id="8" creationId="{AF099780-03D5-4834-B963-90312E1631B1}"/>
          </ac:picMkLst>
        </pc:picChg>
        <pc:picChg chg="add del mod">
          <ac:chgData name="Kristine Arens" userId="ac207c54-c910-4767-8b73-ea28c367bddb" providerId="ADAL" clId="{FD48FBD3-2667-4DF9-AF0C-053D76678A00}" dt="2019-01-30T22:40:04.073" v="532" actId="478"/>
          <ac:picMkLst>
            <pc:docMk/>
            <pc:sldMk cId="16244064" sldId="385"/>
            <ac:picMk id="9" creationId="{E1F1B4E8-9F0A-4410-A2F8-3FC46FF8B62D}"/>
          </ac:picMkLst>
        </pc:picChg>
        <pc:picChg chg="add mod">
          <ac:chgData name="Kristine Arens" userId="ac207c54-c910-4767-8b73-ea28c367bddb" providerId="ADAL" clId="{FD48FBD3-2667-4DF9-AF0C-053D76678A00}" dt="2019-01-30T22:43:30.355" v="711" actId="1035"/>
          <ac:picMkLst>
            <pc:docMk/>
            <pc:sldMk cId="16244064" sldId="385"/>
            <ac:picMk id="10" creationId="{3B51D565-0CCD-4C79-A536-3FB1740CD7C8}"/>
          </ac:picMkLst>
        </pc:picChg>
        <pc:picChg chg="add mod">
          <ac:chgData name="Kristine Arens" userId="ac207c54-c910-4767-8b73-ea28c367bddb" providerId="ADAL" clId="{FD48FBD3-2667-4DF9-AF0C-053D76678A00}" dt="2019-01-30T22:41:59.765" v="555" actId="1076"/>
          <ac:picMkLst>
            <pc:docMk/>
            <pc:sldMk cId="16244064" sldId="385"/>
            <ac:picMk id="13" creationId="{83812572-76BA-4BDB-87E9-3CC8F727E3BD}"/>
          </ac:picMkLst>
        </pc:picChg>
      </pc:sldChg>
      <pc:sldChg chg="addSp delSp modSp add">
        <pc:chgData name="Kristine Arens" userId="ac207c54-c910-4767-8b73-ea28c367bddb" providerId="ADAL" clId="{FD48FBD3-2667-4DF9-AF0C-053D76678A00}" dt="2019-01-30T22:55:24.667" v="1075" actId="20577"/>
        <pc:sldMkLst>
          <pc:docMk/>
          <pc:sldMk cId="2058966146" sldId="386"/>
        </pc:sldMkLst>
        <pc:spChg chg="mod">
          <ac:chgData name="Kristine Arens" userId="ac207c54-c910-4767-8b73-ea28c367bddb" providerId="ADAL" clId="{FD48FBD3-2667-4DF9-AF0C-053D76678A00}" dt="2019-01-30T22:55:24.667" v="1075" actId="20577"/>
          <ac:spMkLst>
            <pc:docMk/>
            <pc:sldMk cId="2058966146" sldId="386"/>
            <ac:spMk id="2" creationId="{C1391F58-D0EA-421B-A944-8B94085796AA}"/>
          </ac:spMkLst>
        </pc:spChg>
        <pc:spChg chg="add del mod">
          <ac:chgData name="Kristine Arens" userId="ac207c54-c910-4767-8b73-ea28c367bddb" providerId="ADAL" clId="{FD48FBD3-2667-4DF9-AF0C-053D76678A00}" dt="2019-01-30T22:46:09.613" v="850"/>
          <ac:spMkLst>
            <pc:docMk/>
            <pc:sldMk cId="2058966146" sldId="386"/>
            <ac:spMk id="3" creationId="{38EA84CE-B9B5-4B27-A46C-B36F85FA521B}"/>
          </ac:spMkLst>
        </pc:spChg>
        <pc:spChg chg="mod">
          <ac:chgData name="Kristine Arens" userId="ac207c54-c910-4767-8b73-ea28c367bddb" providerId="ADAL" clId="{FD48FBD3-2667-4DF9-AF0C-053D76678A00}" dt="2019-01-30T22:51:40.364" v="1018" actId="14100"/>
          <ac:spMkLst>
            <pc:docMk/>
            <pc:sldMk cId="2058966146" sldId="386"/>
            <ac:spMk id="5" creationId="{2A6CEE5B-15F2-44CE-988C-88B709335961}"/>
          </ac:spMkLst>
        </pc:spChg>
        <pc:spChg chg="add mod">
          <ac:chgData name="Kristine Arens" userId="ac207c54-c910-4767-8b73-ea28c367bddb" providerId="ADAL" clId="{FD48FBD3-2667-4DF9-AF0C-053D76678A00}" dt="2019-01-30T22:53:55.595" v="1048" actId="1076"/>
          <ac:spMkLst>
            <pc:docMk/>
            <pc:sldMk cId="2058966146" sldId="386"/>
            <ac:spMk id="6" creationId="{97D4EDFF-FBE4-4CD2-BB40-A806D690ABCF}"/>
          </ac:spMkLst>
        </pc:spChg>
        <pc:spChg chg="mod">
          <ac:chgData name="Kristine Arens" userId="ac207c54-c910-4767-8b73-ea28c367bddb" providerId="ADAL" clId="{FD48FBD3-2667-4DF9-AF0C-053D76678A00}" dt="2019-01-30T22:51:52.757" v="1020" actId="1076"/>
          <ac:spMkLst>
            <pc:docMk/>
            <pc:sldMk cId="2058966146" sldId="386"/>
            <ac:spMk id="7" creationId="{CCF01D1F-E1DF-4D5E-8E09-26D23B85757C}"/>
          </ac:spMkLst>
        </pc:spChg>
        <pc:picChg chg="mod modCrop">
          <ac:chgData name="Kristine Arens" userId="ac207c54-c910-4767-8b73-ea28c367bddb" providerId="ADAL" clId="{FD48FBD3-2667-4DF9-AF0C-053D76678A00}" dt="2019-01-30T22:52:30.944" v="1023" actId="732"/>
          <ac:picMkLst>
            <pc:docMk/>
            <pc:sldMk cId="2058966146" sldId="386"/>
            <ac:picMk id="4" creationId="{DB08E9AD-3946-43E6-A30D-D6B1D2929D11}"/>
          </ac:picMkLst>
        </pc:picChg>
        <pc:picChg chg="add mod">
          <ac:chgData name="Kristine Arens" userId="ac207c54-c910-4767-8b73-ea28c367bddb" providerId="ADAL" clId="{FD48FBD3-2667-4DF9-AF0C-053D76678A00}" dt="2019-01-30T22:51:35.063" v="1017" actId="1076"/>
          <ac:picMkLst>
            <pc:docMk/>
            <pc:sldMk cId="2058966146" sldId="386"/>
            <ac:picMk id="8" creationId="{34FDB97C-FBFD-4097-963D-F9CCA6435395}"/>
          </ac:picMkLst>
        </pc:picChg>
        <pc:picChg chg="del">
          <ac:chgData name="Kristine Arens" userId="ac207c54-c910-4767-8b73-ea28c367bddb" providerId="ADAL" clId="{FD48FBD3-2667-4DF9-AF0C-053D76678A00}" dt="2019-01-30T22:45:53.834" v="847" actId="478"/>
          <ac:picMkLst>
            <pc:docMk/>
            <pc:sldMk cId="2058966146" sldId="386"/>
            <ac:picMk id="10" creationId="{3B51D565-0CCD-4C79-A536-3FB1740CD7C8}"/>
          </ac:picMkLst>
        </pc:picChg>
      </pc:sldChg>
      <pc:sldChg chg="addSp delSp modSp add ord">
        <pc:chgData name="Kristine Arens" userId="ac207c54-c910-4767-8b73-ea28c367bddb" providerId="ADAL" clId="{FD48FBD3-2667-4DF9-AF0C-053D76678A00}" dt="2019-01-30T22:56:15.789" v="1120" actId="20577"/>
        <pc:sldMkLst>
          <pc:docMk/>
          <pc:sldMk cId="2536862662" sldId="387"/>
        </pc:sldMkLst>
        <pc:spChg chg="del">
          <ac:chgData name="Kristine Arens" userId="ac207c54-c910-4767-8b73-ea28c367bddb" providerId="ADAL" clId="{FD48FBD3-2667-4DF9-AF0C-053D76678A00}" dt="2019-01-30T22:56:02.880" v="1089"/>
          <ac:spMkLst>
            <pc:docMk/>
            <pc:sldMk cId="2536862662" sldId="387"/>
            <ac:spMk id="2" creationId="{ADCF721B-FA8A-4FBD-97CC-D86E3273BB35}"/>
          </ac:spMkLst>
        </pc:spChg>
        <pc:spChg chg="del">
          <ac:chgData name="Kristine Arens" userId="ac207c54-c910-4767-8b73-ea28c367bddb" providerId="ADAL" clId="{FD48FBD3-2667-4DF9-AF0C-053D76678A00}" dt="2019-01-30T22:56:02.880" v="1089"/>
          <ac:spMkLst>
            <pc:docMk/>
            <pc:sldMk cId="2536862662" sldId="387"/>
            <ac:spMk id="3" creationId="{31FD97F4-C9B7-4B4C-AB80-F1E0CC840BDB}"/>
          </ac:spMkLst>
        </pc:spChg>
        <pc:spChg chg="add mod">
          <ac:chgData name="Kristine Arens" userId="ac207c54-c910-4767-8b73-ea28c367bddb" providerId="ADAL" clId="{FD48FBD3-2667-4DF9-AF0C-053D76678A00}" dt="2019-01-30T22:56:15.789" v="1120" actId="20577"/>
          <ac:spMkLst>
            <pc:docMk/>
            <pc:sldMk cId="2536862662" sldId="387"/>
            <ac:spMk id="4" creationId="{9DEECE00-D7AF-4F2D-95AC-A5B25B5CE9E7}"/>
          </ac:spMkLst>
        </pc:spChg>
      </pc:sldChg>
      <pc:sldChg chg="addSp delSp modSp add">
        <pc:chgData name="Kristine Arens" userId="ac207c54-c910-4767-8b73-ea28c367bddb" providerId="ADAL" clId="{FD48FBD3-2667-4DF9-AF0C-053D76678A00}" dt="2019-01-30T23:12:15.836" v="1164" actId="732"/>
        <pc:sldMkLst>
          <pc:docMk/>
          <pc:sldMk cId="2867610309" sldId="388"/>
        </pc:sldMkLst>
        <pc:spChg chg="del">
          <ac:chgData name="Kristine Arens" userId="ac207c54-c910-4767-8b73-ea28c367bddb" providerId="ADAL" clId="{FD48FBD3-2667-4DF9-AF0C-053D76678A00}" dt="2019-01-30T23:07:09.608" v="1122"/>
          <ac:spMkLst>
            <pc:docMk/>
            <pc:sldMk cId="2867610309" sldId="388"/>
            <ac:spMk id="2" creationId="{CA002046-28EB-44FE-870C-13572BBDB18B}"/>
          </ac:spMkLst>
        </pc:spChg>
        <pc:spChg chg="add mod">
          <ac:chgData name="Kristine Arens" userId="ac207c54-c910-4767-8b73-ea28c367bddb" providerId="ADAL" clId="{FD48FBD3-2667-4DF9-AF0C-053D76678A00}" dt="2019-01-30T23:11:03.646" v="1160" actId="14100"/>
          <ac:spMkLst>
            <pc:docMk/>
            <pc:sldMk cId="2867610309" sldId="388"/>
            <ac:spMk id="3" creationId="{17CE72B2-5DBB-4011-B71D-E2721399A1B9}"/>
          </ac:spMkLst>
        </pc:spChg>
        <pc:spChg chg="add del mod">
          <ac:chgData name="Kristine Arens" userId="ac207c54-c910-4767-8b73-ea28c367bddb" providerId="ADAL" clId="{FD48FBD3-2667-4DF9-AF0C-053D76678A00}" dt="2019-01-30T23:07:11.853" v="1123"/>
          <ac:spMkLst>
            <pc:docMk/>
            <pc:sldMk cId="2867610309" sldId="388"/>
            <ac:spMk id="4" creationId="{78E58ACD-C835-4B92-972C-D10652F15E1F}"/>
          </ac:spMkLst>
        </pc:spChg>
        <pc:spChg chg="add del mod">
          <ac:chgData name="Kristine Arens" userId="ac207c54-c910-4767-8b73-ea28c367bddb" providerId="ADAL" clId="{FD48FBD3-2667-4DF9-AF0C-053D76678A00}" dt="2019-01-30T23:08:46.701" v="1150"/>
          <ac:spMkLst>
            <pc:docMk/>
            <pc:sldMk cId="2867610309" sldId="388"/>
            <ac:spMk id="7" creationId="{65324EA0-98C4-484B-936B-8067D8AD1F39}"/>
          </ac:spMkLst>
        </pc:spChg>
        <pc:picChg chg="add del mod">
          <ac:chgData name="Kristine Arens" userId="ac207c54-c910-4767-8b73-ea28c367bddb" providerId="ADAL" clId="{FD48FBD3-2667-4DF9-AF0C-053D76678A00}" dt="2019-01-30T23:08:44.518" v="1149" actId="478"/>
          <ac:picMkLst>
            <pc:docMk/>
            <pc:sldMk cId="2867610309" sldId="388"/>
            <ac:picMk id="5" creationId="{6795754D-C304-448F-A2BE-E21851285568}"/>
          </ac:picMkLst>
        </pc:picChg>
        <pc:picChg chg="add mod modCrop">
          <ac:chgData name="Kristine Arens" userId="ac207c54-c910-4767-8b73-ea28c367bddb" providerId="ADAL" clId="{FD48FBD3-2667-4DF9-AF0C-053D76678A00}" dt="2019-01-30T23:12:15.836" v="1164" actId="732"/>
          <ac:picMkLst>
            <pc:docMk/>
            <pc:sldMk cId="2867610309" sldId="388"/>
            <ac:picMk id="8" creationId="{69BAFC2F-0337-4F53-A871-D911639DD975}"/>
          </ac:picMkLst>
        </pc:picChg>
        <pc:picChg chg="add mod modCrop">
          <ac:chgData name="Kristine Arens" userId="ac207c54-c910-4767-8b73-ea28c367bddb" providerId="ADAL" clId="{FD48FBD3-2667-4DF9-AF0C-053D76678A00}" dt="2019-01-30T23:12:07.184" v="1163" actId="732"/>
          <ac:picMkLst>
            <pc:docMk/>
            <pc:sldMk cId="2867610309" sldId="388"/>
            <ac:picMk id="9" creationId="{024903AE-E832-42D1-B4D2-27AA2E5B9290}"/>
          </ac:picMkLst>
        </pc:picChg>
      </pc:sldChg>
      <pc:sldChg chg="addSp delSp modSp add ord">
        <pc:chgData name="Kristine Arens" userId="ac207c54-c910-4767-8b73-ea28c367bddb" providerId="ADAL" clId="{FD48FBD3-2667-4DF9-AF0C-053D76678A00}" dt="2019-01-31T01:45:14.870" v="1197"/>
        <pc:sldMkLst>
          <pc:docMk/>
          <pc:sldMk cId="206052962" sldId="389"/>
        </pc:sldMkLst>
        <pc:spChg chg="del">
          <ac:chgData name="Kristine Arens" userId="ac207c54-c910-4767-8b73-ea28c367bddb" providerId="ADAL" clId="{FD48FBD3-2667-4DF9-AF0C-053D76678A00}" dt="2019-01-30T23:42:28.846" v="1166"/>
          <ac:spMkLst>
            <pc:docMk/>
            <pc:sldMk cId="206052962" sldId="389"/>
            <ac:spMk id="2" creationId="{AFB3032C-9469-43E4-8CE8-311E0A693D77}"/>
          </ac:spMkLst>
        </pc:spChg>
        <pc:spChg chg="del">
          <ac:chgData name="Kristine Arens" userId="ac207c54-c910-4767-8b73-ea28c367bddb" providerId="ADAL" clId="{FD48FBD3-2667-4DF9-AF0C-053D76678A00}" dt="2019-01-30T23:42:28.846" v="1166"/>
          <ac:spMkLst>
            <pc:docMk/>
            <pc:sldMk cId="206052962" sldId="389"/>
            <ac:spMk id="3" creationId="{C81B84D0-2DAF-4C86-AFB0-F471CB22F84E}"/>
          </ac:spMkLst>
        </pc:spChg>
        <pc:spChg chg="add mod">
          <ac:chgData name="Kristine Arens" userId="ac207c54-c910-4767-8b73-ea28c367bddb" providerId="ADAL" clId="{FD48FBD3-2667-4DF9-AF0C-053D76678A00}" dt="2019-01-30T23:42:49.451" v="1196" actId="20577"/>
          <ac:spMkLst>
            <pc:docMk/>
            <pc:sldMk cId="206052962" sldId="389"/>
            <ac:spMk id="4" creationId="{FCE82A57-D35B-427D-80E7-45266EFF911D}"/>
          </ac:spMkLst>
        </pc:spChg>
      </pc:sldChg>
      <pc:sldChg chg="add del">
        <pc:chgData name="Kristine Arens" userId="ac207c54-c910-4767-8b73-ea28c367bddb" providerId="ADAL" clId="{FD48FBD3-2667-4DF9-AF0C-053D76678A00}" dt="2019-01-31T01:51:42.412" v="1204" actId="2696"/>
        <pc:sldMkLst>
          <pc:docMk/>
          <pc:sldMk cId="1229991235" sldId="3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27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27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41A160-C847-43D6-9242-18CF66EF4D15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0606"/>
            <a:ext cx="3037840" cy="4627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60606"/>
            <a:ext cx="3037840" cy="4627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AE27F5-D942-4E38-8012-E7B0F646C3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3FFFFC-FD52-984D-ACD6-3BF488697C5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F77B12-6F63-6945-9E7D-48B8C39AC9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7B12-6F63-6945-9E7D-48B8C39AC9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6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4574783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4952307"/>
            <a:ext cx="6858000" cy="4631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917" y="1774217"/>
            <a:ext cx="651313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730595" y="2339665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BE6AB2-3490-2748-9E67-B0D1C9E9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7496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3367174"/>
            <a:ext cx="6858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D36833F-B2C7-1C49-9947-A60C1ACB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917" y="2463765"/>
            <a:ext cx="651313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/>
        </p:nvCxnSpPr>
        <p:spPr>
          <a:xfrm>
            <a:off x="730595" y="3029213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A153940-985B-0343-8AA0-962B6459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455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269D8-9185-4B4A-BBD8-98902D1A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65" y="1875183"/>
            <a:ext cx="6215270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090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 userDrawn="1"/>
        </p:nvSpPr>
        <p:spPr>
          <a:xfrm rot="20807991">
            <a:off x="1707751" y="1521426"/>
            <a:ext cx="3641323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ptagon 9"/>
          <p:cNvSpPr/>
          <p:nvPr userDrawn="1"/>
        </p:nvSpPr>
        <p:spPr>
          <a:xfrm rot="20807991">
            <a:off x="3726215" y="1521428"/>
            <a:ext cx="3641323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72659" y="2449107"/>
            <a:ext cx="55382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u="sng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1872659" y="3994666"/>
            <a:ext cx="5538233" cy="38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32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1658677" y="1499191"/>
            <a:ext cx="3420139" cy="3795823"/>
          </a:xfrm>
          <a:prstGeom prst="parallelogram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4224668" y="1499191"/>
            <a:ext cx="3420139" cy="3795823"/>
          </a:xfrm>
          <a:prstGeom prst="parallelogram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86000" y="2477385"/>
            <a:ext cx="4731488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83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 userDrawn="1"/>
        </p:nvSpPr>
        <p:spPr>
          <a:xfrm>
            <a:off x="3880813" y="1727791"/>
            <a:ext cx="2919046" cy="352121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2421290" y="1727791"/>
            <a:ext cx="2919046" cy="352121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86000" y="2477385"/>
            <a:ext cx="4731488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3079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ptagon 4"/>
          <p:cNvSpPr/>
          <p:nvPr userDrawn="1"/>
        </p:nvSpPr>
        <p:spPr>
          <a:xfrm rot="20807991">
            <a:off x="1707751" y="1521426"/>
            <a:ext cx="3641323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ptagon 5"/>
          <p:cNvSpPr/>
          <p:nvPr userDrawn="1"/>
        </p:nvSpPr>
        <p:spPr>
          <a:xfrm rot="20807991">
            <a:off x="3726215" y="1521428"/>
            <a:ext cx="3641323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876649" y="2477385"/>
            <a:ext cx="5374756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89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09414" y="-257381"/>
            <a:ext cx="3331241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7423" y="2865034"/>
            <a:ext cx="4373233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209414" y="-257381"/>
            <a:ext cx="3331241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5167423" y="2865034"/>
            <a:ext cx="4373233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3014" y="2915996"/>
            <a:ext cx="7081284" cy="1848317"/>
          </a:xfrm>
        </p:spPr>
        <p:txBody>
          <a:bodyPr anchor="t">
            <a:noAutofit/>
          </a:bodyPr>
          <a:lstStyle>
            <a:lvl1pPr algn="l">
              <a:defRPr sz="3600" u="sng">
                <a:ln>
                  <a:noFill/>
                </a:ln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037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3557929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730595" y="2450876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491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49" y="2677626"/>
            <a:ext cx="6858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3627502"/>
            <a:ext cx="6858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730595" y="2450876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Phot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FFEA7CF-83E7-764C-ABBA-82BBDBDAE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5B506F-BBA1-9842-893B-0EB9BFBD1D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475" y="2393895"/>
            <a:ext cx="3624710" cy="553998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96920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7886700" cy="86908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689"/>
            <a:ext cx="7886700" cy="4388698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DC48E3-2023-0242-985D-69E25BFF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628651" y="13633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11DF5C-863B-494F-85BE-A436C820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752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044" y="365126"/>
            <a:ext cx="7886700" cy="1331865"/>
          </a:xfrm>
        </p:spPr>
        <p:txBody>
          <a:bodyPr/>
          <a:lstStyle/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7101"/>
            <a:ext cx="7886700" cy="4018000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9528C-DB51-A24D-915E-2E04DFCB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9DAA7-4BE1-B748-9C7B-DA63BD0E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498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8E5D18-D14C-2E49-8475-3B6767E2DE9A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2387"/>
            <a:ext cx="417195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3970" y="1"/>
            <a:ext cx="4227557" cy="63837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FD86F-631F-DB40-8919-BA8E20BF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43" y="365126"/>
            <a:ext cx="4227557" cy="13318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458B34-F735-D249-820C-C797A1F1FED6}"/>
              </a:ext>
            </a:extLst>
          </p:cNvPr>
          <p:cNvCxnSpPr>
            <a:cxnSpLocks/>
          </p:cNvCxnSpPr>
          <p:nvPr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01F0FA0-1F46-E043-AE59-E8574704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DB5E60-3D00-2445-93A3-D52213C5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054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D99024-F68B-C04C-A2AC-E78D62D8E79D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19933" y="2855783"/>
            <a:ext cx="3824068" cy="353793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19932" y="0"/>
            <a:ext cx="1895877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2028" y="0"/>
            <a:ext cx="1895877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76" y="365126"/>
            <a:ext cx="4227557" cy="13318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</a:extLst>
          </p:cNvPr>
          <p:cNvCxnSpPr>
            <a:cxnSpLocks/>
          </p:cNvCxnSpPr>
          <p:nvPr/>
        </p:nvCxnSpPr>
        <p:spPr>
          <a:xfrm>
            <a:off x="628651" y="17340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2387"/>
            <a:ext cx="417195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57E0904-C0C0-C444-8526-10F5A0BC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05709-C64C-4E48-ADA0-05F2402F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418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7886700" cy="8690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628651" y="13633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54510" y="1570038"/>
            <a:ext cx="7886700" cy="4114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D72E00-D5A0-3949-A13A-E74226E1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974" y="6441193"/>
            <a:ext cx="627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12B3D-5C17-A448-B655-A9DD7C2E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228591"/>
            <a:ext cx="1337151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214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4" r:id="rId13"/>
    <p:sldLayoutId id="2147483705" r:id="rId14"/>
    <p:sldLayoutId id="2147483706" r:id="rId15"/>
    <p:sldLayoutId id="2147483685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inearen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areers.uiowa.edu/handshak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mailto:Courtney-mcclellan@uiowa.edu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none" dirty="0"/>
              <a:t>Week </a:t>
            </a:r>
            <a:r>
              <a:rPr lang="en-US" u="none" dirty="0" smtClean="0"/>
              <a:t>2</a:t>
            </a:r>
            <a:r>
              <a:rPr lang="en-US" u="none" dirty="0"/>
              <a:t/>
            </a:r>
            <a:br>
              <a:rPr lang="en-US" u="none" dirty="0"/>
            </a:br>
            <a:r>
              <a:rPr lang="en-US" dirty="0" smtClean="0"/>
              <a:t>Career </a:t>
            </a:r>
            <a:r>
              <a:rPr lang="en-US" dirty="0" smtClean="0"/>
              <a:t>Services and Fairs</a:t>
            </a:r>
            <a:r>
              <a:rPr lang="en-US" u="none" dirty="0" smtClean="0"/>
              <a:t/>
            </a:r>
            <a:br>
              <a:rPr lang="en-US" u="none" dirty="0" smtClean="0"/>
            </a:br>
            <a:r>
              <a:rPr lang="en-US" dirty="0" smtClean="0"/>
              <a:t>GitHub</a:t>
            </a:r>
            <a:r>
              <a:rPr lang="en-US" u="none" dirty="0"/>
              <a:t/>
            </a:r>
            <a:br>
              <a:rPr lang="en-US" u="none" dirty="0"/>
            </a:br>
            <a:endParaRPr lang="en-US" u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about to get real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Sept. </a:t>
            </a:r>
            <a:r>
              <a:rPr lang="en-US" dirty="0" smtClean="0"/>
              <a:t>2, 2022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F6D6-4649-4DF2-9ED5-951C06F1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/>
              </a:rPr>
              <a:t>Introduction Pitch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BBE3-239F-4AB6-884B-BDE9724C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Who are you</a:t>
            </a:r>
          </a:p>
          <a:p>
            <a:pPr lvl="1"/>
            <a:r>
              <a:rPr lang="en-US" dirty="0"/>
              <a:t>Create an opener using your name, year and what you are studying</a:t>
            </a:r>
          </a:p>
          <a:p>
            <a:r>
              <a:rPr lang="en-US" dirty="0"/>
              <a:t>Step 2: What makes you interesting or unique</a:t>
            </a:r>
          </a:p>
          <a:p>
            <a:pPr lvl="1"/>
            <a:r>
              <a:rPr lang="en-US" dirty="0"/>
              <a:t>Write down quick phrases that describe essential bits of information you want to tell someone about you</a:t>
            </a:r>
          </a:p>
          <a:p>
            <a:pPr lvl="1"/>
            <a:r>
              <a:rPr lang="en-US" dirty="0"/>
              <a:t>Narrow down to 2 – 3 points </a:t>
            </a:r>
          </a:p>
          <a:p>
            <a:r>
              <a:rPr lang="en-US" dirty="0"/>
              <a:t>Step 3: What’s in it for the </a:t>
            </a:r>
            <a:r>
              <a:rPr lang="en-US" dirty="0" smtClean="0"/>
              <a:t>listener or what’s the ask?</a:t>
            </a:r>
            <a:endParaRPr lang="en-US" dirty="0"/>
          </a:p>
          <a:p>
            <a:pPr lvl="1"/>
            <a:r>
              <a:rPr lang="en-US" dirty="0"/>
              <a:t>What information is helpful for the listener?</a:t>
            </a:r>
          </a:p>
          <a:p>
            <a:pPr lvl="1"/>
            <a:r>
              <a:rPr lang="en-US" dirty="0"/>
              <a:t>Why do they want to talk to you further?</a:t>
            </a:r>
          </a:p>
          <a:p>
            <a:pPr lvl="1"/>
            <a:r>
              <a:rPr lang="en-US" dirty="0"/>
              <a:t>How can you help them?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2531-DF7B-4BF9-8701-1A281E2F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Franklin Gothic Book"/>
              </a:rPr>
              <a:t>Super Simple Introduction Layout </a:t>
            </a:r>
            <a:br>
              <a:rPr lang="en-US" dirty="0">
                <a:latin typeface="Franklin Gothic Book"/>
              </a:rPr>
            </a:br>
            <a:r>
              <a:rPr lang="en-US" dirty="0">
                <a:latin typeface="Franklin Gothic Book"/>
              </a:rPr>
              <a:t>(For the </a:t>
            </a:r>
            <a:r>
              <a:rPr lang="en-US" dirty="0" smtClean="0">
                <a:latin typeface="Franklin Gothic Book"/>
              </a:rPr>
              <a:t>Beginner)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4F31-97EC-4277-8F0B-FC783B88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3362"/>
            <a:ext cx="7886700" cy="45507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Franklin Gothic Book"/>
              </a:rPr>
              <a:t>No idea what to do?  </a:t>
            </a:r>
            <a:endParaRPr lang="en-US" sz="2400" dirty="0"/>
          </a:p>
          <a:p>
            <a:r>
              <a:rPr lang="en-US" sz="2400" dirty="0">
                <a:latin typeface="Franklin Gothic Book"/>
              </a:rPr>
              <a:t>No background information on the company?</a:t>
            </a:r>
            <a:endParaRPr lang="en-US" sz="2400" dirty="0"/>
          </a:p>
          <a:p>
            <a:pPr marL="0" indent="0">
              <a:buNone/>
            </a:pPr>
            <a:r>
              <a:rPr lang="en-US" sz="2400" i="1" u="sng" dirty="0">
                <a:latin typeface="Franklin Gothic Book"/>
              </a:rPr>
              <a:t>Start here with the most basic format:</a:t>
            </a:r>
            <a:endParaRPr lang="en-US" sz="2400" i="1" u="sng" dirty="0"/>
          </a:p>
          <a:p>
            <a:pPr marL="0" indent="0">
              <a:buNone/>
            </a:pPr>
            <a:r>
              <a:rPr lang="en-US" sz="1600" dirty="0"/>
              <a:t>My name is… </a:t>
            </a:r>
            <a:r>
              <a:rPr lang="en-US" sz="1600" dirty="0">
                <a:highlight>
                  <a:srgbClr val="FFFF00"/>
                </a:highlight>
              </a:rPr>
              <a:t>(1)_</a:t>
            </a:r>
            <a:r>
              <a:rPr lang="en-US" sz="1600" i="1" dirty="0">
                <a:highlight>
                  <a:srgbClr val="FFFF00"/>
                </a:highlight>
              </a:rPr>
              <a:t>state your name</a:t>
            </a:r>
            <a:r>
              <a:rPr lang="en-US" sz="1600" i="1" dirty="0"/>
              <a:t>__, </a:t>
            </a:r>
          </a:p>
          <a:p>
            <a:pPr marL="0" indent="0">
              <a:buNone/>
            </a:pPr>
            <a:r>
              <a:rPr lang="en-US" sz="1600" dirty="0"/>
              <a:t>I am a</a:t>
            </a:r>
            <a:r>
              <a:rPr lang="en-US" sz="1600" dirty="0">
                <a:highlight>
                  <a:srgbClr val="FFFF00"/>
                </a:highlight>
              </a:rPr>
              <a:t>… (2) _</a:t>
            </a:r>
            <a:r>
              <a:rPr lang="en-US" sz="1600" i="1" dirty="0">
                <a:highlight>
                  <a:srgbClr val="FFFF00"/>
                </a:highlight>
              </a:rPr>
              <a:t>year and major</a:t>
            </a:r>
            <a:r>
              <a:rPr lang="en-US" sz="1600" dirty="0"/>
              <a:t>________ </a:t>
            </a:r>
          </a:p>
          <a:p>
            <a:pPr marL="0" indent="0">
              <a:buNone/>
            </a:pPr>
            <a:r>
              <a:rPr lang="en-US" sz="1600" dirty="0"/>
              <a:t>With an interest in… </a:t>
            </a:r>
            <a:r>
              <a:rPr lang="en-US" sz="1600" dirty="0">
                <a:highlight>
                  <a:srgbClr val="FFFF00"/>
                </a:highlight>
              </a:rPr>
              <a:t>(3) _</a:t>
            </a:r>
            <a:r>
              <a:rPr lang="en-US" sz="1600" i="1" dirty="0">
                <a:highlight>
                  <a:srgbClr val="FFFF00"/>
                </a:highlight>
              </a:rPr>
              <a:t>what is your area of interest within BAIS, Marketing, Finance, </a:t>
            </a:r>
            <a:r>
              <a:rPr lang="en-US" sz="1600" i="1" dirty="0" smtClean="0">
                <a:highlight>
                  <a:srgbClr val="FFFF00"/>
                </a:highlight>
              </a:rPr>
              <a:t>Accounting, so </a:t>
            </a:r>
            <a:r>
              <a:rPr lang="en-US" sz="1600" i="1" dirty="0">
                <a:highlight>
                  <a:srgbClr val="FFFF00"/>
                </a:highlight>
              </a:rPr>
              <a:t>on</a:t>
            </a:r>
            <a:r>
              <a:rPr lang="en-US" sz="1600" i="1" dirty="0"/>
              <a:t>_</a:t>
            </a:r>
            <a:r>
              <a:rPr lang="en-US" sz="1600" dirty="0"/>
              <a:t>______. </a:t>
            </a:r>
          </a:p>
          <a:p>
            <a:pPr marL="0" indent="0">
              <a:buNone/>
            </a:pPr>
            <a:r>
              <a:rPr lang="en-US" sz="1600" dirty="0"/>
              <a:t>Recently, I… (4)_</a:t>
            </a:r>
            <a:r>
              <a:rPr lang="en-US" sz="1600" dirty="0">
                <a:highlight>
                  <a:srgbClr val="FFFF00"/>
                </a:highlight>
              </a:rPr>
              <a:t>did some interesting work, accomplished something fascinating, researched something in a school project, participated in something relatable to the career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I am….(5) _</a:t>
            </a:r>
            <a:r>
              <a:rPr lang="en-US" sz="1600" dirty="0">
                <a:highlight>
                  <a:srgbClr val="FFFF00"/>
                </a:highlight>
              </a:rPr>
              <a:t>skilled in this way – some soft skills and descriptor words (ex. Detail oriented, organized, a great communicator)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latin typeface="Franklin Gothic Book"/>
              </a:rPr>
              <a:t>(Connection),….. (6)_</a:t>
            </a:r>
            <a:r>
              <a:rPr lang="en-US" sz="1600" dirty="0">
                <a:highlight>
                  <a:srgbClr val="FFFF00"/>
                </a:highlight>
                <a:latin typeface="Franklin Gothic Book"/>
              </a:rPr>
              <a:t>give them something memorable if this feels comfortable </a:t>
            </a:r>
            <a:r>
              <a:rPr lang="en-US" sz="1600" dirty="0">
                <a:latin typeface="Franklin Gothic Book"/>
              </a:rPr>
              <a:t>_</a:t>
            </a:r>
          </a:p>
          <a:p>
            <a:pPr marL="0" indent="0">
              <a:buNone/>
            </a:pPr>
            <a:r>
              <a:rPr lang="en-US" sz="1600" dirty="0"/>
              <a:t>I am looking for…(7)__</a:t>
            </a:r>
            <a:r>
              <a:rPr lang="en-US" sz="1600" dirty="0">
                <a:highlight>
                  <a:srgbClr val="FFFF00"/>
                </a:highlight>
              </a:rPr>
              <a:t>full-time, internship and in what types of roles, or interest areas. </a:t>
            </a:r>
          </a:p>
        </p:txBody>
      </p:sp>
    </p:spTree>
    <p:extLst>
      <p:ext uri="{BB962C8B-B14F-4D97-AF65-F5344CB8AC3E}">
        <p14:creationId xmlns:p14="http://schemas.microsoft.com/office/powerpoint/2010/main" val="5840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27E9-441B-480F-B38C-778527B3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59869" cy="1075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Franklin Gothic Book"/>
              </a:rPr>
              <a:t>Super </a:t>
            </a:r>
            <a:r>
              <a:rPr lang="en-US" dirty="0">
                <a:latin typeface="Franklin Gothic Book"/>
              </a:rPr>
              <a:t>Simple </a:t>
            </a:r>
            <a:r>
              <a:rPr lang="en-US" dirty="0" smtClean="0">
                <a:latin typeface="Franklin Gothic Book"/>
              </a:rPr>
              <a:t>Template Intro - Work Experience</a:t>
            </a:r>
            <a:r>
              <a:rPr lang="en-US" dirty="0">
                <a:latin typeface="Franklin Gothic Book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3810-7DE1-4A7D-BC59-C64F1F54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683"/>
            <a:ext cx="7886700" cy="45507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Franklin Gothic Book"/>
              </a:rPr>
              <a:t>Hello, my name is Kristine Arens.  I’m a </a:t>
            </a:r>
            <a:r>
              <a:rPr lang="en-US" sz="2000" dirty="0" smtClean="0">
                <a:latin typeface="Franklin Gothic Book"/>
              </a:rPr>
              <a:t>senior studying Business Analytics </a:t>
            </a:r>
            <a:r>
              <a:rPr lang="en-US" sz="2000" dirty="0" smtClean="0">
                <a:latin typeface="Franklin Gothic Book"/>
              </a:rPr>
              <a:t>and Information Systems in </a:t>
            </a:r>
            <a:r>
              <a:rPr lang="en-US" sz="2000" dirty="0" smtClean="0">
                <a:latin typeface="Franklin Gothic Book"/>
              </a:rPr>
              <a:t>the Tippie College of Business. </a:t>
            </a:r>
            <a:r>
              <a:rPr lang="en-US" sz="2000" dirty="0" smtClean="0">
                <a:latin typeface="Franklin Gothic Book"/>
              </a:rPr>
              <a:t>I </a:t>
            </a:r>
            <a:r>
              <a:rPr lang="en-US" sz="2000" dirty="0" smtClean="0">
                <a:latin typeface="Franklin Gothic Book"/>
              </a:rPr>
              <a:t>have taken an interest in creating amazing visualizations and data graphics. </a:t>
            </a:r>
            <a:r>
              <a:rPr lang="en-US" sz="2000" dirty="0">
                <a:latin typeface="Franklin Gothic Book"/>
              </a:rPr>
              <a:t> 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Franklin Gothic Book"/>
              </a:rPr>
              <a:t>This </a:t>
            </a:r>
            <a:r>
              <a:rPr lang="en-US" sz="2000" dirty="0" smtClean="0">
                <a:latin typeface="Franklin Gothic Book"/>
              </a:rPr>
              <a:t>past summer, I created </a:t>
            </a:r>
            <a:r>
              <a:rPr lang="en-US" sz="2000" dirty="0">
                <a:latin typeface="Franklin Gothic Book"/>
              </a:rPr>
              <a:t>a dashboard for an investment company that allowed users to see </a:t>
            </a:r>
            <a:r>
              <a:rPr lang="en-US" sz="2000" dirty="0" smtClean="0">
                <a:latin typeface="Franklin Gothic Book"/>
              </a:rPr>
              <a:t>key </a:t>
            </a:r>
            <a:r>
              <a:rPr lang="en-US" sz="2000" dirty="0">
                <a:latin typeface="Franklin Gothic Book"/>
              </a:rPr>
              <a:t>investments </a:t>
            </a:r>
            <a:r>
              <a:rPr lang="en-US" sz="2000" dirty="0" smtClean="0">
                <a:latin typeface="Franklin Gothic Book"/>
              </a:rPr>
              <a:t>all on </a:t>
            </a:r>
            <a:r>
              <a:rPr lang="en-US" sz="2000" dirty="0">
                <a:latin typeface="Franklin Gothic Book"/>
              </a:rPr>
              <a:t>one screen.  The company liked my solution so much they launched it </a:t>
            </a:r>
            <a:r>
              <a:rPr lang="en-US" sz="2000" dirty="0" smtClean="0">
                <a:latin typeface="Franklin Gothic Book"/>
              </a:rPr>
              <a:t>nationwide.</a:t>
            </a:r>
            <a:r>
              <a:rPr lang="en-US" sz="2000" dirty="0">
                <a:latin typeface="Franklin Gothic Book"/>
              </a:rPr>
              <a:t> </a:t>
            </a:r>
            <a:r>
              <a:rPr lang="en-US" sz="2000" dirty="0" smtClean="0">
                <a:latin typeface="Franklin Gothic Book"/>
              </a:rPr>
              <a:t> The dashboard was a great way for me to show off my skills as a </a:t>
            </a:r>
            <a:r>
              <a:rPr lang="en-US" sz="2000" dirty="0" smtClean="0">
                <a:latin typeface="Franklin Gothic Book"/>
              </a:rPr>
              <a:t>diligent </a:t>
            </a:r>
            <a:r>
              <a:rPr lang="en-US" sz="2000" dirty="0">
                <a:latin typeface="Franklin Gothic Book"/>
              </a:rPr>
              <a:t>and detail-focused </a:t>
            </a:r>
            <a:r>
              <a:rPr lang="en-US" sz="2000" dirty="0" smtClean="0">
                <a:latin typeface="Franklin Gothic Book"/>
              </a:rPr>
              <a:t>professional. I </a:t>
            </a:r>
            <a:r>
              <a:rPr lang="en-US" sz="2000" dirty="0">
                <a:latin typeface="Franklin Gothic Book"/>
              </a:rPr>
              <a:t>strive to create the highest quality solutions possible.  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Franklin Gothic Book"/>
              </a:rPr>
              <a:t>I am looking for a full-time role where I can apply my data visualization skills in an artistic way to tell a story within your company. </a:t>
            </a:r>
            <a:r>
              <a:rPr lang="en-US" sz="2000" dirty="0" smtClean="0">
                <a:latin typeface="Franklin Gothic Book"/>
              </a:rPr>
              <a:t>I see ACME Logistics has a data intelligence analyst opening.  Can you tell me a little more about the role?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27E9-441B-480F-B38C-778527B3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59869" cy="7300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Franklin Gothic Book"/>
              </a:rPr>
              <a:t>Super </a:t>
            </a:r>
            <a:r>
              <a:rPr lang="en-US" dirty="0">
                <a:latin typeface="Franklin Gothic Book"/>
              </a:rPr>
              <a:t>Simple </a:t>
            </a:r>
            <a:r>
              <a:rPr lang="en-US" dirty="0" smtClean="0">
                <a:latin typeface="Franklin Gothic Book"/>
              </a:rPr>
              <a:t>Intro – Project Experience</a:t>
            </a:r>
            <a:r>
              <a:rPr lang="en-US" dirty="0">
                <a:latin typeface="Franklin Gothic Book"/>
              </a:rPr>
              <a:t> </a:t>
            </a:r>
            <a:br>
              <a:rPr lang="en-US" dirty="0">
                <a:latin typeface="Franklin Gothic Book"/>
              </a:rPr>
            </a:br>
            <a:endParaRPr lang="en-US" dirty="0">
              <a:latin typeface="Franklin Gothic 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3810-7DE1-4A7D-BC59-C64F1F54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7845"/>
            <a:ext cx="7886700" cy="45507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Franklin Gothic Book"/>
              </a:rPr>
              <a:t>Hello, my name is Kristine Arens.  I’m a </a:t>
            </a:r>
            <a:r>
              <a:rPr lang="en-US" sz="2000" dirty="0" smtClean="0">
                <a:latin typeface="Franklin Gothic Book"/>
              </a:rPr>
              <a:t>junior </a:t>
            </a:r>
            <a:r>
              <a:rPr lang="en-US" sz="2000" dirty="0">
                <a:latin typeface="Franklin Gothic Book"/>
              </a:rPr>
              <a:t>studying </a:t>
            </a:r>
            <a:r>
              <a:rPr lang="en-US" sz="2000" dirty="0" smtClean="0">
                <a:latin typeface="Franklin Gothic Book"/>
              </a:rPr>
              <a:t>Business Analytics and Information </a:t>
            </a:r>
            <a:r>
              <a:rPr lang="en-US" sz="2000" dirty="0" smtClean="0">
                <a:latin typeface="Franklin Gothic Book"/>
              </a:rPr>
              <a:t>Systems in the </a:t>
            </a:r>
            <a:r>
              <a:rPr lang="en-US" sz="2000" dirty="0">
                <a:latin typeface="Franklin Gothic Book"/>
              </a:rPr>
              <a:t>Tippie College of </a:t>
            </a:r>
            <a:r>
              <a:rPr lang="en-US" sz="2000" dirty="0" smtClean="0">
                <a:latin typeface="Franklin Gothic Book"/>
              </a:rPr>
              <a:t>Business, with an interest in database management. </a:t>
            </a:r>
            <a:r>
              <a:rPr lang="en-US" sz="2000" dirty="0">
                <a:latin typeface="Franklin Gothic Book"/>
              </a:rPr>
              <a:t> 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Franklin Gothic Book"/>
              </a:rPr>
              <a:t>Recently, I worked on a </a:t>
            </a:r>
            <a:r>
              <a:rPr lang="en-US" sz="2000" dirty="0" smtClean="0">
                <a:latin typeface="Franklin Gothic Book"/>
              </a:rPr>
              <a:t>project </a:t>
            </a:r>
            <a:r>
              <a:rPr lang="en-US" sz="2000" dirty="0">
                <a:latin typeface="Franklin Gothic Book"/>
              </a:rPr>
              <a:t>that involved </a:t>
            </a:r>
            <a:r>
              <a:rPr lang="en-US" sz="2000" dirty="0" smtClean="0">
                <a:latin typeface="Franklin Gothic Book"/>
              </a:rPr>
              <a:t>my </a:t>
            </a:r>
            <a:r>
              <a:rPr lang="en-US" sz="2000" dirty="0">
                <a:latin typeface="Franklin Gothic Book"/>
              </a:rPr>
              <a:t>love for the National Park system.  I </a:t>
            </a:r>
            <a:r>
              <a:rPr lang="en-US" sz="2000" dirty="0" smtClean="0">
                <a:latin typeface="Franklin Gothic Book"/>
              </a:rPr>
              <a:t>created </a:t>
            </a:r>
            <a:r>
              <a:rPr lang="en-US" sz="2000" dirty="0" smtClean="0">
                <a:latin typeface="Franklin Gothic Book"/>
              </a:rPr>
              <a:t>a MySQL </a:t>
            </a:r>
            <a:r>
              <a:rPr lang="en-US" sz="2000" dirty="0" smtClean="0">
                <a:latin typeface="Franklin Gothic Book"/>
              </a:rPr>
              <a:t>database where I loaded 75 years of park service data.  From there, I selected and manipulated the data to evaluate if there were correlations between the number of park visitors and </a:t>
            </a:r>
            <a:r>
              <a:rPr lang="en-US" sz="2000" dirty="0">
                <a:latin typeface="Franklin Gothic Book"/>
              </a:rPr>
              <a:t>the US </a:t>
            </a:r>
            <a:r>
              <a:rPr lang="en-US" sz="2000" dirty="0" smtClean="0">
                <a:latin typeface="Franklin Gothic Book"/>
              </a:rPr>
              <a:t>economy.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Franklin Gothic Book"/>
              </a:rPr>
              <a:t>This is just one example of how I </a:t>
            </a:r>
            <a:r>
              <a:rPr lang="en-US" sz="2000" dirty="0">
                <a:latin typeface="Franklin Gothic Book"/>
              </a:rPr>
              <a:t>take pride in being a detail-focused professional, and I strive to create the highest quality solutions possible.  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Franklin Gothic Book"/>
              </a:rPr>
              <a:t>I am looking for </a:t>
            </a:r>
            <a:r>
              <a:rPr lang="en-US" sz="2000" dirty="0" smtClean="0">
                <a:latin typeface="Franklin Gothic Book"/>
              </a:rPr>
              <a:t>an internship </a:t>
            </a:r>
            <a:r>
              <a:rPr lang="en-US" sz="2000" dirty="0">
                <a:latin typeface="Franklin Gothic Book"/>
              </a:rPr>
              <a:t>role where I can apply my </a:t>
            </a:r>
            <a:r>
              <a:rPr lang="en-US" sz="2000" dirty="0" smtClean="0">
                <a:latin typeface="Franklin Gothic Book"/>
              </a:rPr>
              <a:t>database </a:t>
            </a:r>
            <a:r>
              <a:rPr lang="en-US" sz="2000" dirty="0">
                <a:latin typeface="Franklin Gothic Book"/>
              </a:rPr>
              <a:t>skills </a:t>
            </a:r>
            <a:r>
              <a:rPr lang="en-US" sz="2000" dirty="0" smtClean="0">
                <a:latin typeface="Franklin Gothic Book"/>
              </a:rPr>
              <a:t>within </a:t>
            </a:r>
            <a:r>
              <a:rPr lang="en-US" sz="2000" dirty="0">
                <a:latin typeface="Franklin Gothic Book"/>
              </a:rPr>
              <a:t>your company</a:t>
            </a:r>
            <a:r>
              <a:rPr lang="en-US" sz="2000" dirty="0" smtClean="0">
                <a:latin typeface="Franklin Gothic Book"/>
              </a:rPr>
              <a:t>.  I noticed you had a data engineering internship position and I was wondering if you could tell me about the role?</a:t>
            </a:r>
            <a:r>
              <a:rPr lang="en-US" sz="2000" dirty="0">
                <a:latin typeface="Franklin Gothic Book"/>
              </a:rPr>
              <a:t> 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F6D6-4649-4DF2-9ED5-951C06F1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Franklin Gothic Book"/>
              </a:rPr>
              <a:t>Advanced Introduction Pitch</a:t>
            </a:r>
            <a:br>
              <a:rPr lang="en-US" dirty="0">
                <a:latin typeface="Franklin Gothic Book"/>
              </a:rPr>
            </a:br>
            <a:r>
              <a:rPr lang="en-US" dirty="0">
                <a:latin typeface="Franklin Gothic Book"/>
              </a:rPr>
              <a:t>(Version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BBE3-239F-4AB6-884B-BDE9724C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92" y="1363362"/>
            <a:ext cx="7886700" cy="45507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Franklin Gothic Book"/>
              </a:rPr>
              <a:t>Hello, I’m Kristine Arens, a graduating Business Analytics </a:t>
            </a:r>
            <a:r>
              <a:rPr lang="en-US" sz="2000" dirty="0" smtClean="0">
                <a:latin typeface="Franklin Gothic Book"/>
              </a:rPr>
              <a:t>student. </a:t>
            </a:r>
            <a:r>
              <a:rPr lang="en-US" sz="2000" dirty="0">
                <a:latin typeface="Franklin Gothic Book"/>
              </a:rPr>
              <a:t>I’m looking to join a team where I can apply my data visualization skills to improve customer product </a:t>
            </a:r>
            <a:r>
              <a:rPr lang="en-US" sz="2000" dirty="0" smtClean="0">
                <a:latin typeface="Franklin Gothic Book"/>
              </a:rPr>
              <a:t>knowledge, and bring </a:t>
            </a:r>
            <a:r>
              <a:rPr lang="en-US" sz="2000" dirty="0">
                <a:latin typeface="Franklin Gothic Book"/>
              </a:rPr>
              <a:t>data to life through graphics. 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Franklin Gothic Book"/>
              </a:rPr>
              <a:t>This past summer, I interned at a consulting firm where I worked with a team of analysts, data </a:t>
            </a:r>
            <a:r>
              <a:rPr lang="en-US" sz="2000" dirty="0" smtClean="0">
                <a:latin typeface="Franklin Gothic Book"/>
              </a:rPr>
              <a:t>scientists, </a:t>
            </a:r>
            <a:r>
              <a:rPr lang="en-US" sz="2000" dirty="0">
                <a:latin typeface="Franklin Gothic Book"/>
              </a:rPr>
              <a:t>and software engineers to create a system that would evaluate consumer purchase trends.  I created visualizations, such as graphs and heatmaps that tracked these trends </a:t>
            </a:r>
            <a:r>
              <a:rPr lang="en-US" sz="2000" dirty="0" smtClean="0">
                <a:latin typeface="Franklin Gothic Book"/>
              </a:rPr>
              <a:t>which gave</a:t>
            </a:r>
            <a:r>
              <a:rPr lang="en-US" sz="2000" dirty="0">
                <a:latin typeface="Franklin Gothic Book"/>
              </a:rPr>
              <a:t> leadership an easy way to </a:t>
            </a:r>
            <a:r>
              <a:rPr lang="en-US" sz="2000" dirty="0" smtClean="0">
                <a:latin typeface="Franklin Gothic Book"/>
              </a:rPr>
              <a:t>evaluate which </a:t>
            </a:r>
            <a:r>
              <a:rPr lang="en-US" sz="2000" dirty="0">
                <a:latin typeface="Franklin Gothic Book"/>
              </a:rPr>
              <a:t>products were trending.  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Franklin Gothic Book"/>
              </a:rPr>
              <a:t>I saw your posting in Handshake for a Business Intelligence </a:t>
            </a:r>
            <a:r>
              <a:rPr lang="en-US" sz="2000" dirty="0" smtClean="0">
                <a:latin typeface="Franklin Gothic Book"/>
              </a:rPr>
              <a:t>Analyst.</a:t>
            </a:r>
            <a:r>
              <a:rPr lang="en-US" sz="2000" dirty="0">
                <a:latin typeface="Franklin Gothic Book"/>
              </a:rPr>
              <a:t>  In that role, it mentions you are looking for someone who can build industry reports and surveys using Tableau. Based on your needs, my skills and previous industry experience would be a great fit.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Could you tell me about your ideal candidate?”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Beginner GitHub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4508" y="2034804"/>
            <a:ext cx="6269625" cy="3413051"/>
          </a:xfrm>
        </p:spPr>
        <p:txBody>
          <a:bodyPr/>
          <a:lstStyle/>
          <a:p>
            <a:r>
              <a:rPr lang="en-US" dirty="0"/>
              <a:t>A really cute cat octopus?</a:t>
            </a:r>
          </a:p>
          <a:p>
            <a:r>
              <a:rPr lang="en-US" dirty="0"/>
              <a:t>Open-source repository for storing software code</a:t>
            </a:r>
          </a:p>
          <a:p>
            <a:r>
              <a:rPr lang="en-US" dirty="0"/>
              <a:t>Allows tracking of iterations (version control)</a:t>
            </a:r>
          </a:p>
          <a:p>
            <a:r>
              <a:rPr lang="en-US" dirty="0"/>
              <a:t>Collaboration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AND…A GREAT WAY TO SHOWCASE YOUR SKILLS TO EMPLOYERS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githu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14" y="3052658"/>
            <a:ext cx="2588169" cy="2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on Resumes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81" y="1708996"/>
            <a:ext cx="5928949" cy="3650944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>
            <a:off x="5048655" y="1887166"/>
            <a:ext cx="1245140" cy="2743201"/>
          </a:xfrm>
          <a:prstGeom prst="curvedLeftArrow">
            <a:avLst>
              <a:gd name="adj1" fmla="val 17061"/>
              <a:gd name="adj2" fmla="val 50000"/>
              <a:gd name="adj3" fmla="val 25781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3730" y="1708996"/>
            <a:ext cx="2626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Showcase your work</a:t>
            </a:r>
          </a:p>
          <a:p>
            <a:r>
              <a:rPr lang="en-US" sz="2000" dirty="0" smtClean="0"/>
              <a:t>Match repository to projects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Provide: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3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09" y="1644062"/>
            <a:ext cx="7886700" cy="31070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4509" y="5031855"/>
            <a:ext cx="3859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https://github.com/kristinearens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85545" y="3710152"/>
            <a:ext cx="6074979" cy="10410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2677626"/>
            <a:ext cx="6858000" cy="1106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Thinking Ahead – Mock Interviews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E7BD-FE90-4B8B-BEDE-00C93B23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C6F8-85C1-4044-8E8B-343B67CF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Tippie Tech</a:t>
            </a:r>
          </a:p>
          <a:p>
            <a:r>
              <a:rPr lang="en-US" dirty="0" err="1" smtClean="0"/>
              <a:t>Pomerantz</a:t>
            </a:r>
            <a:r>
              <a:rPr lang="en-US" dirty="0" smtClean="0"/>
              <a:t> Career Center Overview </a:t>
            </a:r>
          </a:p>
          <a:p>
            <a:r>
              <a:rPr lang="en-US" dirty="0" smtClean="0"/>
              <a:t>Upcoming Career Fairs</a:t>
            </a:r>
          </a:p>
          <a:p>
            <a:r>
              <a:rPr lang="en-US" dirty="0" smtClean="0"/>
              <a:t>Career Fair Prep</a:t>
            </a:r>
          </a:p>
          <a:p>
            <a:r>
              <a:rPr lang="en-US" dirty="0" smtClean="0"/>
              <a:t>GitHub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DF1-6A69-4FDE-9848-4D4578CF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" y="494273"/>
            <a:ext cx="8320550" cy="869089"/>
          </a:xfrm>
        </p:spPr>
        <p:txBody>
          <a:bodyPr>
            <a:normAutofit/>
          </a:bodyPr>
          <a:lstStyle/>
          <a:p>
            <a:r>
              <a:rPr lang="en-US" dirty="0" smtClean="0"/>
              <a:t>Mock Interview Assignment News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FF5B-40B5-4A42-BEE5-D49AF0B3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09" y="1459377"/>
            <a:ext cx="7886700" cy="4388698"/>
          </a:xfrm>
        </p:spPr>
        <p:txBody>
          <a:bodyPr/>
          <a:lstStyle/>
          <a:p>
            <a:r>
              <a:rPr lang="en-US" dirty="0" smtClean="0"/>
              <a:t>Mock </a:t>
            </a:r>
            <a:r>
              <a:rPr lang="en-US" dirty="0"/>
              <a:t>Interview – </a:t>
            </a:r>
            <a:r>
              <a:rPr lang="en-US" dirty="0">
                <a:hlinkClick r:id="rId2"/>
              </a:rPr>
              <a:t>Sign up NOW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Select Jobs</a:t>
            </a:r>
          </a:p>
          <a:p>
            <a:r>
              <a:rPr lang="en-US" dirty="0" smtClean="0"/>
              <a:t>Search </a:t>
            </a:r>
            <a:r>
              <a:rPr lang="en-US" dirty="0" smtClean="0"/>
              <a:t>for “Mock” or “Mock Interview”</a:t>
            </a:r>
          </a:p>
          <a:p>
            <a:r>
              <a:rPr lang="en-US" dirty="0" smtClean="0"/>
              <a:t>Apply to the posting and you will be allowed to select a timeslot</a:t>
            </a:r>
          </a:p>
          <a:p>
            <a:r>
              <a:rPr lang="en-US" dirty="0" smtClean="0"/>
              <a:t>This can count toward the Week 8 Assignment: </a:t>
            </a:r>
            <a:r>
              <a:rPr lang="en-US" i="1" u="sng" dirty="0" smtClean="0"/>
              <a:t>(25 </a:t>
            </a:r>
            <a:r>
              <a:rPr lang="en-US" i="1" u="sng" dirty="0"/>
              <a:t>points) </a:t>
            </a:r>
            <a:endParaRPr lang="en-US" i="1" u="sng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68F64-3D85-484B-8596-E0300D0C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78" y="1327582"/>
            <a:ext cx="2801409" cy="532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227" y="3564910"/>
            <a:ext cx="5585501" cy="265410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6423039" y="5960587"/>
            <a:ext cx="1108953" cy="18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Week!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0D5-2E31-4677-BD0E-A6C99279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69" y="365126"/>
            <a:ext cx="7886700" cy="1331865"/>
          </a:xfrm>
        </p:spPr>
        <p:txBody>
          <a:bodyPr>
            <a:normAutofit/>
          </a:bodyPr>
          <a:lstStyle/>
          <a:p>
            <a:r>
              <a:rPr lang="en-US" dirty="0"/>
              <a:t>NEXT </a:t>
            </a:r>
            <a:r>
              <a:rPr lang="en-US" dirty="0" smtClean="0"/>
              <a:t>ASSIGNMENT: </a:t>
            </a:r>
            <a:r>
              <a:rPr lang="en-US" dirty="0" smtClean="0"/>
              <a:t>Career Resources and Tools</a:t>
            </a:r>
            <a:endParaRPr lang="en-US" u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FAA0-F828-4F09-A9DD-1B890B87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information shared by PCC</a:t>
            </a:r>
            <a:endParaRPr lang="en-US" dirty="0"/>
          </a:p>
          <a:p>
            <a:r>
              <a:rPr lang="en-US" dirty="0" smtClean="0"/>
              <a:t>Take the Quiz</a:t>
            </a:r>
          </a:p>
          <a:p>
            <a:r>
              <a:rPr lang="en-US" dirty="0" smtClean="0"/>
              <a:t>I’ll get this quiz published today!</a:t>
            </a:r>
            <a:endParaRPr lang="en-US" dirty="0" smtClean="0"/>
          </a:p>
          <a:p>
            <a:r>
              <a:rPr lang="en-US" dirty="0" smtClean="0"/>
              <a:t>DUE</a:t>
            </a:r>
            <a:r>
              <a:rPr lang="en-US" dirty="0" smtClean="0"/>
              <a:t>: Thur. Sept. 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@ 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7A57-525B-4CF0-8A14-05F16982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</a:t>
            </a:r>
            <a:r>
              <a:rPr lang="en-US" dirty="0" smtClean="0"/>
              <a:t>Week – </a:t>
            </a:r>
            <a:r>
              <a:rPr lang="en-US" dirty="0" smtClean="0"/>
              <a:t>Technical Resumes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4299-DA84-4F65-8119-DD702F9A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0456"/>
            <a:ext cx="7886700" cy="4985296"/>
          </a:xfrm>
        </p:spPr>
        <p:txBody>
          <a:bodyPr/>
          <a:lstStyle/>
          <a:p>
            <a:pPr lvl="0"/>
            <a:r>
              <a:rPr lang="en-US" dirty="0" smtClean="0"/>
              <a:t>Technical Resume Overview</a:t>
            </a:r>
          </a:p>
          <a:p>
            <a:pPr lvl="1"/>
            <a:r>
              <a:rPr lang="en-US" dirty="0" smtClean="0"/>
              <a:t>BRING YOUR COMPUTER AND RESUME</a:t>
            </a:r>
            <a:endParaRPr lang="en-US" dirty="0" smtClean="0"/>
          </a:p>
          <a:p>
            <a:pPr lvl="0"/>
            <a:r>
              <a:rPr lang="en-US" dirty="0" smtClean="0"/>
              <a:t>Applicant Tracking </a:t>
            </a:r>
            <a:r>
              <a:rPr lang="en-US" dirty="0" smtClean="0"/>
              <a:t>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0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760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Tippie Tech Intro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9" y="1591689"/>
            <a:ext cx="7886700" cy="4388698"/>
          </a:xfrm>
        </p:spPr>
        <p:txBody>
          <a:bodyPr/>
          <a:lstStyle/>
          <a:p>
            <a:r>
              <a:rPr lang="en-US" dirty="0" smtClean="0"/>
              <a:t>9:30 – </a:t>
            </a:r>
            <a:r>
              <a:rPr lang="en-US" dirty="0" smtClean="0"/>
              <a:t>Michael Lee</a:t>
            </a:r>
            <a:endParaRPr lang="en-US" dirty="0" smtClean="0"/>
          </a:p>
          <a:p>
            <a:r>
              <a:rPr lang="en-US" dirty="0" smtClean="0"/>
              <a:t>12:30 – </a:t>
            </a:r>
            <a:r>
              <a:rPr lang="en-US" dirty="0" smtClean="0"/>
              <a:t>Nathan Laroche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6" t="575" r="325" b="926"/>
          <a:stretch/>
        </p:blipFill>
        <p:spPr>
          <a:xfrm>
            <a:off x="126460" y="894945"/>
            <a:ext cx="8920264" cy="50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" t="756" r="600" b="189"/>
          <a:stretch/>
        </p:blipFill>
        <p:spPr>
          <a:xfrm>
            <a:off x="48637" y="758757"/>
            <a:ext cx="8988359" cy="50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0246-0C15-47AC-A433-45A1D34F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Pomerantz</a:t>
            </a:r>
            <a:r>
              <a:rPr lang="en-US" dirty="0"/>
              <a:t> </a:t>
            </a:r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AF5D-E8EB-46FA-8221-E39FA511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689"/>
            <a:ext cx="4663197" cy="4388698"/>
          </a:xfrm>
        </p:spPr>
        <p:txBody>
          <a:bodyPr/>
          <a:lstStyle/>
          <a:p>
            <a:r>
              <a:rPr lang="en-US" dirty="0" smtClean="0"/>
              <a:t>Welcome Courtney McClellan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2100" dirty="0"/>
              <a:t>Assistant Director, Employer Engagement Events &amp; Career Coach, </a:t>
            </a:r>
            <a:r>
              <a:rPr lang="en-US" sz="2100" dirty="0" err="1"/>
              <a:t>Pomerantz</a:t>
            </a:r>
            <a:r>
              <a:rPr lang="en-US" sz="2100" dirty="0"/>
              <a:t> Career Center</a:t>
            </a:r>
            <a:br>
              <a:rPr lang="en-US" sz="2100" dirty="0"/>
            </a:br>
            <a:r>
              <a:rPr lang="en-US" sz="2100" dirty="0"/>
              <a:t>C300 </a:t>
            </a:r>
            <a:r>
              <a:rPr lang="en-US" sz="2100" dirty="0" err="1"/>
              <a:t>Pomerantz</a:t>
            </a:r>
            <a:r>
              <a:rPr lang="en-US" sz="2100" dirty="0"/>
              <a:t> </a:t>
            </a:r>
            <a:r>
              <a:rPr lang="en-US" sz="2100" dirty="0"/>
              <a:t>Center</a:t>
            </a:r>
          </a:p>
          <a:p>
            <a:pPr marL="342900" lvl="1" indent="0">
              <a:buNone/>
            </a:pPr>
            <a:r>
              <a:rPr lang="en-US" sz="2100" dirty="0">
                <a:hlinkClick r:id="rId2"/>
              </a:rPr>
              <a:t>Courtney-mcclellan@uiowa.edu</a:t>
            </a:r>
            <a:endParaRPr lang="en-US" sz="2100" dirty="0"/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6" name="Picture 4" descr="Courtney McClellan">
            <a:extLst>
              <a:ext uri="{FF2B5EF4-FFF2-40B4-BE49-F238E27FC236}">
                <a16:creationId xmlns:a16="http://schemas.microsoft.com/office/drawing/2014/main" id="{FF643DA9-B2FE-4CEE-A2E5-CCDF4B59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4" y="1591689"/>
            <a:ext cx="2468502" cy="24685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3044" y="365126"/>
            <a:ext cx="5578374" cy="1331865"/>
          </a:xfrm>
        </p:spPr>
        <p:txBody>
          <a:bodyPr/>
          <a:lstStyle/>
          <a:p>
            <a:r>
              <a:rPr lang="en-US" dirty="0" smtClean="0"/>
              <a:t>Upcoming Career Fairs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3033" y="2513267"/>
            <a:ext cx="1140032" cy="27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7075" y="1911170"/>
            <a:ext cx="168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Tippie Tech </a:t>
            </a:r>
            <a:r>
              <a:rPr lang="en-US" b="1" dirty="0" smtClean="0"/>
              <a:t>Virtual Career </a:t>
            </a:r>
            <a:r>
              <a:rPr lang="en-US" b="1" dirty="0" smtClean="0"/>
              <a:t>Fair:  </a:t>
            </a:r>
            <a:r>
              <a:rPr lang="en-US" b="1" dirty="0" smtClean="0"/>
              <a:t>Wed. Sept</a:t>
            </a:r>
            <a:r>
              <a:rPr lang="en-US" b="1" dirty="0" smtClean="0"/>
              <a:t>. </a:t>
            </a:r>
            <a:r>
              <a:rPr lang="en-US" b="1" dirty="0" smtClean="0"/>
              <a:t>21</a:t>
            </a:r>
            <a:r>
              <a:rPr lang="en-US" b="1" baseline="30000" dirty="0" smtClean="0"/>
              <a:t>nd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07" y="1386502"/>
            <a:ext cx="2349355" cy="2526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1" y="1445231"/>
            <a:ext cx="2268996" cy="2467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23" y="3888373"/>
            <a:ext cx="2554248" cy="2458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489" y="3890882"/>
            <a:ext cx="2268996" cy="2204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604" y="3913167"/>
            <a:ext cx="2363967" cy="23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Fair or Employer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89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REGISTER</a:t>
            </a:r>
            <a:r>
              <a:rPr lang="en-US" dirty="0" smtClean="0"/>
              <a:t> for in-person AND virtual sessions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RESEARCH</a:t>
            </a:r>
            <a:r>
              <a:rPr lang="en-US" dirty="0" smtClean="0"/>
              <a:t> 5-7 employers to visit</a:t>
            </a:r>
          </a:p>
          <a:p>
            <a:pPr lvl="1"/>
            <a:r>
              <a:rPr lang="en-US" dirty="0" smtClean="0"/>
              <a:t>2 you really like</a:t>
            </a:r>
          </a:p>
          <a:p>
            <a:pPr lvl="1"/>
            <a:r>
              <a:rPr lang="en-US" dirty="0" smtClean="0"/>
              <a:t>2 that are ok</a:t>
            </a:r>
          </a:p>
          <a:p>
            <a:pPr lvl="1"/>
            <a:r>
              <a:rPr lang="en-US" dirty="0" smtClean="0"/>
              <a:t>2 you don’t know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APPLY</a:t>
            </a:r>
            <a:r>
              <a:rPr lang="en-US" dirty="0" smtClean="0"/>
              <a:t> to company </a:t>
            </a:r>
            <a:r>
              <a:rPr lang="en-US" dirty="0"/>
              <a:t>postings </a:t>
            </a:r>
            <a:r>
              <a:rPr lang="en-US" dirty="0" smtClean="0"/>
              <a:t>NOW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PRACTICE</a:t>
            </a:r>
            <a:r>
              <a:rPr lang="en-US" dirty="0" smtClean="0"/>
              <a:t> your introduction 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BE CURIOUS </a:t>
            </a:r>
            <a:r>
              <a:rPr lang="en-US" dirty="0" smtClean="0"/>
              <a:t>and ask questions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FOLLOW UP</a:t>
            </a:r>
            <a:r>
              <a:rPr lang="en-US" dirty="0" smtClean="0"/>
              <a:t> - Get a business card, name, email 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5" t="9712" r="42432" b="5676"/>
          <a:stretch/>
        </p:blipFill>
        <p:spPr>
          <a:xfrm>
            <a:off x="6436425" y="2232249"/>
            <a:ext cx="2245014" cy="30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Your Pitch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 of creating an elevator pitch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wa brand-ppt-template-standard-2020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PT-Template-Standard-2020" id="{FEB5064F-1BAF-457F-BD53-220B2EFBCADC}" vid="{C9548275-2ABB-47A4-A42E-9EB91983E2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08444E58A6C4B9AE1DF9877EF45D6" ma:contentTypeVersion="12" ma:contentTypeDescription="Create a new document." ma:contentTypeScope="" ma:versionID="89f1aef7acedb04cda5a7853b7dcb953">
  <xsd:schema xmlns:xsd="http://www.w3.org/2001/XMLSchema" xmlns:xs="http://www.w3.org/2001/XMLSchema" xmlns:p="http://schemas.microsoft.com/office/2006/metadata/properties" xmlns:ns3="86087b60-7c65-4cad-84e3-71e6946adbff" xmlns:ns4="c6df6735-7358-4702-a365-c1138eed3d9a" targetNamespace="http://schemas.microsoft.com/office/2006/metadata/properties" ma:root="true" ma:fieldsID="f554572cbdaeb54acd8c8260d97346e5" ns3:_="" ns4:_="">
    <xsd:import namespace="86087b60-7c65-4cad-84e3-71e6946adbff"/>
    <xsd:import namespace="c6df6735-7358-4702-a365-c1138eed3d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87b60-7c65-4cad-84e3-71e6946ad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f6735-7358-4702-a365-c1138eed3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174A9F-E8A3-48B7-B4E8-CE82C7555A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5800D-452F-40E0-9781-E50D90F5AB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87b60-7c65-4cad-84e3-71e6946adbff"/>
    <ds:schemaRef ds:uri="c6df6735-7358-4702-a365-c1138eed3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3C0F2D-6A97-4A9E-88BB-C8665D1866F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c6df6735-7358-4702-a365-c1138eed3d9a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6087b60-7c65-4cad-84e3-71e6946adbf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Iowa brand-ppt-template-standard-2020</Template>
  <TotalTime>17427</TotalTime>
  <Words>1120</Words>
  <Application>Microsoft Office PowerPoint</Application>
  <PresentationFormat>On-screen Show (4:3)</PresentationFormat>
  <Paragraphs>104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Franklin Gothic Book</vt:lpstr>
      <vt:lpstr>Iowa brand-ppt-template-standard-2020</vt:lpstr>
      <vt:lpstr>Week 2 Career Services and Fairs GitHub </vt:lpstr>
      <vt:lpstr>Topics for Today</vt:lpstr>
      <vt:lpstr>Tippie Tech Intro </vt:lpstr>
      <vt:lpstr>PowerPoint Presentation</vt:lpstr>
      <vt:lpstr>PowerPoint Presentation</vt:lpstr>
      <vt:lpstr>Pomerantz Career</vt:lpstr>
      <vt:lpstr>Upcoming Career Fairs</vt:lpstr>
      <vt:lpstr>Career Fair or Employer Prep</vt:lpstr>
      <vt:lpstr>Creating Your Pitch</vt:lpstr>
      <vt:lpstr>Introduction Pitch Outline</vt:lpstr>
      <vt:lpstr>Super Simple Introduction Layout  (For the Beginner)</vt:lpstr>
      <vt:lpstr>Super Simple Template Intro - Work Experience </vt:lpstr>
      <vt:lpstr>Super Simple Intro – Project Experience  </vt:lpstr>
      <vt:lpstr>Advanced Introduction Pitch (Version 3)</vt:lpstr>
      <vt:lpstr>Beginner GitHub</vt:lpstr>
      <vt:lpstr>What is GitHub</vt:lpstr>
      <vt:lpstr>GitHub on Resumes</vt:lpstr>
      <vt:lpstr>Let’s Take a Look</vt:lpstr>
      <vt:lpstr>Thinking Ahead – Mock Interviews</vt:lpstr>
      <vt:lpstr>Mock Interview Assignment News</vt:lpstr>
      <vt:lpstr>Next Week!</vt:lpstr>
      <vt:lpstr>NEXT ASSIGNMENT: Career Resources and Tools</vt:lpstr>
      <vt:lpstr>Next Week – Technical Resumes</vt:lpstr>
      <vt:lpstr>Questions?</vt:lpstr>
    </vt:vector>
  </TitlesOfParts>
  <Company>The 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Arens, Kristine</cp:lastModifiedBy>
  <cp:revision>302</cp:revision>
  <cp:lastPrinted>2018-08-16T21:27:14Z</cp:lastPrinted>
  <dcterms:created xsi:type="dcterms:W3CDTF">2016-07-15T16:57:01Z</dcterms:created>
  <dcterms:modified xsi:type="dcterms:W3CDTF">2022-09-02T03:46:57Z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0x010100A4008444E58A6C4B9AE1DF9877EF45D6</vt:lpwstr>
  </property>
</Properties>
</file>