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handoutMasterIdLst>
    <p:handoutMasterId r:id="rId31"/>
  </p:handoutMasterIdLst>
  <p:sldIdLst>
    <p:sldId id="256" r:id="rId2"/>
    <p:sldId id="278" r:id="rId3"/>
    <p:sldId id="277" r:id="rId4"/>
    <p:sldId id="286" r:id="rId5"/>
    <p:sldId id="267" r:id="rId6"/>
    <p:sldId id="288" r:id="rId7"/>
    <p:sldId id="289" r:id="rId8"/>
    <p:sldId id="320" r:id="rId9"/>
    <p:sldId id="283" r:id="rId10"/>
    <p:sldId id="324" r:id="rId11"/>
    <p:sldId id="298" r:id="rId12"/>
    <p:sldId id="321" r:id="rId13"/>
    <p:sldId id="294" r:id="rId14"/>
    <p:sldId id="297" r:id="rId15"/>
    <p:sldId id="302" r:id="rId16"/>
    <p:sldId id="303" r:id="rId17"/>
    <p:sldId id="311" r:id="rId18"/>
    <p:sldId id="325" r:id="rId19"/>
    <p:sldId id="316" r:id="rId20"/>
    <p:sldId id="314" r:id="rId21"/>
    <p:sldId id="304" r:id="rId22"/>
    <p:sldId id="305" r:id="rId23"/>
    <p:sldId id="327" r:id="rId24"/>
    <p:sldId id="290" r:id="rId25"/>
    <p:sldId id="322" r:id="rId26"/>
    <p:sldId id="280" r:id="rId27"/>
    <p:sldId id="291" r:id="rId28"/>
    <p:sldId id="292" r:id="rId29"/>
  </p:sldIdLst>
  <p:sldSz cx="12192000" cy="6858000"/>
  <p:notesSz cx="7053263"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720E6A-230E-49AF-A5F3-B32574EB8423}" v="1" dt="2019-05-10T16:07:14.4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67" autoAdjust="0"/>
    <p:restoredTop sz="93837" autoAdjust="0"/>
  </p:normalViewPr>
  <p:slideViewPr>
    <p:cSldViewPr snapToGrid="0">
      <p:cViewPr>
        <p:scale>
          <a:sx n="70" d="100"/>
          <a:sy n="70" d="100"/>
        </p:scale>
        <p:origin x="36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ens, Kristine" userId="ac207c54-c910-4767-8b73-ea28c367bddb" providerId="ADAL" clId="{74720E6A-230E-49AF-A5F3-B32574EB8423}"/>
    <pc:docChg chg="delSld modSld sldOrd">
      <pc:chgData name="Arens, Kristine" userId="ac207c54-c910-4767-8b73-ea28c367bddb" providerId="ADAL" clId="{74720E6A-230E-49AF-A5F3-B32574EB8423}" dt="2019-05-10T16:21:36.898" v="21" actId="2696"/>
      <pc:docMkLst>
        <pc:docMk/>
      </pc:docMkLst>
      <pc:sldChg chg="del ord">
        <pc:chgData name="Arens, Kristine" userId="ac207c54-c910-4767-8b73-ea28c367bddb" providerId="ADAL" clId="{74720E6A-230E-49AF-A5F3-B32574EB8423}" dt="2019-05-10T16:07:17.249" v="17" actId="2696"/>
        <pc:sldMkLst>
          <pc:docMk/>
          <pc:sldMk cId="2986174305" sldId="274"/>
        </pc:sldMkLst>
      </pc:sldChg>
      <pc:sldChg chg="modSp">
        <pc:chgData name="Arens, Kristine" userId="ac207c54-c910-4767-8b73-ea28c367bddb" providerId="ADAL" clId="{74720E6A-230E-49AF-A5F3-B32574EB8423}" dt="2019-05-10T15:30:12.442" v="15" actId="1036"/>
        <pc:sldMkLst>
          <pc:docMk/>
          <pc:sldMk cId="2998255435" sldId="286"/>
        </pc:sldMkLst>
        <pc:spChg chg="mod">
          <ac:chgData name="Arens, Kristine" userId="ac207c54-c910-4767-8b73-ea28c367bddb" providerId="ADAL" clId="{74720E6A-230E-49AF-A5F3-B32574EB8423}" dt="2019-05-10T15:30:12.442" v="15" actId="1036"/>
          <ac:spMkLst>
            <pc:docMk/>
            <pc:sldMk cId="2998255435" sldId="286"/>
            <ac:spMk id="7" creationId="{00000000-0000-0000-0000-000000000000}"/>
          </ac:spMkLst>
        </pc:spChg>
      </pc:sldChg>
      <pc:sldChg chg="modSp">
        <pc:chgData name="Arens, Kristine" userId="ac207c54-c910-4767-8b73-ea28c367bddb" providerId="ADAL" clId="{74720E6A-230E-49AF-A5F3-B32574EB8423}" dt="2019-05-10T15:29:44.425" v="4" actId="1038"/>
        <pc:sldMkLst>
          <pc:docMk/>
          <pc:sldMk cId="1558865004" sldId="294"/>
        </pc:sldMkLst>
        <pc:spChg chg="mod">
          <ac:chgData name="Arens, Kristine" userId="ac207c54-c910-4767-8b73-ea28c367bddb" providerId="ADAL" clId="{74720E6A-230E-49AF-A5F3-B32574EB8423}" dt="2019-05-10T15:29:44.425" v="4" actId="1038"/>
          <ac:spMkLst>
            <pc:docMk/>
            <pc:sldMk cId="1558865004" sldId="294"/>
            <ac:spMk id="3" creationId="{00000000-0000-0000-0000-000000000000}"/>
          </ac:spMkLst>
        </pc:spChg>
      </pc:sldChg>
      <pc:sldChg chg="modSp">
        <pc:chgData name="Arens, Kristine" userId="ac207c54-c910-4767-8b73-ea28c367bddb" providerId="ADAL" clId="{74720E6A-230E-49AF-A5F3-B32574EB8423}" dt="2019-05-10T15:29:51.193" v="7" actId="1038"/>
        <pc:sldMkLst>
          <pc:docMk/>
          <pc:sldMk cId="895397203" sldId="297"/>
        </pc:sldMkLst>
        <pc:spChg chg="mod">
          <ac:chgData name="Arens, Kristine" userId="ac207c54-c910-4767-8b73-ea28c367bddb" providerId="ADAL" clId="{74720E6A-230E-49AF-A5F3-B32574EB8423}" dt="2019-05-10T15:29:51.193" v="7" actId="1038"/>
          <ac:spMkLst>
            <pc:docMk/>
            <pc:sldMk cId="895397203" sldId="297"/>
            <ac:spMk id="9" creationId="{00000000-0000-0000-0000-000000000000}"/>
          </ac:spMkLst>
        </pc:spChg>
      </pc:sldChg>
      <pc:sldChg chg="modSp">
        <pc:chgData name="Arens, Kristine" userId="ac207c54-c910-4767-8b73-ea28c367bddb" providerId="ADAL" clId="{74720E6A-230E-49AF-A5F3-B32574EB8423}" dt="2019-05-10T15:29:55.656" v="10" actId="1038"/>
        <pc:sldMkLst>
          <pc:docMk/>
          <pc:sldMk cId="1056527424" sldId="302"/>
        </pc:sldMkLst>
        <pc:spChg chg="mod">
          <ac:chgData name="Arens, Kristine" userId="ac207c54-c910-4767-8b73-ea28c367bddb" providerId="ADAL" clId="{74720E6A-230E-49AF-A5F3-B32574EB8423}" dt="2019-05-10T15:29:55.656" v="10" actId="1038"/>
          <ac:spMkLst>
            <pc:docMk/>
            <pc:sldMk cId="1056527424" sldId="302"/>
            <ac:spMk id="9" creationId="{00000000-0000-0000-0000-000000000000}"/>
          </ac:spMkLst>
        </pc:spChg>
      </pc:sldChg>
      <pc:sldChg chg="modSp">
        <pc:chgData name="Arens, Kristine" userId="ac207c54-c910-4767-8b73-ea28c367bddb" providerId="ADAL" clId="{74720E6A-230E-49AF-A5F3-B32574EB8423}" dt="2019-05-10T15:29:59.400" v="13" actId="1038"/>
        <pc:sldMkLst>
          <pc:docMk/>
          <pc:sldMk cId="2883930916" sldId="303"/>
        </pc:sldMkLst>
        <pc:spChg chg="mod">
          <ac:chgData name="Arens, Kristine" userId="ac207c54-c910-4767-8b73-ea28c367bddb" providerId="ADAL" clId="{74720E6A-230E-49AF-A5F3-B32574EB8423}" dt="2019-05-10T15:29:59.400" v="13" actId="1038"/>
          <ac:spMkLst>
            <pc:docMk/>
            <pc:sldMk cId="2883930916" sldId="303"/>
            <ac:spMk id="10" creationId="{00000000-0000-0000-0000-000000000000}"/>
          </ac:spMkLst>
        </pc:spChg>
      </pc:sldChg>
      <pc:sldChg chg="del">
        <pc:chgData name="Arens, Kristine" userId="ac207c54-c910-4767-8b73-ea28c367bddb" providerId="ADAL" clId="{74720E6A-230E-49AF-A5F3-B32574EB8423}" dt="2019-05-10T16:07:19.467" v="18" actId="2696"/>
        <pc:sldMkLst>
          <pc:docMk/>
          <pc:sldMk cId="1114277797" sldId="309"/>
        </pc:sldMkLst>
      </pc:sldChg>
      <pc:sldChg chg="del">
        <pc:chgData name="Arens, Kristine" userId="ac207c54-c910-4767-8b73-ea28c367bddb" providerId="ADAL" clId="{74720E6A-230E-49AF-A5F3-B32574EB8423}" dt="2019-05-10T16:07:31.913" v="19" actId="2696"/>
        <pc:sldMkLst>
          <pc:docMk/>
          <pc:sldMk cId="3825041798" sldId="310"/>
        </pc:sldMkLst>
      </pc:sldChg>
      <pc:sldChg chg="del">
        <pc:chgData name="Arens, Kristine" userId="ac207c54-c910-4767-8b73-ea28c367bddb" providerId="ADAL" clId="{74720E6A-230E-49AF-A5F3-B32574EB8423}" dt="2019-05-10T16:16:18.185" v="20" actId="2696"/>
        <pc:sldMkLst>
          <pc:docMk/>
          <pc:sldMk cId="3715628657" sldId="323"/>
        </pc:sldMkLst>
      </pc:sldChg>
      <pc:sldChg chg="del">
        <pc:chgData name="Arens, Kristine" userId="ac207c54-c910-4767-8b73-ea28c367bddb" providerId="ADAL" clId="{74720E6A-230E-49AF-A5F3-B32574EB8423}" dt="2019-05-10T16:21:36.898" v="21" actId="2696"/>
        <pc:sldMkLst>
          <pc:docMk/>
          <pc:sldMk cId="3586873124" sldId="32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iowa-my.sharepoint.com/personal/kaarens_uiowa_edu/Documents/Analytics%20Experience%20Class/Women%20in%20BAIS_U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Survey</a:t>
            </a:r>
            <a:r>
              <a:rPr lang="en-US" baseline="0" dirty="0"/>
              <a:t> Responses* vs. TCOB Breakdown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Sheet2!$A$28</c:f>
              <c:strCache>
                <c:ptCount val="1"/>
                <c:pt idx="0">
                  <c:v>% Undeclared Response</c:v>
                </c:pt>
              </c:strCache>
            </c:strRef>
          </c:tx>
          <c:spPr>
            <a:solidFill>
              <a:schemeClr val="accent5"/>
            </a:solidFill>
            <a:ln>
              <a:noFill/>
            </a:ln>
            <a:effectLst/>
          </c:spPr>
          <c:invertIfNegative val="0"/>
          <c:cat>
            <c:strRef>
              <c:f>Sheet2!$B$27:$G$27</c:f>
              <c:strCache>
                <c:ptCount val="6"/>
                <c:pt idx="0">
                  <c:v>Accounting</c:v>
                </c:pt>
                <c:pt idx="1">
                  <c:v>Business Analytics &amp; IS</c:v>
                </c:pt>
                <c:pt idx="2">
                  <c:v>Economics</c:v>
                </c:pt>
                <c:pt idx="3">
                  <c:v>Finance</c:v>
                </c:pt>
                <c:pt idx="4">
                  <c:v>Management</c:v>
                </c:pt>
                <c:pt idx="5">
                  <c:v>Marketing</c:v>
                </c:pt>
              </c:strCache>
            </c:strRef>
          </c:cat>
          <c:val>
            <c:numRef>
              <c:f>Sheet2!$B$28:$G$28</c:f>
              <c:numCache>
                <c:formatCode>0%</c:formatCode>
                <c:ptCount val="6"/>
                <c:pt idx="0">
                  <c:v>0.21383647798742139</c:v>
                </c:pt>
                <c:pt idx="1">
                  <c:v>0.27044025157232704</c:v>
                </c:pt>
                <c:pt idx="2">
                  <c:v>5.0314465408805034E-2</c:v>
                </c:pt>
                <c:pt idx="3">
                  <c:v>0.28930817610062892</c:v>
                </c:pt>
                <c:pt idx="4">
                  <c:v>0.42138364779874216</c:v>
                </c:pt>
                <c:pt idx="5">
                  <c:v>0.54088050314465408</c:v>
                </c:pt>
              </c:numCache>
            </c:numRef>
          </c:val>
          <c:extLst>
            <c:ext xmlns:c16="http://schemas.microsoft.com/office/drawing/2014/chart" uri="{C3380CC4-5D6E-409C-BE32-E72D297353CC}">
              <c16:uniqueId val="{00000000-FFDC-4D75-B1CD-3F7EB12120EB}"/>
            </c:ext>
          </c:extLst>
        </c:ser>
        <c:ser>
          <c:idx val="0"/>
          <c:order val="1"/>
          <c:tx>
            <c:strRef>
              <c:f>Sheet2!$A$29</c:f>
              <c:strCache>
                <c:ptCount val="1"/>
                <c:pt idx="0">
                  <c:v>% Declared Response</c:v>
                </c:pt>
              </c:strCache>
            </c:strRef>
          </c:tx>
          <c:spPr>
            <a:solidFill>
              <a:schemeClr val="accent6"/>
            </a:solidFill>
            <a:ln>
              <a:noFill/>
            </a:ln>
            <a:effectLst/>
          </c:spPr>
          <c:invertIfNegative val="0"/>
          <c:cat>
            <c:strRef>
              <c:f>Sheet2!$B$27:$G$27</c:f>
              <c:strCache>
                <c:ptCount val="6"/>
                <c:pt idx="0">
                  <c:v>Accounting</c:v>
                </c:pt>
                <c:pt idx="1">
                  <c:v>Business Analytics &amp; IS</c:v>
                </c:pt>
                <c:pt idx="2">
                  <c:v>Economics</c:v>
                </c:pt>
                <c:pt idx="3">
                  <c:v>Finance</c:v>
                </c:pt>
                <c:pt idx="4">
                  <c:v>Management</c:v>
                </c:pt>
                <c:pt idx="5">
                  <c:v>Marketing</c:v>
                </c:pt>
              </c:strCache>
            </c:strRef>
          </c:cat>
          <c:val>
            <c:numRef>
              <c:f>Sheet2!$B$29:$G$29</c:f>
              <c:numCache>
                <c:formatCode>0%</c:formatCode>
                <c:ptCount val="6"/>
                <c:pt idx="0">
                  <c:v>0.21428571428571427</c:v>
                </c:pt>
                <c:pt idx="1">
                  <c:v>0.21428571428571427</c:v>
                </c:pt>
                <c:pt idx="2">
                  <c:v>5.2380952380952382E-2</c:v>
                </c:pt>
                <c:pt idx="3">
                  <c:v>0.2904761904761905</c:v>
                </c:pt>
                <c:pt idx="4">
                  <c:v>0.20476190476190476</c:v>
                </c:pt>
                <c:pt idx="5">
                  <c:v>0.30952380952380953</c:v>
                </c:pt>
              </c:numCache>
            </c:numRef>
          </c:val>
          <c:extLst>
            <c:ext xmlns:c16="http://schemas.microsoft.com/office/drawing/2014/chart" uri="{C3380CC4-5D6E-409C-BE32-E72D297353CC}">
              <c16:uniqueId val="{00000001-FFDC-4D75-B1CD-3F7EB12120EB}"/>
            </c:ext>
          </c:extLst>
        </c:ser>
        <c:ser>
          <c:idx val="2"/>
          <c:order val="2"/>
          <c:tx>
            <c:strRef>
              <c:f>Sheet2!$A$30</c:f>
              <c:strCache>
                <c:ptCount val="1"/>
                <c:pt idx="0">
                  <c:v>% Total TCOB '18</c:v>
                </c:pt>
              </c:strCache>
            </c:strRef>
          </c:tx>
          <c:spPr>
            <a:solidFill>
              <a:schemeClr val="accent1"/>
            </a:solidFill>
            <a:ln>
              <a:noFill/>
            </a:ln>
            <a:effectLst/>
          </c:spPr>
          <c:invertIfNegative val="0"/>
          <c:cat>
            <c:strRef>
              <c:f>Sheet2!$B$27:$G$27</c:f>
              <c:strCache>
                <c:ptCount val="6"/>
                <c:pt idx="0">
                  <c:v>Accounting</c:v>
                </c:pt>
                <c:pt idx="1">
                  <c:v>Business Analytics &amp; IS</c:v>
                </c:pt>
                <c:pt idx="2">
                  <c:v>Economics</c:v>
                </c:pt>
                <c:pt idx="3">
                  <c:v>Finance</c:v>
                </c:pt>
                <c:pt idx="4">
                  <c:v>Management</c:v>
                </c:pt>
                <c:pt idx="5">
                  <c:v>Marketing</c:v>
                </c:pt>
              </c:strCache>
            </c:strRef>
          </c:cat>
          <c:val>
            <c:numRef>
              <c:f>Sheet2!$B$30:$G$30</c:f>
              <c:numCache>
                <c:formatCode>0%</c:formatCode>
                <c:ptCount val="6"/>
                <c:pt idx="0">
                  <c:v>0.42</c:v>
                </c:pt>
                <c:pt idx="1">
                  <c:v>0.31</c:v>
                </c:pt>
                <c:pt idx="2">
                  <c:v>0.27</c:v>
                </c:pt>
                <c:pt idx="3">
                  <c:v>0.24</c:v>
                </c:pt>
                <c:pt idx="4">
                  <c:v>0.44</c:v>
                </c:pt>
                <c:pt idx="5">
                  <c:v>0.51</c:v>
                </c:pt>
              </c:numCache>
            </c:numRef>
          </c:val>
          <c:extLst>
            <c:ext xmlns:c16="http://schemas.microsoft.com/office/drawing/2014/chart" uri="{C3380CC4-5D6E-409C-BE32-E72D297353CC}">
              <c16:uniqueId val="{00000002-FFDC-4D75-B1CD-3F7EB12120EB}"/>
            </c:ext>
          </c:extLst>
        </c:ser>
        <c:dLbls>
          <c:showLegendKey val="0"/>
          <c:showVal val="0"/>
          <c:showCatName val="0"/>
          <c:showSerName val="0"/>
          <c:showPercent val="0"/>
          <c:showBubbleSize val="0"/>
        </c:dLbls>
        <c:gapWidth val="100"/>
        <c:axId val="704920560"/>
        <c:axId val="704914984"/>
      </c:barChart>
      <c:catAx>
        <c:axId val="704920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914984"/>
        <c:crosses val="autoZero"/>
        <c:auto val="1"/>
        <c:lblAlgn val="ctr"/>
        <c:lblOffset val="100"/>
        <c:noMultiLvlLbl val="0"/>
      </c:catAx>
      <c:valAx>
        <c:axId val="70491498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920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How to Support Women in BAIS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Calcs'!$C$46</c:f>
              <c:strCache>
                <c:ptCount val="1"/>
                <c:pt idx="0">
                  <c:v>% of total</c:v>
                </c:pt>
              </c:strCache>
            </c:strRef>
          </c:tx>
          <c:spPr>
            <a:solidFill>
              <a:schemeClr val="accent1"/>
            </a:solidFill>
            <a:ln>
              <a:noFill/>
            </a:ln>
            <a:effectLst/>
          </c:spPr>
          <c:invertIfNegative val="0"/>
          <c:cat>
            <c:strRef>
              <c:f>'Summary Calcs'!$A$47:$A$51</c:f>
              <c:strCache>
                <c:ptCount val="5"/>
                <c:pt idx="0">
                  <c:v>Provide more BAIS major info to 
1st and 2nd year students</c:v>
                </c:pt>
                <c:pt idx="1">
                  <c:v>Create mentoring program 
(upper w\ lower classmates)</c:v>
                </c:pt>
                <c:pt idx="2">
                  <c:v>Create female-centric BAIS org</c:v>
                </c:pt>
                <c:pt idx="3">
                  <c:v>Add more female professors</c:v>
                </c:pt>
                <c:pt idx="4">
                  <c:v>Pair women together in classes</c:v>
                </c:pt>
              </c:strCache>
            </c:strRef>
          </c:cat>
          <c:val>
            <c:numRef>
              <c:f>'Summary Calcs'!$C$47:$C$51</c:f>
              <c:numCache>
                <c:formatCode>0%</c:formatCode>
                <c:ptCount val="5"/>
                <c:pt idx="0">
                  <c:v>0.5582655826558266</c:v>
                </c:pt>
                <c:pt idx="1">
                  <c:v>0.35230352303523033</c:v>
                </c:pt>
                <c:pt idx="2">
                  <c:v>0.23848238482384823</c:v>
                </c:pt>
                <c:pt idx="3">
                  <c:v>0.21680216802168023</c:v>
                </c:pt>
                <c:pt idx="4">
                  <c:v>0.19783197831978319</c:v>
                </c:pt>
              </c:numCache>
            </c:numRef>
          </c:val>
          <c:extLst>
            <c:ext xmlns:c16="http://schemas.microsoft.com/office/drawing/2014/chart" uri="{C3380CC4-5D6E-409C-BE32-E72D297353CC}">
              <c16:uniqueId val="{00000000-9775-4EF8-BC1B-2E4E5973D2B4}"/>
            </c:ext>
          </c:extLst>
        </c:ser>
        <c:ser>
          <c:idx val="1"/>
          <c:order val="1"/>
          <c:tx>
            <c:strRef>
              <c:f>'Summary Calcs'!$D$46</c:f>
              <c:strCache>
                <c:ptCount val="1"/>
                <c:pt idx="0">
                  <c:v>% BAIS</c:v>
                </c:pt>
              </c:strCache>
            </c:strRef>
          </c:tx>
          <c:spPr>
            <a:solidFill>
              <a:schemeClr val="accent5"/>
            </a:solidFill>
            <a:ln>
              <a:noFill/>
            </a:ln>
            <a:effectLst/>
          </c:spPr>
          <c:invertIfNegative val="0"/>
          <c:cat>
            <c:strRef>
              <c:f>'Summary Calcs'!$A$47:$A$51</c:f>
              <c:strCache>
                <c:ptCount val="5"/>
                <c:pt idx="0">
                  <c:v>Provide more BAIS major info to 
1st and 2nd year students</c:v>
                </c:pt>
                <c:pt idx="1">
                  <c:v>Create mentoring program 
(upper w\ lower classmates)</c:v>
                </c:pt>
                <c:pt idx="2">
                  <c:v>Create female-centric BAIS org</c:v>
                </c:pt>
                <c:pt idx="3">
                  <c:v>Add more female professors</c:v>
                </c:pt>
                <c:pt idx="4">
                  <c:v>Pair women together in classes</c:v>
                </c:pt>
              </c:strCache>
            </c:strRef>
          </c:cat>
          <c:val>
            <c:numRef>
              <c:f>'Summary Calcs'!$D$47:$D$51</c:f>
              <c:numCache>
                <c:formatCode>0%</c:formatCode>
                <c:ptCount val="5"/>
                <c:pt idx="0">
                  <c:v>0.57471264367816088</c:v>
                </c:pt>
                <c:pt idx="1">
                  <c:v>0.48275862068965519</c:v>
                </c:pt>
                <c:pt idx="2">
                  <c:v>0.3</c:v>
                </c:pt>
                <c:pt idx="3">
                  <c:v>0.33</c:v>
                </c:pt>
                <c:pt idx="4">
                  <c:v>0.33</c:v>
                </c:pt>
              </c:numCache>
            </c:numRef>
          </c:val>
          <c:extLst>
            <c:ext xmlns:c16="http://schemas.microsoft.com/office/drawing/2014/chart" uri="{C3380CC4-5D6E-409C-BE32-E72D297353CC}">
              <c16:uniqueId val="{00000001-9775-4EF8-BC1B-2E4E5973D2B4}"/>
            </c:ext>
          </c:extLst>
        </c:ser>
        <c:dLbls>
          <c:showLegendKey val="0"/>
          <c:showVal val="0"/>
          <c:showCatName val="0"/>
          <c:showSerName val="0"/>
          <c:showPercent val="0"/>
          <c:showBubbleSize val="0"/>
        </c:dLbls>
        <c:gapWidth val="100"/>
        <c:overlap val="-27"/>
        <c:axId val="729487216"/>
        <c:axId val="729486560"/>
      </c:barChart>
      <c:catAx>
        <c:axId val="72948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29486560"/>
        <c:crosses val="autoZero"/>
        <c:auto val="1"/>
        <c:lblAlgn val="ctr"/>
        <c:lblOffset val="100"/>
        <c:noMultiLvlLbl val="0"/>
      </c:catAx>
      <c:valAx>
        <c:axId val="729486560"/>
        <c:scaling>
          <c:orientation val="minMax"/>
          <c:max val="0.70000000000000007"/>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9487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1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9B8560-FA66-4DF5-B881-E0F87D53C93B}" type="doc">
      <dgm:prSet loTypeId="urn:microsoft.com/office/officeart/2005/8/layout/hChevron3" loCatId="process" qsTypeId="urn:microsoft.com/office/officeart/2005/8/quickstyle/simple1" qsCatId="simple" csTypeId="urn:microsoft.com/office/officeart/2005/8/colors/accent1_2" csCatId="accent1" phldr="1"/>
      <dgm:spPr/>
    </dgm:pt>
    <dgm:pt modelId="{BA51DB7E-294B-4A5F-8D31-934FA5465DE1}">
      <dgm:prSet phldrT="[Text]" custT="1"/>
      <dgm:spPr/>
      <dgm:t>
        <a:bodyPr/>
        <a:lstStyle/>
        <a:p>
          <a:r>
            <a:rPr lang="en-US" sz="1400" dirty="0"/>
            <a:t>Focus</a:t>
          </a:r>
        </a:p>
      </dgm:t>
    </dgm:pt>
    <dgm:pt modelId="{B73E2113-DFD0-43C5-BF91-CD480C1883BA}" type="parTrans" cxnId="{2BAE0534-B1F1-447A-A8F3-D75F2D8CD84A}">
      <dgm:prSet/>
      <dgm:spPr/>
      <dgm:t>
        <a:bodyPr/>
        <a:lstStyle/>
        <a:p>
          <a:endParaRPr lang="en-US"/>
        </a:p>
      </dgm:t>
    </dgm:pt>
    <dgm:pt modelId="{A4CCECF3-EFF8-4EF1-8801-D412AFD28733}" type="sibTrans" cxnId="{2BAE0534-B1F1-447A-A8F3-D75F2D8CD84A}">
      <dgm:prSet/>
      <dgm:spPr/>
      <dgm:t>
        <a:bodyPr/>
        <a:lstStyle/>
        <a:p>
          <a:endParaRPr lang="en-US"/>
        </a:p>
      </dgm:t>
    </dgm:pt>
    <dgm:pt modelId="{C72C9288-34EE-4156-A6D4-F40ED13CEC65}">
      <dgm:prSet phldrT="[Text]" custT="1"/>
      <dgm:spPr/>
      <dgm:t>
        <a:bodyPr/>
        <a:lstStyle/>
        <a:p>
          <a:r>
            <a:rPr lang="en-US" sz="1400" dirty="0"/>
            <a:t>Approach</a:t>
          </a:r>
        </a:p>
      </dgm:t>
    </dgm:pt>
    <dgm:pt modelId="{94576028-8FA0-477C-BC19-E8A3B840321F}" type="parTrans" cxnId="{4BF2F944-9DA6-41D0-8A9E-33D02B881186}">
      <dgm:prSet/>
      <dgm:spPr/>
      <dgm:t>
        <a:bodyPr/>
        <a:lstStyle/>
        <a:p>
          <a:endParaRPr lang="en-US"/>
        </a:p>
      </dgm:t>
    </dgm:pt>
    <dgm:pt modelId="{CE572EE4-FD71-4892-BCCD-4552EA31ECC1}" type="sibTrans" cxnId="{4BF2F944-9DA6-41D0-8A9E-33D02B881186}">
      <dgm:prSet/>
      <dgm:spPr/>
      <dgm:t>
        <a:bodyPr/>
        <a:lstStyle/>
        <a:p>
          <a:endParaRPr lang="en-US"/>
        </a:p>
      </dgm:t>
    </dgm:pt>
    <dgm:pt modelId="{1A67C18E-9C16-414F-9804-2F1B6CA4E547}">
      <dgm:prSet phldrT="[Text]" custT="1"/>
      <dgm:spPr/>
      <dgm:t>
        <a:bodyPr/>
        <a:lstStyle/>
        <a:p>
          <a:r>
            <a:rPr lang="en-US" sz="1400" dirty="0"/>
            <a:t>Findings</a:t>
          </a:r>
        </a:p>
      </dgm:t>
    </dgm:pt>
    <dgm:pt modelId="{37657B8B-D831-43C5-A14D-5C9EC66E43AD}" type="parTrans" cxnId="{5A9137C4-CB6D-4DA7-A6AE-6FF83116BF20}">
      <dgm:prSet/>
      <dgm:spPr/>
      <dgm:t>
        <a:bodyPr/>
        <a:lstStyle/>
        <a:p>
          <a:endParaRPr lang="en-US"/>
        </a:p>
      </dgm:t>
    </dgm:pt>
    <dgm:pt modelId="{3B2C26B1-1ECF-4C87-8DDA-1AE235024011}" type="sibTrans" cxnId="{5A9137C4-CB6D-4DA7-A6AE-6FF83116BF20}">
      <dgm:prSet/>
      <dgm:spPr/>
      <dgm:t>
        <a:bodyPr/>
        <a:lstStyle/>
        <a:p>
          <a:endParaRPr lang="en-US"/>
        </a:p>
      </dgm:t>
    </dgm:pt>
    <dgm:pt modelId="{EA5440B5-F6F3-4328-B06A-A6265572179E}">
      <dgm:prSet phldrT="[Text]" custT="1"/>
      <dgm:spPr/>
      <dgm:t>
        <a:bodyPr/>
        <a:lstStyle/>
        <a:p>
          <a:r>
            <a:rPr lang="en-US" sz="1400" dirty="0"/>
            <a:t>Understanding</a:t>
          </a:r>
        </a:p>
      </dgm:t>
    </dgm:pt>
    <dgm:pt modelId="{6D7DD453-B0DD-4461-9B11-5324AC036811}" type="parTrans" cxnId="{D2F6008F-DBB5-4EB8-B628-5FE18602EE5E}">
      <dgm:prSet/>
      <dgm:spPr/>
      <dgm:t>
        <a:bodyPr/>
        <a:lstStyle/>
        <a:p>
          <a:endParaRPr lang="en-US"/>
        </a:p>
      </dgm:t>
    </dgm:pt>
    <dgm:pt modelId="{A997C336-CE05-44C7-A8BD-E769539630B9}" type="sibTrans" cxnId="{D2F6008F-DBB5-4EB8-B628-5FE18602EE5E}">
      <dgm:prSet/>
      <dgm:spPr/>
      <dgm:t>
        <a:bodyPr/>
        <a:lstStyle/>
        <a:p>
          <a:endParaRPr lang="en-US"/>
        </a:p>
      </dgm:t>
    </dgm:pt>
    <dgm:pt modelId="{CD4A2FC9-63AF-4337-B0F2-183ED35F64A4}">
      <dgm:prSet phldrT="[Text]" custT="1"/>
      <dgm:spPr/>
      <dgm:t>
        <a:bodyPr/>
        <a:lstStyle/>
        <a:p>
          <a:r>
            <a:rPr lang="en-US" sz="1400" dirty="0"/>
            <a:t>Next Steps</a:t>
          </a:r>
        </a:p>
      </dgm:t>
    </dgm:pt>
    <dgm:pt modelId="{3F481DE1-DD4C-4D4D-A755-6ED9EF9277A7}" type="parTrans" cxnId="{3EF39E0B-2A00-437C-9A7A-9BABF517EB46}">
      <dgm:prSet/>
      <dgm:spPr/>
      <dgm:t>
        <a:bodyPr/>
        <a:lstStyle/>
        <a:p>
          <a:endParaRPr lang="en-US"/>
        </a:p>
      </dgm:t>
    </dgm:pt>
    <dgm:pt modelId="{DA8CE3F2-F568-4C80-92F9-0C58723CADCC}" type="sibTrans" cxnId="{3EF39E0B-2A00-437C-9A7A-9BABF517EB46}">
      <dgm:prSet/>
      <dgm:spPr/>
      <dgm:t>
        <a:bodyPr/>
        <a:lstStyle/>
        <a:p>
          <a:endParaRPr lang="en-US"/>
        </a:p>
      </dgm:t>
    </dgm:pt>
    <dgm:pt modelId="{54B909F1-1621-4A62-B2A4-6108952A7938}" type="pres">
      <dgm:prSet presAssocID="{049B8560-FA66-4DF5-B881-E0F87D53C93B}" presName="Name0" presStyleCnt="0">
        <dgm:presLayoutVars>
          <dgm:dir/>
          <dgm:resizeHandles val="exact"/>
        </dgm:presLayoutVars>
      </dgm:prSet>
      <dgm:spPr/>
    </dgm:pt>
    <dgm:pt modelId="{3368F2D7-B1B4-49FD-A565-7ACA465AEA88}" type="pres">
      <dgm:prSet presAssocID="{BA51DB7E-294B-4A5F-8D31-934FA5465DE1}" presName="parTxOnly" presStyleLbl="node1" presStyleIdx="0" presStyleCnt="5" custLinFactNeighborX="-1493">
        <dgm:presLayoutVars>
          <dgm:bulletEnabled val="1"/>
        </dgm:presLayoutVars>
      </dgm:prSet>
      <dgm:spPr/>
    </dgm:pt>
    <dgm:pt modelId="{8DAD5F9D-8718-4523-8057-8DD43C6417D6}" type="pres">
      <dgm:prSet presAssocID="{A4CCECF3-EFF8-4EF1-8801-D412AFD28733}" presName="parSpace" presStyleCnt="0"/>
      <dgm:spPr/>
    </dgm:pt>
    <dgm:pt modelId="{66B4A042-4B11-424D-96DE-7D62577A42D3}" type="pres">
      <dgm:prSet presAssocID="{C72C9288-34EE-4156-A6D4-F40ED13CEC65}" presName="parTxOnly" presStyleLbl="node1" presStyleIdx="1" presStyleCnt="5">
        <dgm:presLayoutVars>
          <dgm:bulletEnabled val="1"/>
        </dgm:presLayoutVars>
      </dgm:prSet>
      <dgm:spPr/>
    </dgm:pt>
    <dgm:pt modelId="{0C168587-5A1C-425F-9CDC-21015E8A00FA}" type="pres">
      <dgm:prSet presAssocID="{CE572EE4-FD71-4892-BCCD-4552EA31ECC1}" presName="parSpace" presStyleCnt="0"/>
      <dgm:spPr/>
    </dgm:pt>
    <dgm:pt modelId="{3DD613B5-982C-4427-AD94-B6992D5D10D6}" type="pres">
      <dgm:prSet presAssocID="{1A67C18E-9C16-414F-9804-2F1B6CA4E547}" presName="parTxOnly" presStyleLbl="node1" presStyleIdx="2" presStyleCnt="5" custLinFactNeighborX="4143" custLinFactNeighborY="20139">
        <dgm:presLayoutVars>
          <dgm:bulletEnabled val="1"/>
        </dgm:presLayoutVars>
      </dgm:prSet>
      <dgm:spPr/>
    </dgm:pt>
    <dgm:pt modelId="{E1EAFF7C-341D-4D59-B791-2C509A167B58}" type="pres">
      <dgm:prSet presAssocID="{3B2C26B1-1ECF-4C87-8DDA-1AE235024011}" presName="parSpace" presStyleCnt="0"/>
      <dgm:spPr/>
    </dgm:pt>
    <dgm:pt modelId="{00476535-5AEE-49F5-A6D3-CCF442A8274B}" type="pres">
      <dgm:prSet presAssocID="{EA5440B5-F6F3-4328-B06A-A6265572179E}" presName="parTxOnly" presStyleLbl="node1" presStyleIdx="3" presStyleCnt="5">
        <dgm:presLayoutVars>
          <dgm:bulletEnabled val="1"/>
        </dgm:presLayoutVars>
      </dgm:prSet>
      <dgm:spPr/>
    </dgm:pt>
    <dgm:pt modelId="{F34A6D4C-7CCD-41C0-B4E4-CDCA2E9EEA9C}" type="pres">
      <dgm:prSet presAssocID="{A997C336-CE05-44C7-A8BD-E769539630B9}" presName="parSpace" presStyleCnt="0"/>
      <dgm:spPr/>
    </dgm:pt>
    <dgm:pt modelId="{DD4C30E4-DDCA-46D4-86FD-3238B920BE31}" type="pres">
      <dgm:prSet presAssocID="{CD4A2FC9-63AF-4337-B0F2-183ED35F64A4}" presName="parTxOnly" presStyleLbl="node1" presStyleIdx="4" presStyleCnt="5">
        <dgm:presLayoutVars>
          <dgm:bulletEnabled val="1"/>
        </dgm:presLayoutVars>
      </dgm:prSet>
      <dgm:spPr/>
    </dgm:pt>
  </dgm:ptLst>
  <dgm:cxnLst>
    <dgm:cxn modelId="{3EF39E0B-2A00-437C-9A7A-9BABF517EB46}" srcId="{049B8560-FA66-4DF5-B881-E0F87D53C93B}" destId="{CD4A2FC9-63AF-4337-B0F2-183ED35F64A4}" srcOrd="4" destOrd="0" parTransId="{3F481DE1-DD4C-4D4D-A755-6ED9EF9277A7}" sibTransId="{DA8CE3F2-F568-4C80-92F9-0C58723CADCC}"/>
    <dgm:cxn modelId="{A03B2C19-670E-4044-A9E3-BFD7FC66E38A}" type="presOf" srcId="{CD4A2FC9-63AF-4337-B0F2-183ED35F64A4}" destId="{DD4C30E4-DDCA-46D4-86FD-3238B920BE31}" srcOrd="0" destOrd="0" presId="urn:microsoft.com/office/officeart/2005/8/layout/hChevron3"/>
    <dgm:cxn modelId="{4788D731-FEB8-48AF-B31E-33D74EE278FF}" type="presOf" srcId="{1A67C18E-9C16-414F-9804-2F1B6CA4E547}" destId="{3DD613B5-982C-4427-AD94-B6992D5D10D6}" srcOrd="0" destOrd="0" presId="urn:microsoft.com/office/officeart/2005/8/layout/hChevron3"/>
    <dgm:cxn modelId="{2BAE0534-B1F1-447A-A8F3-D75F2D8CD84A}" srcId="{049B8560-FA66-4DF5-B881-E0F87D53C93B}" destId="{BA51DB7E-294B-4A5F-8D31-934FA5465DE1}" srcOrd="0" destOrd="0" parTransId="{B73E2113-DFD0-43C5-BF91-CD480C1883BA}" sibTransId="{A4CCECF3-EFF8-4EF1-8801-D412AFD28733}"/>
    <dgm:cxn modelId="{AC3A1335-AF74-42E3-B2B5-A0D729592FEC}" type="presOf" srcId="{EA5440B5-F6F3-4328-B06A-A6265572179E}" destId="{00476535-5AEE-49F5-A6D3-CCF442A8274B}" srcOrd="0" destOrd="0" presId="urn:microsoft.com/office/officeart/2005/8/layout/hChevron3"/>
    <dgm:cxn modelId="{4BF2F944-9DA6-41D0-8A9E-33D02B881186}" srcId="{049B8560-FA66-4DF5-B881-E0F87D53C93B}" destId="{C72C9288-34EE-4156-A6D4-F40ED13CEC65}" srcOrd="1" destOrd="0" parTransId="{94576028-8FA0-477C-BC19-E8A3B840321F}" sibTransId="{CE572EE4-FD71-4892-BCCD-4552EA31ECC1}"/>
    <dgm:cxn modelId="{25F8467A-59F4-4A80-A385-99400C45E6AB}" type="presOf" srcId="{C72C9288-34EE-4156-A6D4-F40ED13CEC65}" destId="{66B4A042-4B11-424D-96DE-7D62577A42D3}" srcOrd="0" destOrd="0" presId="urn:microsoft.com/office/officeart/2005/8/layout/hChevron3"/>
    <dgm:cxn modelId="{E8420B8A-719D-4221-9CD7-591CF83F96FD}" type="presOf" srcId="{BA51DB7E-294B-4A5F-8D31-934FA5465DE1}" destId="{3368F2D7-B1B4-49FD-A565-7ACA465AEA88}" srcOrd="0" destOrd="0" presId="urn:microsoft.com/office/officeart/2005/8/layout/hChevron3"/>
    <dgm:cxn modelId="{D2F6008F-DBB5-4EB8-B628-5FE18602EE5E}" srcId="{049B8560-FA66-4DF5-B881-E0F87D53C93B}" destId="{EA5440B5-F6F3-4328-B06A-A6265572179E}" srcOrd="3" destOrd="0" parTransId="{6D7DD453-B0DD-4461-9B11-5324AC036811}" sibTransId="{A997C336-CE05-44C7-A8BD-E769539630B9}"/>
    <dgm:cxn modelId="{5A9137C4-CB6D-4DA7-A6AE-6FF83116BF20}" srcId="{049B8560-FA66-4DF5-B881-E0F87D53C93B}" destId="{1A67C18E-9C16-414F-9804-2F1B6CA4E547}" srcOrd="2" destOrd="0" parTransId="{37657B8B-D831-43C5-A14D-5C9EC66E43AD}" sibTransId="{3B2C26B1-1ECF-4C87-8DDA-1AE235024011}"/>
    <dgm:cxn modelId="{0AB218DF-B2DA-4376-A614-E453A53A1FDB}" type="presOf" srcId="{049B8560-FA66-4DF5-B881-E0F87D53C93B}" destId="{54B909F1-1621-4A62-B2A4-6108952A7938}" srcOrd="0" destOrd="0" presId="urn:microsoft.com/office/officeart/2005/8/layout/hChevron3"/>
    <dgm:cxn modelId="{8D29FA81-3EE3-4FB2-883B-9A03A389BF1B}" type="presParOf" srcId="{54B909F1-1621-4A62-B2A4-6108952A7938}" destId="{3368F2D7-B1B4-49FD-A565-7ACA465AEA88}" srcOrd="0" destOrd="0" presId="urn:microsoft.com/office/officeart/2005/8/layout/hChevron3"/>
    <dgm:cxn modelId="{A9DE7310-4109-4796-BE75-05C499FB9462}" type="presParOf" srcId="{54B909F1-1621-4A62-B2A4-6108952A7938}" destId="{8DAD5F9D-8718-4523-8057-8DD43C6417D6}" srcOrd="1" destOrd="0" presId="urn:microsoft.com/office/officeart/2005/8/layout/hChevron3"/>
    <dgm:cxn modelId="{B2AA3C6F-2198-4F08-9777-7459E2178662}" type="presParOf" srcId="{54B909F1-1621-4A62-B2A4-6108952A7938}" destId="{66B4A042-4B11-424D-96DE-7D62577A42D3}" srcOrd="2" destOrd="0" presId="urn:microsoft.com/office/officeart/2005/8/layout/hChevron3"/>
    <dgm:cxn modelId="{706F82D7-0138-4D5E-B75E-990D12C98A2C}" type="presParOf" srcId="{54B909F1-1621-4A62-B2A4-6108952A7938}" destId="{0C168587-5A1C-425F-9CDC-21015E8A00FA}" srcOrd="3" destOrd="0" presId="urn:microsoft.com/office/officeart/2005/8/layout/hChevron3"/>
    <dgm:cxn modelId="{443BBA8A-E08A-4E94-A77C-BD1BCB785ED5}" type="presParOf" srcId="{54B909F1-1621-4A62-B2A4-6108952A7938}" destId="{3DD613B5-982C-4427-AD94-B6992D5D10D6}" srcOrd="4" destOrd="0" presId="urn:microsoft.com/office/officeart/2005/8/layout/hChevron3"/>
    <dgm:cxn modelId="{0726A849-04E0-404A-A9E7-A0FF5F118F98}" type="presParOf" srcId="{54B909F1-1621-4A62-B2A4-6108952A7938}" destId="{E1EAFF7C-341D-4D59-B791-2C509A167B58}" srcOrd="5" destOrd="0" presId="urn:microsoft.com/office/officeart/2005/8/layout/hChevron3"/>
    <dgm:cxn modelId="{B630C88B-56D5-4E62-B5E7-13C742F09892}" type="presParOf" srcId="{54B909F1-1621-4A62-B2A4-6108952A7938}" destId="{00476535-5AEE-49F5-A6D3-CCF442A8274B}" srcOrd="6" destOrd="0" presId="urn:microsoft.com/office/officeart/2005/8/layout/hChevron3"/>
    <dgm:cxn modelId="{84201935-92D0-4729-B3BC-F0EDA5C46639}" type="presParOf" srcId="{54B909F1-1621-4A62-B2A4-6108952A7938}" destId="{F34A6D4C-7CCD-41C0-B4E4-CDCA2E9EEA9C}" srcOrd="7" destOrd="0" presId="urn:microsoft.com/office/officeart/2005/8/layout/hChevron3"/>
    <dgm:cxn modelId="{637A8CD1-3E86-476D-A083-CF2ED9AFB1AD}" type="presParOf" srcId="{54B909F1-1621-4A62-B2A4-6108952A7938}" destId="{DD4C30E4-DDCA-46D4-86FD-3238B920BE31}" srcOrd="8" destOrd="0" presId="urn:microsoft.com/office/officeart/2005/8/layout/hChevron3"/>
  </dgm:cxnLst>
  <dgm:bg>
    <a:solidFill>
      <a:schemeClr val="bg2"/>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8F0CC876-C1C8-4D15-9E04-D3A4339E58C1}"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FC45D9FC-7E50-4FBE-9D51-F871549E40C9}">
      <dgm:prSet phldrT="[Text]" custT="1"/>
      <dgm:spPr/>
      <dgm:t>
        <a:bodyPr/>
        <a:lstStyle/>
        <a:p>
          <a:r>
            <a:rPr lang="en-US" sz="1800" dirty="0"/>
            <a:t>Evaluate TCOB Enrollment Data</a:t>
          </a:r>
        </a:p>
      </dgm:t>
    </dgm:pt>
    <dgm:pt modelId="{EFCB71D4-82A9-4C6D-9274-31A3489DC6C1}" type="parTrans" cxnId="{A90A9065-1527-4417-9DE7-73A84F1F4FA5}">
      <dgm:prSet/>
      <dgm:spPr/>
      <dgm:t>
        <a:bodyPr/>
        <a:lstStyle/>
        <a:p>
          <a:endParaRPr lang="en-US"/>
        </a:p>
      </dgm:t>
    </dgm:pt>
    <dgm:pt modelId="{864C1D8F-D4AA-459C-BAD6-B3E8D686A8C0}" type="sibTrans" cxnId="{A90A9065-1527-4417-9DE7-73A84F1F4FA5}">
      <dgm:prSet/>
      <dgm:spPr/>
      <dgm:t>
        <a:bodyPr/>
        <a:lstStyle/>
        <a:p>
          <a:endParaRPr lang="en-US"/>
        </a:p>
      </dgm:t>
    </dgm:pt>
    <dgm:pt modelId="{1ECEA8C1-45AA-4835-9787-B10F7BF4407E}">
      <dgm:prSet/>
      <dgm:spPr>
        <a:solidFill>
          <a:schemeClr val="accent5"/>
        </a:solidFill>
      </dgm:spPr>
      <dgm:t>
        <a:bodyPr/>
        <a:lstStyle/>
        <a:p>
          <a:r>
            <a:rPr lang="en-US" dirty="0"/>
            <a:t>Enrollment trends across the college</a:t>
          </a:r>
        </a:p>
      </dgm:t>
    </dgm:pt>
    <dgm:pt modelId="{809BF798-C7E6-4D1A-88A9-34A0FCCBDA3A}" type="parTrans" cxnId="{149BDA3E-6FE1-4AE9-8BB2-F6DE1023C009}">
      <dgm:prSet/>
      <dgm:spPr/>
      <dgm:t>
        <a:bodyPr/>
        <a:lstStyle/>
        <a:p>
          <a:endParaRPr lang="en-US"/>
        </a:p>
      </dgm:t>
    </dgm:pt>
    <dgm:pt modelId="{BB1AE54D-9352-484D-A9F9-6B50D06A6180}" type="sibTrans" cxnId="{149BDA3E-6FE1-4AE9-8BB2-F6DE1023C009}">
      <dgm:prSet/>
      <dgm:spPr/>
      <dgm:t>
        <a:bodyPr/>
        <a:lstStyle/>
        <a:p>
          <a:endParaRPr lang="en-US"/>
        </a:p>
      </dgm:t>
    </dgm:pt>
    <dgm:pt modelId="{27A8F1C2-E2CB-40BF-8C5F-356355B94E4D}">
      <dgm:prSet custT="1"/>
      <dgm:spPr/>
      <dgm:t>
        <a:bodyPr/>
        <a:lstStyle/>
        <a:p>
          <a:r>
            <a:rPr lang="en-US" sz="1800" dirty="0"/>
            <a:t>Survey Tippie Female Students</a:t>
          </a:r>
        </a:p>
      </dgm:t>
    </dgm:pt>
    <dgm:pt modelId="{BFA039E3-3199-4A7F-875F-D2BA3A286EBA}" type="parTrans" cxnId="{C08D797A-0627-47B0-926C-CE20770DFA05}">
      <dgm:prSet/>
      <dgm:spPr/>
      <dgm:t>
        <a:bodyPr/>
        <a:lstStyle/>
        <a:p>
          <a:endParaRPr lang="en-US"/>
        </a:p>
      </dgm:t>
    </dgm:pt>
    <dgm:pt modelId="{4B1AF0A8-C667-47AA-9DB2-3FFBA980D80C}" type="sibTrans" cxnId="{C08D797A-0627-47B0-926C-CE20770DFA05}">
      <dgm:prSet/>
      <dgm:spPr/>
      <dgm:t>
        <a:bodyPr/>
        <a:lstStyle/>
        <a:p>
          <a:endParaRPr lang="en-US"/>
        </a:p>
      </dgm:t>
    </dgm:pt>
    <dgm:pt modelId="{FADB0592-941A-47E6-B6CC-C35362F14D52}">
      <dgm:prSet/>
      <dgm:spPr>
        <a:solidFill>
          <a:schemeClr val="accent5"/>
        </a:solidFill>
      </dgm:spPr>
      <dgm:t>
        <a:bodyPr/>
        <a:lstStyle/>
        <a:p>
          <a:r>
            <a:rPr lang="en-US"/>
            <a:t>Discover how women perceive BAIS</a:t>
          </a:r>
          <a:endParaRPr lang="en-US" dirty="0"/>
        </a:p>
      </dgm:t>
    </dgm:pt>
    <dgm:pt modelId="{87261E6E-9D6B-4183-A9D3-FC47C31F1BED}" type="parTrans" cxnId="{506B1556-50E4-4809-A565-F4C155221435}">
      <dgm:prSet/>
      <dgm:spPr/>
      <dgm:t>
        <a:bodyPr/>
        <a:lstStyle/>
        <a:p>
          <a:endParaRPr lang="en-US"/>
        </a:p>
      </dgm:t>
    </dgm:pt>
    <dgm:pt modelId="{09820F16-E139-4856-85C3-F64FA5C7E398}" type="sibTrans" cxnId="{506B1556-50E4-4809-A565-F4C155221435}">
      <dgm:prSet/>
      <dgm:spPr/>
      <dgm:t>
        <a:bodyPr/>
        <a:lstStyle/>
        <a:p>
          <a:endParaRPr lang="en-US"/>
        </a:p>
      </dgm:t>
    </dgm:pt>
    <dgm:pt modelId="{E3B1D2E9-4602-4634-ACB1-68F5B722C706}">
      <dgm:prSet/>
      <dgm:spPr>
        <a:solidFill>
          <a:schemeClr val="accent5"/>
        </a:solidFill>
      </dgm:spPr>
      <dgm:t>
        <a:bodyPr/>
        <a:lstStyle/>
        <a:p>
          <a:r>
            <a:rPr lang="en-US"/>
            <a:t>Explore factors that influence their decisions</a:t>
          </a:r>
          <a:endParaRPr lang="en-US" dirty="0"/>
        </a:p>
      </dgm:t>
    </dgm:pt>
    <dgm:pt modelId="{7AC71AFF-9800-4E0B-807A-F26474DCB5EF}" type="parTrans" cxnId="{E745E418-4EA6-4552-B1B0-0D8B43C254C2}">
      <dgm:prSet/>
      <dgm:spPr/>
      <dgm:t>
        <a:bodyPr/>
        <a:lstStyle/>
        <a:p>
          <a:endParaRPr lang="en-US"/>
        </a:p>
      </dgm:t>
    </dgm:pt>
    <dgm:pt modelId="{2DD67776-5D35-49BA-B53A-AD68B9EF363A}" type="sibTrans" cxnId="{E745E418-4EA6-4552-B1B0-0D8B43C254C2}">
      <dgm:prSet/>
      <dgm:spPr/>
      <dgm:t>
        <a:bodyPr/>
        <a:lstStyle/>
        <a:p>
          <a:endParaRPr lang="en-US"/>
        </a:p>
      </dgm:t>
    </dgm:pt>
    <dgm:pt modelId="{8FD4DDBB-0C72-4E04-AF26-9D1224FAF008}">
      <dgm:prSet/>
      <dgm:spPr>
        <a:solidFill>
          <a:schemeClr val="accent5"/>
        </a:solidFill>
      </dgm:spPr>
      <dgm:t>
        <a:bodyPr/>
        <a:lstStyle/>
        <a:p>
          <a:r>
            <a:rPr lang="en-US"/>
            <a:t>Understand why women choose BAIS</a:t>
          </a:r>
          <a:endParaRPr lang="en-US" dirty="0"/>
        </a:p>
      </dgm:t>
    </dgm:pt>
    <dgm:pt modelId="{21EDF44B-DD65-472E-AFC0-9A631E1BB41B}" type="parTrans" cxnId="{0BEC4DD8-FF95-425C-8179-9A507F5466FE}">
      <dgm:prSet/>
      <dgm:spPr/>
      <dgm:t>
        <a:bodyPr/>
        <a:lstStyle/>
        <a:p>
          <a:endParaRPr lang="en-US"/>
        </a:p>
      </dgm:t>
    </dgm:pt>
    <dgm:pt modelId="{220FBC65-2886-4408-97C2-996A6D377338}" type="sibTrans" cxnId="{0BEC4DD8-FF95-425C-8179-9A507F5466FE}">
      <dgm:prSet/>
      <dgm:spPr/>
      <dgm:t>
        <a:bodyPr/>
        <a:lstStyle/>
        <a:p>
          <a:endParaRPr lang="en-US"/>
        </a:p>
      </dgm:t>
    </dgm:pt>
    <dgm:pt modelId="{04273285-27B6-4472-904F-A40E0811C2FB}">
      <dgm:prSet/>
      <dgm:spPr>
        <a:solidFill>
          <a:schemeClr val="accent5"/>
        </a:solidFill>
      </dgm:spPr>
      <dgm:t>
        <a:bodyPr/>
        <a:lstStyle/>
        <a:p>
          <a:r>
            <a:rPr lang="en-US" dirty="0"/>
            <a:t>Recognize how women want to be supported </a:t>
          </a:r>
        </a:p>
      </dgm:t>
    </dgm:pt>
    <dgm:pt modelId="{05425068-9920-48AF-AD89-5C5A62A58A46}" type="parTrans" cxnId="{68E0A858-C43E-4928-A122-05073B35795F}">
      <dgm:prSet/>
      <dgm:spPr/>
      <dgm:t>
        <a:bodyPr/>
        <a:lstStyle/>
        <a:p>
          <a:endParaRPr lang="en-US"/>
        </a:p>
      </dgm:t>
    </dgm:pt>
    <dgm:pt modelId="{DCFBAA6E-A24D-46AE-8CA6-9BB9FC709FA8}" type="sibTrans" cxnId="{68E0A858-C43E-4928-A122-05073B35795F}">
      <dgm:prSet/>
      <dgm:spPr/>
      <dgm:t>
        <a:bodyPr/>
        <a:lstStyle/>
        <a:p>
          <a:endParaRPr lang="en-US"/>
        </a:p>
      </dgm:t>
    </dgm:pt>
    <dgm:pt modelId="{5D07AD4C-245A-42A0-A0A5-DAC0740A175D}">
      <dgm:prSet/>
      <dgm:spPr>
        <a:solidFill>
          <a:schemeClr val="accent5"/>
        </a:solidFill>
      </dgm:spPr>
      <dgm:t>
        <a:bodyPr/>
        <a:lstStyle/>
        <a:p>
          <a:endParaRPr lang="en-US" dirty="0"/>
        </a:p>
      </dgm:t>
    </dgm:pt>
    <dgm:pt modelId="{F1C2547E-7640-4809-BC70-3F5F3839E4BD}" type="parTrans" cxnId="{858B7249-F885-449A-8E1D-D8DF8905032F}">
      <dgm:prSet/>
      <dgm:spPr/>
      <dgm:t>
        <a:bodyPr/>
        <a:lstStyle/>
        <a:p>
          <a:endParaRPr lang="en-US"/>
        </a:p>
      </dgm:t>
    </dgm:pt>
    <dgm:pt modelId="{3759AB13-9DFA-4F0B-8CCD-9C53B71A1AFC}" type="sibTrans" cxnId="{858B7249-F885-449A-8E1D-D8DF8905032F}">
      <dgm:prSet/>
      <dgm:spPr/>
      <dgm:t>
        <a:bodyPr/>
        <a:lstStyle/>
        <a:p>
          <a:endParaRPr lang="en-US"/>
        </a:p>
      </dgm:t>
    </dgm:pt>
    <dgm:pt modelId="{061C2269-2196-4678-92EA-970EAE5BB8FC}">
      <dgm:prSet custT="1"/>
      <dgm:spPr/>
      <dgm:t>
        <a:bodyPr/>
        <a:lstStyle/>
        <a:p>
          <a:r>
            <a:rPr lang="en-US" sz="1800" dirty="0"/>
            <a:t>Research Women in STEM* and Factors of Influence</a:t>
          </a:r>
        </a:p>
      </dgm:t>
    </dgm:pt>
    <dgm:pt modelId="{2D8797EB-C041-4059-B85D-11BCF36F1E2E}" type="parTrans" cxnId="{3B33B115-7C82-42ED-AF70-63A415AA4811}">
      <dgm:prSet/>
      <dgm:spPr/>
      <dgm:t>
        <a:bodyPr/>
        <a:lstStyle/>
        <a:p>
          <a:endParaRPr lang="en-US"/>
        </a:p>
      </dgm:t>
    </dgm:pt>
    <dgm:pt modelId="{2E278605-F830-4E25-B0A6-8C7FCCB12FF0}" type="sibTrans" cxnId="{3B33B115-7C82-42ED-AF70-63A415AA4811}">
      <dgm:prSet/>
      <dgm:spPr/>
      <dgm:t>
        <a:bodyPr/>
        <a:lstStyle/>
        <a:p>
          <a:endParaRPr lang="en-US"/>
        </a:p>
      </dgm:t>
    </dgm:pt>
    <dgm:pt modelId="{E8174A1D-71ED-4DB4-8B4F-1B172FF5FF83}">
      <dgm:prSet/>
      <dgm:spPr>
        <a:solidFill>
          <a:schemeClr val="accent5"/>
        </a:solidFill>
      </dgm:spPr>
      <dgm:t>
        <a:bodyPr/>
        <a:lstStyle/>
        <a:p>
          <a:r>
            <a:rPr lang="en-US" dirty="0"/>
            <a:t>Social inclusion </a:t>
          </a:r>
        </a:p>
      </dgm:t>
    </dgm:pt>
    <dgm:pt modelId="{E5C7B129-8370-4CDE-8B0E-C004C39B6808}" type="parTrans" cxnId="{FAF8CBC7-7F82-4239-94E7-FF1BD1EBCCE2}">
      <dgm:prSet/>
      <dgm:spPr/>
      <dgm:t>
        <a:bodyPr/>
        <a:lstStyle/>
        <a:p>
          <a:endParaRPr lang="en-US"/>
        </a:p>
      </dgm:t>
    </dgm:pt>
    <dgm:pt modelId="{E9B2855A-80CC-4250-94E2-A504FA447D52}" type="sibTrans" cxnId="{FAF8CBC7-7F82-4239-94E7-FF1BD1EBCCE2}">
      <dgm:prSet/>
      <dgm:spPr/>
      <dgm:t>
        <a:bodyPr/>
        <a:lstStyle/>
        <a:p>
          <a:endParaRPr lang="en-US"/>
        </a:p>
      </dgm:t>
    </dgm:pt>
    <dgm:pt modelId="{0A78BE02-4286-49E9-93DA-0CE959CBBBA3}">
      <dgm:prSet/>
      <dgm:spPr>
        <a:solidFill>
          <a:schemeClr val="accent5"/>
        </a:solidFill>
      </dgm:spPr>
      <dgm:t>
        <a:bodyPr/>
        <a:lstStyle/>
        <a:p>
          <a:r>
            <a:rPr lang="en-US" dirty="0"/>
            <a:t>Underrepresentation in STEM - focus on MIS, IS and Computer Science articles</a:t>
          </a:r>
        </a:p>
      </dgm:t>
    </dgm:pt>
    <dgm:pt modelId="{2ECF3951-2EEF-4609-BCCB-D8EA03927CDA}" type="parTrans" cxnId="{00022FA4-1C95-4B7D-B2EB-4BCE9EAAE5C4}">
      <dgm:prSet/>
      <dgm:spPr/>
      <dgm:t>
        <a:bodyPr/>
        <a:lstStyle/>
        <a:p>
          <a:endParaRPr lang="en-US"/>
        </a:p>
      </dgm:t>
    </dgm:pt>
    <dgm:pt modelId="{80C2E142-F8D5-4824-BB79-08D0CB823FCF}" type="sibTrans" cxnId="{00022FA4-1C95-4B7D-B2EB-4BCE9EAAE5C4}">
      <dgm:prSet/>
      <dgm:spPr/>
      <dgm:t>
        <a:bodyPr/>
        <a:lstStyle/>
        <a:p>
          <a:endParaRPr lang="en-US"/>
        </a:p>
      </dgm:t>
    </dgm:pt>
    <dgm:pt modelId="{C8CDB007-9694-4967-B2EA-E4D8ED063C47}">
      <dgm:prSet/>
      <dgm:spPr>
        <a:solidFill>
          <a:schemeClr val="accent5"/>
        </a:solidFill>
      </dgm:spPr>
      <dgm:t>
        <a:bodyPr/>
        <a:lstStyle/>
        <a:p>
          <a:r>
            <a:rPr lang="en-US" dirty="0"/>
            <a:t>Stereotyping</a:t>
          </a:r>
        </a:p>
      </dgm:t>
    </dgm:pt>
    <dgm:pt modelId="{73583A7C-A815-4D32-AB14-517EB94054F8}" type="parTrans" cxnId="{0CA01A21-45D5-4557-A052-97167224D6DB}">
      <dgm:prSet/>
      <dgm:spPr/>
      <dgm:t>
        <a:bodyPr/>
        <a:lstStyle/>
        <a:p>
          <a:endParaRPr lang="en-US"/>
        </a:p>
      </dgm:t>
    </dgm:pt>
    <dgm:pt modelId="{F835645F-E9E1-4FE5-A5E1-CD8BBC3E1F05}" type="sibTrans" cxnId="{0CA01A21-45D5-4557-A052-97167224D6DB}">
      <dgm:prSet/>
      <dgm:spPr/>
      <dgm:t>
        <a:bodyPr/>
        <a:lstStyle/>
        <a:p>
          <a:endParaRPr lang="en-US"/>
        </a:p>
      </dgm:t>
    </dgm:pt>
    <dgm:pt modelId="{1A9E1F83-B7FD-4726-B4A6-596076287D95}">
      <dgm:prSet/>
      <dgm:spPr>
        <a:solidFill>
          <a:schemeClr val="accent5"/>
        </a:solidFill>
      </dgm:spPr>
      <dgm:t>
        <a:bodyPr/>
        <a:lstStyle/>
        <a:p>
          <a:r>
            <a:rPr lang="en-US" dirty="0"/>
            <a:t>Gender bias</a:t>
          </a:r>
        </a:p>
      </dgm:t>
    </dgm:pt>
    <dgm:pt modelId="{EE442FF3-9949-4F1B-B6D9-3A02825C0E7F}" type="parTrans" cxnId="{E324312A-0B67-4AC2-B7DA-C214F19A0E20}">
      <dgm:prSet/>
      <dgm:spPr/>
      <dgm:t>
        <a:bodyPr/>
        <a:lstStyle/>
        <a:p>
          <a:endParaRPr lang="en-US"/>
        </a:p>
      </dgm:t>
    </dgm:pt>
    <dgm:pt modelId="{39294313-0128-4040-8C9F-27E5595BBB38}" type="sibTrans" cxnId="{E324312A-0B67-4AC2-B7DA-C214F19A0E20}">
      <dgm:prSet/>
      <dgm:spPr/>
      <dgm:t>
        <a:bodyPr/>
        <a:lstStyle/>
        <a:p>
          <a:endParaRPr lang="en-US"/>
        </a:p>
      </dgm:t>
    </dgm:pt>
    <dgm:pt modelId="{F2DA1508-A5BB-40AC-A7FF-2E04136B1477}">
      <dgm:prSet/>
      <dgm:spPr>
        <a:solidFill>
          <a:schemeClr val="accent5"/>
        </a:solidFill>
      </dgm:spPr>
      <dgm:t>
        <a:bodyPr/>
        <a:lstStyle/>
        <a:p>
          <a:r>
            <a:rPr lang="en-US" dirty="0"/>
            <a:t>Major enrollment by gender</a:t>
          </a:r>
        </a:p>
      </dgm:t>
    </dgm:pt>
    <dgm:pt modelId="{B2AF4B00-33D0-45F8-9928-59FB2C9615C3}" type="parTrans" cxnId="{90DCD2EB-738E-49E9-8A1D-A870091BB4DF}">
      <dgm:prSet/>
      <dgm:spPr/>
      <dgm:t>
        <a:bodyPr/>
        <a:lstStyle/>
        <a:p>
          <a:endParaRPr lang="en-US"/>
        </a:p>
      </dgm:t>
    </dgm:pt>
    <dgm:pt modelId="{86D3B8D9-6D9E-4536-99BF-3D9020C5E179}" type="sibTrans" cxnId="{90DCD2EB-738E-49E9-8A1D-A870091BB4DF}">
      <dgm:prSet/>
      <dgm:spPr/>
      <dgm:t>
        <a:bodyPr/>
        <a:lstStyle/>
        <a:p>
          <a:endParaRPr lang="en-US"/>
        </a:p>
      </dgm:t>
    </dgm:pt>
    <dgm:pt modelId="{48C62472-0C00-4601-9B8C-DE66736450DD}">
      <dgm:prSet/>
      <dgm:spPr>
        <a:solidFill>
          <a:schemeClr val="accent5"/>
        </a:solidFill>
      </dgm:spPr>
      <dgm:t>
        <a:bodyPr/>
        <a:lstStyle/>
        <a:p>
          <a:r>
            <a:rPr lang="en-US" dirty="0"/>
            <a:t>Direct Admit enrollment </a:t>
          </a:r>
        </a:p>
      </dgm:t>
    </dgm:pt>
    <dgm:pt modelId="{CC282655-EE20-41A1-99FC-0D8DC53F7E77}" type="parTrans" cxnId="{F587575B-87D5-4862-A56B-98ADD248949E}">
      <dgm:prSet/>
      <dgm:spPr/>
      <dgm:t>
        <a:bodyPr/>
        <a:lstStyle/>
        <a:p>
          <a:endParaRPr lang="en-US"/>
        </a:p>
      </dgm:t>
    </dgm:pt>
    <dgm:pt modelId="{511649A3-D305-4B04-9FDF-53292BEA62A2}" type="sibTrans" cxnId="{F587575B-87D5-4862-A56B-98ADD248949E}">
      <dgm:prSet/>
      <dgm:spPr/>
      <dgm:t>
        <a:bodyPr/>
        <a:lstStyle/>
        <a:p>
          <a:endParaRPr lang="en-US"/>
        </a:p>
      </dgm:t>
    </dgm:pt>
    <dgm:pt modelId="{B73D70DE-87B2-4263-9CF2-B1BF44B337E3}">
      <dgm:prSet/>
      <dgm:spPr>
        <a:solidFill>
          <a:schemeClr val="accent5"/>
        </a:solidFill>
      </dgm:spPr>
      <dgm:t>
        <a:bodyPr/>
        <a:lstStyle/>
        <a:p>
          <a:r>
            <a:rPr lang="en-US" dirty="0"/>
            <a:t>Fall 2013 – Fall 2018 data</a:t>
          </a:r>
        </a:p>
      </dgm:t>
    </dgm:pt>
    <dgm:pt modelId="{C81B7F41-E901-40B2-BCA5-607B65C1E3B2}" type="parTrans" cxnId="{44066788-3152-4007-9A54-0A9C963ECBB2}">
      <dgm:prSet/>
      <dgm:spPr/>
      <dgm:t>
        <a:bodyPr/>
        <a:lstStyle/>
        <a:p>
          <a:endParaRPr lang="en-US"/>
        </a:p>
      </dgm:t>
    </dgm:pt>
    <dgm:pt modelId="{6136BB30-D185-495F-9F8C-7B956E316BB7}" type="sibTrans" cxnId="{44066788-3152-4007-9A54-0A9C963ECBB2}">
      <dgm:prSet/>
      <dgm:spPr/>
      <dgm:t>
        <a:bodyPr/>
        <a:lstStyle/>
        <a:p>
          <a:endParaRPr lang="en-US"/>
        </a:p>
      </dgm:t>
    </dgm:pt>
    <dgm:pt modelId="{F54EDD91-1319-4781-A1D4-13C23906C001}" type="pres">
      <dgm:prSet presAssocID="{8F0CC876-C1C8-4D15-9E04-D3A4339E58C1}" presName="linearFlow" presStyleCnt="0">
        <dgm:presLayoutVars>
          <dgm:dir/>
          <dgm:animLvl val="lvl"/>
          <dgm:resizeHandles/>
        </dgm:presLayoutVars>
      </dgm:prSet>
      <dgm:spPr/>
    </dgm:pt>
    <dgm:pt modelId="{B0E4B256-2447-4574-96B7-879A86263354}" type="pres">
      <dgm:prSet presAssocID="{FC45D9FC-7E50-4FBE-9D51-F871549E40C9}" presName="compositeNode" presStyleCnt="0">
        <dgm:presLayoutVars>
          <dgm:bulletEnabled val="1"/>
        </dgm:presLayoutVars>
      </dgm:prSet>
      <dgm:spPr/>
    </dgm:pt>
    <dgm:pt modelId="{F785F370-26FF-4A7B-AB5F-0CA5827C162F}" type="pres">
      <dgm:prSet presAssocID="{FC45D9FC-7E50-4FBE-9D51-F871549E40C9}" presName="image" presStyleLbl="fgImgPlac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9A2FFCC2-6379-4ABC-8A7C-0ED4BBD8CC19}" type="pres">
      <dgm:prSet presAssocID="{FC45D9FC-7E50-4FBE-9D51-F871549E40C9}" presName="childNode" presStyleLbl="node1" presStyleIdx="0" presStyleCnt="3">
        <dgm:presLayoutVars>
          <dgm:bulletEnabled val="1"/>
        </dgm:presLayoutVars>
      </dgm:prSet>
      <dgm:spPr/>
    </dgm:pt>
    <dgm:pt modelId="{DBAC4F56-E11B-444B-A67F-895307D20F14}" type="pres">
      <dgm:prSet presAssocID="{FC45D9FC-7E50-4FBE-9D51-F871549E40C9}" presName="parentNode" presStyleLbl="revTx" presStyleIdx="0" presStyleCnt="3" custScaleX="59840">
        <dgm:presLayoutVars>
          <dgm:chMax val="0"/>
          <dgm:bulletEnabled val="1"/>
        </dgm:presLayoutVars>
      </dgm:prSet>
      <dgm:spPr/>
    </dgm:pt>
    <dgm:pt modelId="{FB718009-1F8E-470E-B995-7E7E7CC8CD9B}" type="pres">
      <dgm:prSet presAssocID="{864C1D8F-D4AA-459C-BAD6-B3E8D686A8C0}" presName="sibTrans" presStyleCnt="0"/>
      <dgm:spPr/>
    </dgm:pt>
    <dgm:pt modelId="{A3115D58-9DC4-4880-A5C4-EE9830CF1551}" type="pres">
      <dgm:prSet presAssocID="{27A8F1C2-E2CB-40BF-8C5F-356355B94E4D}" presName="compositeNode" presStyleCnt="0">
        <dgm:presLayoutVars>
          <dgm:bulletEnabled val="1"/>
        </dgm:presLayoutVars>
      </dgm:prSet>
      <dgm:spPr/>
    </dgm:pt>
    <dgm:pt modelId="{114A90E3-4DAA-493D-AB1C-BD6A29CCAF80}" type="pres">
      <dgm:prSet presAssocID="{27A8F1C2-E2CB-40BF-8C5F-356355B94E4D}" presName="image" presStyleLbl="fgImgPlace1" presStyleIdx="1" presStyleCnt="3"/>
      <dgm:spPr>
        <a:blipFill rotWithShape="1">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9A110DB-551D-45F1-9CAA-5B93E5C2C59A}" type="pres">
      <dgm:prSet presAssocID="{27A8F1C2-E2CB-40BF-8C5F-356355B94E4D}" presName="childNode" presStyleLbl="node1" presStyleIdx="1" presStyleCnt="3">
        <dgm:presLayoutVars>
          <dgm:bulletEnabled val="1"/>
        </dgm:presLayoutVars>
      </dgm:prSet>
      <dgm:spPr/>
    </dgm:pt>
    <dgm:pt modelId="{2D9E3478-0079-478D-AF69-5621E011E5D2}" type="pres">
      <dgm:prSet presAssocID="{27A8F1C2-E2CB-40BF-8C5F-356355B94E4D}" presName="parentNode" presStyleLbl="revTx" presStyleIdx="1" presStyleCnt="3" custScaleX="66880">
        <dgm:presLayoutVars>
          <dgm:chMax val="0"/>
          <dgm:bulletEnabled val="1"/>
        </dgm:presLayoutVars>
      </dgm:prSet>
      <dgm:spPr/>
    </dgm:pt>
    <dgm:pt modelId="{2737F614-AA3E-4ADF-8308-606EF5F5C000}" type="pres">
      <dgm:prSet presAssocID="{4B1AF0A8-C667-47AA-9DB2-3FFBA980D80C}" presName="sibTrans" presStyleCnt="0"/>
      <dgm:spPr/>
    </dgm:pt>
    <dgm:pt modelId="{D4BBB049-984A-4F76-8897-A70969DC06BB}" type="pres">
      <dgm:prSet presAssocID="{061C2269-2196-4678-92EA-970EAE5BB8FC}" presName="compositeNode" presStyleCnt="0">
        <dgm:presLayoutVars>
          <dgm:bulletEnabled val="1"/>
        </dgm:presLayoutVars>
      </dgm:prSet>
      <dgm:spPr/>
    </dgm:pt>
    <dgm:pt modelId="{C7F497DE-42A8-4659-BCBE-DF2C9D238F35}" type="pres">
      <dgm:prSet presAssocID="{061C2269-2196-4678-92EA-970EAE5BB8FC}" presName="image" presStyleLbl="fgImgPlac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D5168F83-CB2E-4DB5-8212-C0BCE7ADAC4A}" type="pres">
      <dgm:prSet presAssocID="{061C2269-2196-4678-92EA-970EAE5BB8FC}" presName="childNode" presStyleLbl="node1" presStyleIdx="2" presStyleCnt="3">
        <dgm:presLayoutVars>
          <dgm:bulletEnabled val="1"/>
        </dgm:presLayoutVars>
      </dgm:prSet>
      <dgm:spPr/>
    </dgm:pt>
    <dgm:pt modelId="{0D7D3C65-7AE3-4BF9-8C6C-B3795AFE944B}" type="pres">
      <dgm:prSet presAssocID="{061C2269-2196-4678-92EA-970EAE5BB8FC}" presName="parentNode" presStyleLbl="revTx" presStyleIdx="2" presStyleCnt="3">
        <dgm:presLayoutVars>
          <dgm:chMax val="0"/>
          <dgm:bulletEnabled val="1"/>
        </dgm:presLayoutVars>
      </dgm:prSet>
      <dgm:spPr/>
    </dgm:pt>
  </dgm:ptLst>
  <dgm:cxnLst>
    <dgm:cxn modelId="{CDAE9902-0412-448F-981D-21B11B241A6F}" type="presOf" srcId="{48C62472-0C00-4601-9B8C-DE66736450DD}" destId="{9A2FFCC2-6379-4ABC-8A7C-0ED4BBD8CC19}" srcOrd="0" destOrd="2" presId="urn:microsoft.com/office/officeart/2005/8/layout/hList2"/>
    <dgm:cxn modelId="{519F5613-747A-4CE1-8D3E-121D6FA87F83}" type="presOf" srcId="{F2DA1508-A5BB-40AC-A7FF-2E04136B1477}" destId="{9A2FFCC2-6379-4ABC-8A7C-0ED4BBD8CC19}" srcOrd="0" destOrd="1" presId="urn:microsoft.com/office/officeart/2005/8/layout/hList2"/>
    <dgm:cxn modelId="{3B33B115-7C82-42ED-AF70-63A415AA4811}" srcId="{8F0CC876-C1C8-4D15-9E04-D3A4339E58C1}" destId="{061C2269-2196-4678-92EA-970EAE5BB8FC}" srcOrd="2" destOrd="0" parTransId="{2D8797EB-C041-4059-B85D-11BCF36F1E2E}" sibTransId="{2E278605-F830-4E25-B0A6-8C7FCCB12FF0}"/>
    <dgm:cxn modelId="{E745E418-4EA6-4552-B1B0-0D8B43C254C2}" srcId="{27A8F1C2-E2CB-40BF-8C5F-356355B94E4D}" destId="{E3B1D2E9-4602-4634-ACB1-68F5B722C706}" srcOrd="1" destOrd="0" parTransId="{7AC71AFF-9800-4E0B-807A-F26474DCB5EF}" sibTransId="{2DD67776-5D35-49BA-B53A-AD68B9EF363A}"/>
    <dgm:cxn modelId="{0CA01A21-45D5-4557-A052-97167224D6DB}" srcId="{061C2269-2196-4678-92EA-970EAE5BB8FC}" destId="{C8CDB007-9694-4967-B2EA-E4D8ED063C47}" srcOrd="2" destOrd="0" parTransId="{73583A7C-A815-4D32-AB14-517EB94054F8}" sibTransId="{F835645F-E9E1-4FE5-A5E1-CD8BBC3E1F05}"/>
    <dgm:cxn modelId="{E324312A-0B67-4AC2-B7DA-C214F19A0E20}" srcId="{061C2269-2196-4678-92EA-970EAE5BB8FC}" destId="{1A9E1F83-B7FD-4726-B4A6-596076287D95}" srcOrd="3" destOrd="0" parTransId="{EE442FF3-9949-4F1B-B6D9-3A02825C0E7F}" sibTransId="{39294313-0128-4040-8C9F-27E5595BBB38}"/>
    <dgm:cxn modelId="{6906523E-7C6B-477F-9381-AD1355DFC6F7}" type="presOf" srcId="{8FD4DDBB-0C72-4E04-AF26-9D1224FAF008}" destId="{B9A110DB-551D-45F1-9CAA-5B93E5C2C59A}" srcOrd="0" destOrd="2" presId="urn:microsoft.com/office/officeart/2005/8/layout/hList2"/>
    <dgm:cxn modelId="{149BDA3E-6FE1-4AE9-8BB2-F6DE1023C009}" srcId="{FC45D9FC-7E50-4FBE-9D51-F871549E40C9}" destId="{1ECEA8C1-45AA-4835-9787-B10F7BF4407E}" srcOrd="0" destOrd="0" parTransId="{809BF798-C7E6-4D1A-88A9-34A0FCCBDA3A}" sibTransId="{BB1AE54D-9352-484D-A9F9-6B50D06A6180}"/>
    <dgm:cxn modelId="{F587575B-87D5-4862-A56B-98ADD248949E}" srcId="{FC45D9FC-7E50-4FBE-9D51-F871549E40C9}" destId="{48C62472-0C00-4601-9B8C-DE66736450DD}" srcOrd="2" destOrd="0" parTransId="{CC282655-EE20-41A1-99FC-0D8DC53F7E77}" sibTransId="{511649A3-D305-4B04-9FDF-53292BEA62A2}"/>
    <dgm:cxn modelId="{B30EE143-3D65-4FFC-8071-708F9D4053BA}" type="presOf" srcId="{E8174A1D-71ED-4DB4-8B4F-1B172FF5FF83}" destId="{D5168F83-CB2E-4DB5-8212-C0BCE7ADAC4A}" srcOrd="0" destOrd="0" presId="urn:microsoft.com/office/officeart/2005/8/layout/hList2"/>
    <dgm:cxn modelId="{4F291065-1EA1-4B35-A185-4A4794771324}" type="presOf" srcId="{5D07AD4C-245A-42A0-A0A5-DAC0740A175D}" destId="{B9A110DB-551D-45F1-9CAA-5B93E5C2C59A}" srcOrd="0" destOrd="4" presId="urn:microsoft.com/office/officeart/2005/8/layout/hList2"/>
    <dgm:cxn modelId="{A90A9065-1527-4417-9DE7-73A84F1F4FA5}" srcId="{8F0CC876-C1C8-4D15-9E04-D3A4339E58C1}" destId="{FC45D9FC-7E50-4FBE-9D51-F871549E40C9}" srcOrd="0" destOrd="0" parTransId="{EFCB71D4-82A9-4C6D-9274-31A3489DC6C1}" sibTransId="{864C1D8F-D4AA-459C-BAD6-B3E8D686A8C0}"/>
    <dgm:cxn modelId="{0A196266-D18B-48A0-AE0F-5D283848C74A}" type="presOf" srcId="{061C2269-2196-4678-92EA-970EAE5BB8FC}" destId="{0D7D3C65-7AE3-4BF9-8C6C-B3795AFE944B}" srcOrd="0" destOrd="0" presId="urn:microsoft.com/office/officeart/2005/8/layout/hList2"/>
    <dgm:cxn modelId="{E1366946-AB75-4426-BF87-AD38D72FAE41}" type="presOf" srcId="{FADB0592-941A-47E6-B6CC-C35362F14D52}" destId="{B9A110DB-551D-45F1-9CAA-5B93E5C2C59A}" srcOrd="0" destOrd="0" presId="urn:microsoft.com/office/officeart/2005/8/layout/hList2"/>
    <dgm:cxn modelId="{858B7249-F885-449A-8E1D-D8DF8905032F}" srcId="{27A8F1C2-E2CB-40BF-8C5F-356355B94E4D}" destId="{5D07AD4C-245A-42A0-A0A5-DAC0740A175D}" srcOrd="4" destOrd="0" parTransId="{F1C2547E-7640-4809-BC70-3F5F3839E4BD}" sibTransId="{3759AB13-9DFA-4F0B-8CCD-9C53B71A1AFC}"/>
    <dgm:cxn modelId="{996B5F4E-04B4-420B-95E4-72B9CCAE10CF}" type="presOf" srcId="{E3B1D2E9-4602-4634-ACB1-68F5B722C706}" destId="{B9A110DB-551D-45F1-9CAA-5B93E5C2C59A}" srcOrd="0" destOrd="1" presId="urn:microsoft.com/office/officeart/2005/8/layout/hList2"/>
    <dgm:cxn modelId="{506B1556-50E4-4809-A565-F4C155221435}" srcId="{27A8F1C2-E2CB-40BF-8C5F-356355B94E4D}" destId="{FADB0592-941A-47E6-B6CC-C35362F14D52}" srcOrd="0" destOrd="0" parTransId="{87261E6E-9D6B-4183-A9D3-FC47C31F1BED}" sibTransId="{09820F16-E139-4856-85C3-F64FA5C7E398}"/>
    <dgm:cxn modelId="{68E0A858-C43E-4928-A122-05073B35795F}" srcId="{27A8F1C2-E2CB-40BF-8C5F-356355B94E4D}" destId="{04273285-27B6-4472-904F-A40E0811C2FB}" srcOrd="3" destOrd="0" parTransId="{05425068-9920-48AF-AD89-5C5A62A58A46}" sibTransId="{DCFBAA6E-A24D-46AE-8CA6-9BB9FC709FA8}"/>
    <dgm:cxn modelId="{C08D797A-0627-47B0-926C-CE20770DFA05}" srcId="{8F0CC876-C1C8-4D15-9E04-D3A4339E58C1}" destId="{27A8F1C2-E2CB-40BF-8C5F-356355B94E4D}" srcOrd="1" destOrd="0" parTransId="{BFA039E3-3199-4A7F-875F-D2BA3A286EBA}" sibTransId="{4B1AF0A8-C667-47AA-9DB2-3FFBA980D80C}"/>
    <dgm:cxn modelId="{269A607E-C50F-47A6-9E84-48B923D7DC1F}" type="presOf" srcId="{0A78BE02-4286-49E9-93DA-0CE959CBBBA3}" destId="{D5168F83-CB2E-4DB5-8212-C0BCE7ADAC4A}" srcOrd="0" destOrd="1" presId="urn:microsoft.com/office/officeart/2005/8/layout/hList2"/>
    <dgm:cxn modelId="{4E432786-A880-47EE-9A59-B29060B8E9C7}" type="presOf" srcId="{1ECEA8C1-45AA-4835-9787-B10F7BF4407E}" destId="{9A2FFCC2-6379-4ABC-8A7C-0ED4BBD8CC19}" srcOrd="0" destOrd="0" presId="urn:microsoft.com/office/officeart/2005/8/layout/hList2"/>
    <dgm:cxn modelId="{44066788-3152-4007-9A54-0A9C963ECBB2}" srcId="{FC45D9FC-7E50-4FBE-9D51-F871549E40C9}" destId="{B73D70DE-87B2-4263-9CF2-B1BF44B337E3}" srcOrd="3" destOrd="0" parTransId="{C81B7F41-E901-40B2-BCA5-607B65C1E3B2}" sibTransId="{6136BB30-D185-495F-9F8C-7B956E316BB7}"/>
    <dgm:cxn modelId="{13058592-51AB-4806-A802-80DD159DD9AE}" type="presOf" srcId="{04273285-27B6-4472-904F-A40E0811C2FB}" destId="{B9A110DB-551D-45F1-9CAA-5B93E5C2C59A}" srcOrd="0" destOrd="3" presId="urn:microsoft.com/office/officeart/2005/8/layout/hList2"/>
    <dgm:cxn modelId="{00022FA4-1C95-4B7D-B2EB-4BCE9EAAE5C4}" srcId="{061C2269-2196-4678-92EA-970EAE5BB8FC}" destId="{0A78BE02-4286-49E9-93DA-0CE959CBBBA3}" srcOrd="1" destOrd="0" parTransId="{2ECF3951-2EEF-4609-BCCB-D8EA03927CDA}" sibTransId="{80C2E142-F8D5-4824-BB79-08D0CB823FCF}"/>
    <dgm:cxn modelId="{D3FC7EA6-F017-4308-87FE-8C45C8565E3E}" type="presOf" srcId="{1A9E1F83-B7FD-4726-B4A6-596076287D95}" destId="{D5168F83-CB2E-4DB5-8212-C0BCE7ADAC4A}" srcOrd="0" destOrd="3" presId="urn:microsoft.com/office/officeart/2005/8/layout/hList2"/>
    <dgm:cxn modelId="{3CE55EA7-4317-48F9-B3DE-259ED40FA934}" type="presOf" srcId="{8F0CC876-C1C8-4D15-9E04-D3A4339E58C1}" destId="{F54EDD91-1319-4781-A1D4-13C23906C001}" srcOrd="0" destOrd="0" presId="urn:microsoft.com/office/officeart/2005/8/layout/hList2"/>
    <dgm:cxn modelId="{07DA2CB3-02E8-4309-AF52-3AFF902E0765}" type="presOf" srcId="{FC45D9FC-7E50-4FBE-9D51-F871549E40C9}" destId="{DBAC4F56-E11B-444B-A67F-895307D20F14}" srcOrd="0" destOrd="0" presId="urn:microsoft.com/office/officeart/2005/8/layout/hList2"/>
    <dgm:cxn modelId="{FAF8CBC7-7F82-4239-94E7-FF1BD1EBCCE2}" srcId="{061C2269-2196-4678-92EA-970EAE5BB8FC}" destId="{E8174A1D-71ED-4DB4-8B4F-1B172FF5FF83}" srcOrd="0" destOrd="0" parTransId="{E5C7B129-8370-4CDE-8B0E-C004C39B6808}" sibTransId="{E9B2855A-80CC-4250-94E2-A504FA447D52}"/>
    <dgm:cxn modelId="{FBDAFED3-04C4-4CEE-AB40-321AD28C772B}" type="presOf" srcId="{C8CDB007-9694-4967-B2EA-E4D8ED063C47}" destId="{D5168F83-CB2E-4DB5-8212-C0BCE7ADAC4A}" srcOrd="0" destOrd="2" presId="urn:microsoft.com/office/officeart/2005/8/layout/hList2"/>
    <dgm:cxn modelId="{0BEC4DD8-FF95-425C-8179-9A507F5466FE}" srcId="{27A8F1C2-E2CB-40BF-8C5F-356355B94E4D}" destId="{8FD4DDBB-0C72-4E04-AF26-9D1224FAF008}" srcOrd="2" destOrd="0" parTransId="{21EDF44B-DD65-472E-AFC0-9A631E1BB41B}" sibTransId="{220FBC65-2886-4408-97C2-996A6D377338}"/>
    <dgm:cxn modelId="{90DCD2EB-738E-49E9-8A1D-A870091BB4DF}" srcId="{FC45D9FC-7E50-4FBE-9D51-F871549E40C9}" destId="{F2DA1508-A5BB-40AC-A7FF-2E04136B1477}" srcOrd="1" destOrd="0" parTransId="{B2AF4B00-33D0-45F8-9928-59FB2C9615C3}" sibTransId="{86D3B8D9-6D9E-4536-99BF-3D9020C5E179}"/>
    <dgm:cxn modelId="{AD2B99EF-32FE-49A8-A713-D81DFC631705}" type="presOf" srcId="{27A8F1C2-E2CB-40BF-8C5F-356355B94E4D}" destId="{2D9E3478-0079-478D-AF69-5621E011E5D2}" srcOrd="0" destOrd="0" presId="urn:microsoft.com/office/officeart/2005/8/layout/hList2"/>
    <dgm:cxn modelId="{4E0486FF-E74A-48D2-AA7A-4C0B60CB85E7}" type="presOf" srcId="{B73D70DE-87B2-4263-9CF2-B1BF44B337E3}" destId="{9A2FFCC2-6379-4ABC-8A7C-0ED4BBD8CC19}" srcOrd="0" destOrd="3" presId="urn:microsoft.com/office/officeart/2005/8/layout/hList2"/>
    <dgm:cxn modelId="{90B8B0BF-3573-40C6-9691-ECD0CAB0C5D7}" type="presParOf" srcId="{F54EDD91-1319-4781-A1D4-13C23906C001}" destId="{B0E4B256-2447-4574-96B7-879A86263354}" srcOrd="0" destOrd="0" presId="urn:microsoft.com/office/officeart/2005/8/layout/hList2"/>
    <dgm:cxn modelId="{DC8F683C-AA86-4838-B484-3959EAAF99BB}" type="presParOf" srcId="{B0E4B256-2447-4574-96B7-879A86263354}" destId="{F785F370-26FF-4A7B-AB5F-0CA5827C162F}" srcOrd="0" destOrd="0" presId="urn:microsoft.com/office/officeart/2005/8/layout/hList2"/>
    <dgm:cxn modelId="{5864A37F-E5AC-461D-983F-D83962716CA9}" type="presParOf" srcId="{B0E4B256-2447-4574-96B7-879A86263354}" destId="{9A2FFCC2-6379-4ABC-8A7C-0ED4BBD8CC19}" srcOrd="1" destOrd="0" presId="urn:microsoft.com/office/officeart/2005/8/layout/hList2"/>
    <dgm:cxn modelId="{A83A6B9C-0264-4FD1-BD3E-4752DD4A8E79}" type="presParOf" srcId="{B0E4B256-2447-4574-96B7-879A86263354}" destId="{DBAC4F56-E11B-444B-A67F-895307D20F14}" srcOrd="2" destOrd="0" presId="urn:microsoft.com/office/officeart/2005/8/layout/hList2"/>
    <dgm:cxn modelId="{FF170A8F-A094-47C4-862F-881F33DCDC33}" type="presParOf" srcId="{F54EDD91-1319-4781-A1D4-13C23906C001}" destId="{FB718009-1F8E-470E-B995-7E7E7CC8CD9B}" srcOrd="1" destOrd="0" presId="urn:microsoft.com/office/officeart/2005/8/layout/hList2"/>
    <dgm:cxn modelId="{225D47AD-59CA-4723-BF6A-701458620C80}" type="presParOf" srcId="{F54EDD91-1319-4781-A1D4-13C23906C001}" destId="{A3115D58-9DC4-4880-A5C4-EE9830CF1551}" srcOrd="2" destOrd="0" presId="urn:microsoft.com/office/officeart/2005/8/layout/hList2"/>
    <dgm:cxn modelId="{2A685007-3261-47E6-AFB8-FE73BEF51636}" type="presParOf" srcId="{A3115D58-9DC4-4880-A5C4-EE9830CF1551}" destId="{114A90E3-4DAA-493D-AB1C-BD6A29CCAF80}" srcOrd="0" destOrd="0" presId="urn:microsoft.com/office/officeart/2005/8/layout/hList2"/>
    <dgm:cxn modelId="{550AC695-421C-4C28-B473-CCFC76114770}" type="presParOf" srcId="{A3115D58-9DC4-4880-A5C4-EE9830CF1551}" destId="{B9A110DB-551D-45F1-9CAA-5B93E5C2C59A}" srcOrd="1" destOrd="0" presId="urn:microsoft.com/office/officeart/2005/8/layout/hList2"/>
    <dgm:cxn modelId="{D258FE6D-7567-4B01-964D-2CE0DB86AFDC}" type="presParOf" srcId="{A3115D58-9DC4-4880-A5C4-EE9830CF1551}" destId="{2D9E3478-0079-478D-AF69-5621E011E5D2}" srcOrd="2" destOrd="0" presId="urn:microsoft.com/office/officeart/2005/8/layout/hList2"/>
    <dgm:cxn modelId="{F048BD57-5FBD-4E8D-80B5-74D97908701B}" type="presParOf" srcId="{F54EDD91-1319-4781-A1D4-13C23906C001}" destId="{2737F614-AA3E-4ADF-8308-606EF5F5C000}" srcOrd="3" destOrd="0" presId="urn:microsoft.com/office/officeart/2005/8/layout/hList2"/>
    <dgm:cxn modelId="{72B6A29B-87C0-4149-9327-656472457FF1}" type="presParOf" srcId="{F54EDD91-1319-4781-A1D4-13C23906C001}" destId="{D4BBB049-984A-4F76-8897-A70969DC06BB}" srcOrd="4" destOrd="0" presId="urn:microsoft.com/office/officeart/2005/8/layout/hList2"/>
    <dgm:cxn modelId="{89802F5F-C879-446D-9DE2-F2EEEA3CF8E1}" type="presParOf" srcId="{D4BBB049-984A-4F76-8897-A70969DC06BB}" destId="{C7F497DE-42A8-4659-BCBE-DF2C9D238F35}" srcOrd="0" destOrd="0" presId="urn:microsoft.com/office/officeart/2005/8/layout/hList2"/>
    <dgm:cxn modelId="{8DDCE106-FFE9-4406-A83F-0B6FC28CC41B}" type="presParOf" srcId="{D4BBB049-984A-4F76-8897-A70969DC06BB}" destId="{D5168F83-CB2E-4DB5-8212-C0BCE7ADAC4A}" srcOrd="1" destOrd="0" presId="urn:microsoft.com/office/officeart/2005/8/layout/hList2"/>
    <dgm:cxn modelId="{BD24ED9C-1972-440A-A4DC-A79AB961B90A}" type="presParOf" srcId="{D4BBB049-984A-4F76-8897-A70969DC06BB}" destId="{0D7D3C65-7AE3-4BF9-8C6C-B3795AFE944B}"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689E014-647F-4A2D-AF90-67C62D5D2A20}"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5F3A36D1-1DF7-4BED-AFAE-23280AE17EC1}">
      <dgm:prSet phldrT="[Text]"/>
      <dgm:spPr/>
      <dgm:t>
        <a:bodyPr/>
        <a:lstStyle/>
        <a:p>
          <a:r>
            <a:rPr lang="en-US" dirty="0"/>
            <a:t>Number Surveyed</a:t>
          </a:r>
        </a:p>
      </dgm:t>
    </dgm:pt>
    <dgm:pt modelId="{463C25E6-6F25-45FD-AC8B-27D50CEB3A27}" type="parTrans" cxnId="{0249840B-BD71-4EAA-8EC4-42ABB34DA5B5}">
      <dgm:prSet/>
      <dgm:spPr/>
      <dgm:t>
        <a:bodyPr/>
        <a:lstStyle/>
        <a:p>
          <a:endParaRPr lang="en-US"/>
        </a:p>
      </dgm:t>
    </dgm:pt>
    <dgm:pt modelId="{A79B85BE-5BEE-4053-9AFA-7DCD33DB7093}" type="sibTrans" cxnId="{0249840B-BD71-4EAA-8EC4-42ABB34DA5B5}">
      <dgm:prSet/>
      <dgm:spPr/>
      <dgm:t>
        <a:bodyPr/>
        <a:lstStyle/>
        <a:p>
          <a:endParaRPr lang="en-US"/>
        </a:p>
      </dgm:t>
    </dgm:pt>
    <dgm:pt modelId="{13E9B518-A261-4967-985D-03DA7FB867C5}">
      <dgm:prSet phldrT="[Text]"/>
      <dgm:spPr/>
      <dgm:t>
        <a:bodyPr/>
        <a:lstStyle/>
        <a:p>
          <a:pPr algn="ctr"/>
          <a:endParaRPr lang="en-US" dirty="0"/>
        </a:p>
        <a:p>
          <a:pPr algn="ctr"/>
          <a:r>
            <a:rPr lang="en-US" dirty="0"/>
            <a:t>1465</a:t>
          </a:r>
        </a:p>
      </dgm:t>
    </dgm:pt>
    <dgm:pt modelId="{A74C6524-FEFB-4342-B9AE-94633958D46B}" type="parTrans" cxnId="{5B94F9DF-00BD-4477-BA9A-2BF20D91A17A}">
      <dgm:prSet/>
      <dgm:spPr/>
      <dgm:t>
        <a:bodyPr/>
        <a:lstStyle/>
        <a:p>
          <a:endParaRPr lang="en-US"/>
        </a:p>
      </dgm:t>
    </dgm:pt>
    <dgm:pt modelId="{E9657DB1-2499-41FE-8E46-2FDEDD1A63A7}" type="sibTrans" cxnId="{5B94F9DF-00BD-4477-BA9A-2BF20D91A17A}">
      <dgm:prSet/>
      <dgm:spPr/>
      <dgm:t>
        <a:bodyPr/>
        <a:lstStyle/>
        <a:p>
          <a:endParaRPr lang="en-US"/>
        </a:p>
      </dgm:t>
    </dgm:pt>
    <dgm:pt modelId="{BFDD9903-967C-4608-8010-B5A1B68CD7E8}">
      <dgm:prSet phldrT="[Text]"/>
      <dgm:spPr/>
      <dgm:t>
        <a:bodyPr/>
        <a:lstStyle/>
        <a:p>
          <a:r>
            <a:rPr lang="en-US" dirty="0"/>
            <a:t>Total Opened</a:t>
          </a:r>
        </a:p>
      </dgm:t>
    </dgm:pt>
    <dgm:pt modelId="{9990B06A-E120-4D69-B417-1FABA4A20F6D}" type="parTrans" cxnId="{64499033-CB32-4EA5-8009-CA4E4B9AD0BA}">
      <dgm:prSet/>
      <dgm:spPr/>
      <dgm:t>
        <a:bodyPr/>
        <a:lstStyle/>
        <a:p>
          <a:endParaRPr lang="en-US"/>
        </a:p>
      </dgm:t>
    </dgm:pt>
    <dgm:pt modelId="{44EF4D22-0F8B-4A80-8AF6-AE37C0CE2249}" type="sibTrans" cxnId="{64499033-CB32-4EA5-8009-CA4E4B9AD0BA}">
      <dgm:prSet/>
      <dgm:spPr/>
      <dgm:t>
        <a:bodyPr/>
        <a:lstStyle/>
        <a:p>
          <a:endParaRPr lang="en-US"/>
        </a:p>
      </dgm:t>
    </dgm:pt>
    <dgm:pt modelId="{FBD7EBEA-FADF-4213-BC0D-619E6E02EF60}">
      <dgm:prSet phldrT="[Text]"/>
      <dgm:spPr/>
      <dgm:t>
        <a:bodyPr/>
        <a:lstStyle/>
        <a:p>
          <a:pPr algn="ctr"/>
          <a:endParaRPr lang="en-US" dirty="0"/>
        </a:p>
        <a:p>
          <a:pPr algn="ctr"/>
          <a:r>
            <a:rPr lang="en-US" dirty="0"/>
            <a:t>1017</a:t>
          </a:r>
        </a:p>
        <a:p>
          <a:pPr algn="l"/>
          <a:r>
            <a:rPr lang="en-US" dirty="0"/>
            <a:t>(69%)</a:t>
          </a:r>
        </a:p>
      </dgm:t>
    </dgm:pt>
    <dgm:pt modelId="{DE9E8B6F-F353-4DE9-883D-AAE49473AA3B}" type="parTrans" cxnId="{24BAFE7C-4A57-4CE6-971F-412E17316888}">
      <dgm:prSet/>
      <dgm:spPr/>
      <dgm:t>
        <a:bodyPr/>
        <a:lstStyle/>
        <a:p>
          <a:endParaRPr lang="en-US"/>
        </a:p>
      </dgm:t>
    </dgm:pt>
    <dgm:pt modelId="{A98A5DE8-439E-40A8-9B85-1CF6A161AFD0}" type="sibTrans" cxnId="{24BAFE7C-4A57-4CE6-971F-412E17316888}">
      <dgm:prSet/>
      <dgm:spPr/>
      <dgm:t>
        <a:bodyPr/>
        <a:lstStyle/>
        <a:p>
          <a:endParaRPr lang="en-US"/>
        </a:p>
      </dgm:t>
    </dgm:pt>
    <dgm:pt modelId="{1186B650-E6A6-4CA1-A33C-7B4A90159503}">
      <dgm:prSet phldrT="[Text]"/>
      <dgm:spPr/>
      <dgm:t>
        <a:bodyPr/>
        <a:lstStyle/>
        <a:p>
          <a:r>
            <a:rPr lang="en-US" dirty="0"/>
            <a:t>Total Responses</a:t>
          </a:r>
        </a:p>
      </dgm:t>
    </dgm:pt>
    <dgm:pt modelId="{DA68BE34-FF58-4C6A-B2DB-3124B39DAA1D}" type="parTrans" cxnId="{86269BE7-177C-4CE8-8B85-EA0AC8A64E41}">
      <dgm:prSet/>
      <dgm:spPr/>
      <dgm:t>
        <a:bodyPr/>
        <a:lstStyle/>
        <a:p>
          <a:endParaRPr lang="en-US"/>
        </a:p>
      </dgm:t>
    </dgm:pt>
    <dgm:pt modelId="{13FA3499-B2F8-4162-8D1D-729CA4FD83E0}" type="sibTrans" cxnId="{86269BE7-177C-4CE8-8B85-EA0AC8A64E41}">
      <dgm:prSet/>
      <dgm:spPr/>
      <dgm:t>
        <a:bodyPr/>
        <a:lstStyle/>
        <a:p>
          <a:endParaRPr lang="en-US"/>
        </a:p>
      </dgm:t>
    </dgm:pt>
    <dgm:pt modelId="{40D5968C-35B3-452C-A13F-7BB77C895682}">
      <dgm:prSet phldrT="[Text]"/>
      <dgm:spPr/>
      <dgm:t>
        <a:bodyPr/>
        <a:lstStyle/>
        <a:p>
          <a:pPr algn="ctr"/>
          <a:endParaRPr lang="en-US" dirty="0"/>
        </a:p>
        <a:p>
          <a:pPr algn="ctr"/>
          <a:r>
            <a:rPr lang="en-US" dirty="0"/>
            <a:t>369</a:t>
          </a:r>
        </a:p>
      </dgm:t>
    </dgm:pt>
    <dgm:pt modelId="{4DBB2F49-35B4-431D-A3C1-57C8C5DA0199}" type="parTrans" cxnId="{13A9E301-86EA-475B-9F81-AE308DAA0C2C}">
      <dgm:prSet/>
      <dgm:spPr/>
      <dgm:t>
        <a:bodyPr/>
        <a:lstStyle/>
        <a:p>
          <a:endParaRPr lang="en-US"/>
        </a:p>
      </dgm:t>
    </dgm:pt>
    <dgm:pt modelId="{AE6175D8-8493-4854-9CD2-6845F54DB3E7}" type="sibTrans" cxnId="{13A9E301-86EA-475B-9F81-AE308DAA0C2C}">
      <dgm:prSet/>
      <dgm:spPr/>
      <dgm:t>
        <a:bodyPr/>
        <a:lstStyle/>
        <a:p>
          <a:endParaRPr lang="en-US"/>
        </a:p>
      </dgm:t>
    </dgm:pt>
    <dgm:pt modelId="{A83C98B1-EEDE-49E1-9D0B-7B0C5F0BBFEA}">
      <dgm:prSet/>
      <dgm:spPr>
        <a:solidFill>
          <a:schemeClr val="accent5"/>
        </a:solidFill>
      </dgm:spPr>
      <dgm:t>
        <a:bodyPr/>
        <a:lstStyle/>
        <a:p>
          <a:r>
            <a:rPr lang="en-US" dirty="0"/>
            <a:t>% Response Rate*</a:t>
          </a:r>
        </a:p>
      </dgm:t>
    </dgm:pt>
    <dgm:pt modelId="{B97D7D69-82B6-4734-A417-69DB812964CC}" type="parTrans" cxnId="{B2AE133D-CA27-46BD-9192-B429872E97D2}">
      <dgm:prSet/>
      <dgm:spPr/>
      <dgm:t>
        <a:bodyPr/>
        <a:lstStyle/>
        <a:p>
          <a:endParaRPr lang="en-US"/>
        </a:p>
      </dgm:t>
    </dgm:pt>
    <dgm:pt modelId="{A75CB9F9-EEE2-4D29-88A5-9D4E974D863D}" type="sibTrans" cxnId="{B2AE133D-CA27-46BD-9192-B429872E97D2}">
      <dgm:prSet/>
      <dgm:spPr/>
      <dgm:t>
        <a:bodyPr/>
        <a:lstStyle/>
        <a:p>
          <a:endParaRPr lang="en-US"/>
        </a:p>
      </dgm:t>
    </dgm:pt>
    <dgm:pt modelId="{EBCF6113-5FBC-4A1C-86EE-6DB564D71CD0}">
      <dgm:prSet/>
      <dgm:spPr/>
      <dgm:t>
        <a:bodyPr/>
        <a:lstStyle/>
        <a:p>
          <a:pPr algn="ctr"/>
          <a:endParaRPr lang="en-US" dirty="0"/>
        </a:p>
        <a:p>
          <a:pPr algn="ctr"/>
          <a:r>
            <a:rPr lang="en-US" dirty="0"/>
            <a:t>36%</a:t>
          </a:r>
        </a:p>
      </dgm:t>
    </dgm:pt>
    <dgm:pt modelId="{E5D38B49-E14B-4067-809C-9E0F8F62A712}" type="parTrans" cxnId="{AE66F0A8-0EFA-4312-926A-FEE41578F76A}">
      <dgm:prSet/>
      <dgm:spPr/>
      <dgm:t>
        <a:bodyPr/>
        <a:lstStyle/>
        <a:p>
          <a:endParaRPr lang="en-US"/>
        </a:p>
      </dgm:t>
    </dgm:pt>
    <dgm:pt modelId="{2BAD98B0-5DD9-475B-A52E-6C0E9DC51AC9}" type="sibTrans" cxnId="{AE66F0A8-0EFA-4312-926A-FEE41578F76A}">
      <dgm:prSet/>
      <dgm:spPr/>
      <dgm:t>
        <a:bodyPr/>
        <a:lstStyle/>
        <a:p>
          <a:endParaRPr lang="en-US"/>
        </a:p>
      </dgm:t>
    </dgm:pt>
    <dgm:pt modelId="{8562D9DC-F8E9-49E9-A0F0-FCB84DAA1AEE}" type="pres">
      <dgm:prSet presAssocID="{F689E014-647F-4A2D-AF90-67C62D5D2A20}" presName="Name0" presStyleCnt="0">
        <dgm:presLayoutVars>
          <dgm:dir/>
          <dgm:animLvl val="lvl"/>
          <dgm:resizeHandles val="exact"/>
        </dgm:presLayoutVars>
      </dgm:prSet>
      <dgm:spPr/>
    </dgm:pt>
    <dgm:pt modelId="{80A5BB01-7600-4F79-8266-E22FF160A377}" type="pres">
      <dgm:prSet presAssocID="{5F3A36D1-1DF7-4BED-AFAE-23280AE17EC1}" presName="compositeNode" presStyleCnt="0">
        <dgm:presLayoutVars>
          <dgm:bulletEnabled val="1"/>
        </dgm:presLayoutVars>
      </dgm:prSet>
      <dgm:spPr/>
    </dgm:pt>
    <dgm:pt modelId="{3A8CCACE-F215-4091-98C6-CF47C6C4F231}" type="pres">
      <dgm:prSet presAssocID="{5F3A36D1-1DF7-4BED-AFAE-23280AE17EC1}" presName="bgRect" presStyleLbl="node1" presStyleIdx="0" presStyleCnt="4" custScaleY="122980"/>
      <dgm:spPr/>
    </dgm:pt>
    <dgm:pt modelId="{C8486C32-7FD6-4393-9D52-E02A0821F764}" type="pres">
      <dgm:prSet presAssocID="{5F3A36D1-1DF7-4BED-AFAE-23280AE17EC1}" presName="parentNode" presStyleLbl="node1" presStyleIdx="0" presStyleCnt="4">
        <dgm:presLayoutVars>
          <dgm:chMax val="0"/>
          <dgm:bulletEnabled val="1"/>
        </dgm:presLayoutVars>
      </dgm:prSet>
      <dgm:spPr/>
    </dgm:pt>
    <dgm:pt modelId="{12DEE8F4-56C6-449B-92F9-7476E550C5A2}" type="pres">
      <dgm:prSet presAssocID="{5F3A36D1-1DF7-4BED-AFAE-23280AE17EC1}" presName="childNode" presStyleLbl="node1" presStyleIdx="0" presStyleCnt="4">
        <dgm:presLayoutVars>
          <dgm:bulletEnabled val="1"/>
        </dgm:presLayoutVars>
      </dgm:prSet>
      <dgm:spPr/>
    </dgm:pt>
    <dgm:pt modelId="{12FCD635-3CB0-4DEA-9C68-F0C63C7A5EE8}" type="pres">
      <dgm:prSet presAssocID="{A79B85BE-5BEE-4053-9AFA-7DCD33DB7093}" presName="hSp" presStyleCnt="0"/>
      <dgm:spPr/>
    </dgm:pt>
    <dgm:pt modelId="{866FDE04-E8C2-40C8-87CD-CE7C51B983BA}" type="pres">
      <dgm:prSet presAssocID="{A79B85BE-5BEE-4053-9AFA-7DCD33DB7093}" presName="vProcSp" presStyleCnt="0"/>
      <dgm:spPr/>
    </dgm:pt>
    <dgm:pt modelId="{B5D2BAB7-B02A-44E1-9ED6-14C4328302D1}" type="pres">
      <dgm:prSet presAssocID="{A79B85BE-5BEE-4053-9AFA-7DCD33DB7093}" presName="vSp1" presStyleCnt="0"/>
      <dgm:spPr/>
    </dgm:pt>
    <dgm:pt modelId="{C1599E50-855C-4622-B602-5D285D78AD4E}" type="pres">
      <dgm:prSet presAssocID="{A79B85BE-5BEE-4053-9AFA-7DCD33DB7093}" presName="simulatedConn" presStyleLbl="solidFgAcc1" presStyleIdx="0" presStyleCnt="3"/>
      <dgm:spPr/>
    </dgm:pt>
    <dgm:pt modelId="{62E1D5DB-F0A9-49B9-8AD1-EBEEBF30C6D6}" type="pres">
      <dgm:prSet presAssocID="{A79B85BE-5BEE-4053-9AFA-7DCD33DB7093}" presName="vSp2" presStyleCnt="0"/>
      <dgm:spPr/>
    </dgm:pt>
    <dgm:pt modelId="{F7187595-9909-4B74-9A15-03C0DFA3C801}" type="pres">
      <dgm:prSet presAssocID="{A79B85BE-5BEE-4053-9AFA-7DCD33DB7093}" presName="sibTrans" presStyleCnt="0"/>
      <dgm:spPr/>
    </dgm:pt>
    <dgm:pt modelId="{A55C3A7D-54D8-471B-8692-B8B18580BAEE}" type="pres">
      <dgm:prSet presAssocID="{BFDD9903-967C-4608-8010-B5A1B68CD7E8}" presName="compositeNode" presStyleCnt="0">
        <dgm:presLayoutVars>
          <dgm:bulletEnabled val="1"/>
        </dgm:presLayoutVars>
      </dgm:prSet>
      <dgm:spPr/>
    </dgm:pt>
    <dgm:pt modelId="{8B13FAFF-1BAB-4F5D-B03B-AF5567979F1B}" type="pres">
      <dgm:prSet presAssocID="{BFDD9903-967C-4608-8010-B5A1B68CD7E8}" presName="bgRect" presStyleLbl="node1" presStyleIdx="1" presStyleCnt="4" custScaleY="122980"/>
      <dgm:spPr/>
    </dgm:pt>
    <dgm:pt modelId="{BD8910AC-52D1-4B60-B427-87FE2207DD7E}" type="pres">
      <dgm:prSet presAssocID="{BFDD9903-967C-4608-8010-B5A1B68CD7E8}" presName="parentNode" presStyleLbl="node1" presStyleIdx="1" presStyleCnt="4">
        <dgm:presLayoutVars>
          <dgm:chMax val="0"/>
          <dgm:bulletEnabled val="1"/>
        </dgm:presLayoutVars>
      </dgm:prSet>
      <dgm:spPr/>
    </dgm:pt>
    <dgm:pt modelId="{9F671456-C4A6-4F2F-AF85-4CBCE682C3A1}" type="pres">
      <dgm:prSet presAssocID="{BFDD9903-967C-4608-8010-B5A1B68CD7E8}" presName="childNode" presStyleLbl="node1" presStyleIdx="1" presStyleCnt="4">
        <dgm:presLayoutVars>
          <dgm:bulletEnabled val="1"/>
        </dgm:presLayoutVars>
      </dgm:prSet>
      <dgm:spPr/>
    </dgm:pt>
    <dgm:pt modelId="{900D4E87-F33E-4AFD-8D40-2F617070FA1F}" type="pres">
      <dgm:prSet presAssocID="{44EF4D22-0F8B-4A80-8AF6-AE37C0CE2249}" presName="hSp" presStyleCnt="0"/>
      <dgm:spPr/>
    </dgm:pt>
    <dgm:pt modelId="{BB9CA445-8E42-4021-BF5D-1F5BA9DEB9B6}" type="pres">
      <dgm:prSet presAssocID="{44EF4D22-0F8B-4A80-8AF6-AE37C0CE2249}" presName="vProcSp" presStyleCnt="0"/>
      <dgm:spPr/>
    </dgm:pt>
    <dgm:pt modelId="{26D85DF8-DDE3-4F5F-A71E-4F1D921B35E0}" type="pres">
      <dgm:prSet presAssocID="{44EF4D22-0F8B-4A80-8AF6-AE37C0CE2249}" presName="vSp1" presStyleCnt="0"/>
      <dgm:spPr/>
    </dgm:pt>
    <dgm:pt modelId="{5B674B4B-FC6B-479D-96B9-68F386F42072}" type="pres">
      <dgm:prSet presAssocID="{44EF4D22-0F8B-4A80-8AF6-AE37C0CE2249}" presName="simulatedConn" presStyleLbl="solidFgAcc1" presStyleIdx="1" presStyleCnt="3"/>
      <dgm:spPr/>
    </dgm:pt>
    <dgm:pt modelId="{6FD7D8DA-7D9F-40AD-9C76-F6F1C4916CFB}" type="pres">
      <dgm:prSet presAssocID="{44EF4D22-0F8B-4A80-8AF6-AE37C0CE2249}" presName="vSp2" presStyleCnt="0"/>
      <dgm:spPr/>
    </dgm:pt>
    <dgm:pt modelId="{8AB13DBD-9304-4404-9896-F008EA2C7448}" type="pres">
      <dgm:prSet presAssocID="{44EF4D22-0F8B-4A80-8AF6-AE37C0CE2249}" presName="sibTrans" presStyleCnt="0"/>
      <dgm:spPr/>
    </dgm:pt>
    <dgm:pt modelId="{CDF4AB65-0203-448D-B0E9-CFFB5143A193}" type="pres">
      <dgm:prSet presAssocID="{1186B650-E6A6-4CA1-A33C-7B4A90159503}" presName="compositeNode" presStyleCnt="0">
        <dgm:presLayoutVars>
          <dgm:bulletEnabled val="1"/>
        </dgm:presLayoutVars>
      </dgm:prSet>
      <dgm:spPr/>
    </dgm:pt>
    <dgm:pt modelId="{D30A4B4C-FE7E-421C-BBAF-6F817BDBB760}" type="pres">
      <dgm:prSet presAssocID="{1186B650-E6A6-4CA1-A33C-7B4A90159503}" presName="bgRect" presStyleLbl="node1" presStyleIdx="2" presStyleCnt="4" custScaleY="122980"/>
      <dgm:spPr/>
    </dgm:pt>
    <dgm:pt modelId="{BB28A9DB-2DD4-4DD7-9F13-557EAAB17F7E}" type="pres">
      <dgm:prSet presAssocID="{1186B650-E6A6-4CA1-A33C-7B4A90159503}" presName="parentNode" presStyleLbl="node1" presStyleIdx="2" presStyleCnt="4">
        <dgm:presLayoutVars>
          <dgm:chMax val="0"/>
          <dgm:bulletEnabled val="1"/>
        </dgm:presLayoutVars>
      </dgm:prSet>
      <dgm:spPr/>
    </dgm:pt>
    <dgm:pt modelId="{F3782318-4A13-42E4-AF3F-C554C23F1EB8}" type="pres">
      <dgm:prSet presAssocID="{1186B650-E6A6-4CA1-A33C-7B4A90159503}" presName="childNode" presStyleLbl="node1" presStyleIdx="2" presStyleCnt="4">
        <dgm:presLayoutVars>
          <dgm:bulletEnabled val="1"/>
        </dgm:presLayoutVars>
      </dgm:prSet>
      <dgm:spPr/>
    </dgm:pt>
    <dgm:pt modelId="{FD84496B-71B9-43F8-9B78-F60583352E31}" type="pres">
      <dgm:prSet presAssocID="{13FA3499-B2F8-4162-8D1D-729CA4FD83E0}" presName="hSp" presStyleCnt="0"/>
      <dgm:spPr/>
    </dgm:pt>
    <dgm:pt modelId="{31736472-4385-45AE-ADD1-E034E29EB538}" type="pres">
      <dgm:prSet presAssocID="{13FA3499-B2F8-4162-8D1D-729CA4FD83E0}" presName="vProcSp" presStyleCnt="0"/>
      <dgm:spPr/>
    </dgm:pt>
    <dgm:pt modelId="{DCB2FF82-95B1-4DB4-8E64-36BDDEEB66CD}" type="pres">
      <dgm:prSet presAssocID="{13FA3499-B2F8-4162-8D1D-729CA4FD83E0}" presName="vSp1" presStyleCnt="0"/>
      <dgm:spPr/>
    </dgm:pt>
    <dgm:pt modelId="{8CE98D55-2EC8-41DE-A352-D07AFD6CCCC2}" type="pres">
      <dgm:prSet presAssocID="{13FA3499-B2F8-4162-8D1D-729CA4FD83E0}" presName="simulatedConn" presStyleLbl="solidFgAcc1" presStyleIdx="2" presStyleCnt="3"/>
      <dgm:spPr/>
    </dgm:pt>
    <dgm:pt modelId="{6BF39C62-5A14-41EA-98F9-B0560179515F}" type="pres">
      <dgm:prSet presAssocID="{13FA3499-B2F8-4162-8D1D-729CA4FD83E0}" presName="vSp2" presStyleCnt="0"/>
      <dgm:spPr/>
    </dgm:pt>
    <dgm:pt modelId="{A5634C61-4BBE-4604-B1D8-8C65C83F54AD}" type="pres">
      <dgm:prSet presAssocID="{13FA3499-B2F8-4162-8D1D-729CA4FD83E0}" presName="sibTrans" presStyleCnt="0"/>
      <dgm:spPr/>
    </dgm:pt>
    <dgm:pt modelId="{9E567E17-8A68-4503-802B-29F5B8A0352E}" type="pres">
      <dgm:prSet presAssocID="{A83C98B1-EEDE-49E1-9D0B-7B0C5F0BBFEA}" presName="compositeNode" presStyleCnt="0">
        <dgm:presLayoutVars>
          <dgm:bulletEnabled val="1"/>
        </dgm:presLayoutVars>
      </dgm:prSet>
      <dgm:spPr/>
    </dgm:pt>
    <dgm:pt modelId="{7BA6D7A9-BA00-42A2-B299-DA67EDB352CD}" type="pres">
      <dgm:prSet presAssocID="{A83C98B1-EEDE-49E1-9D0B-7B0C5F0BBFEA}" presName="bgRect" presStyleLbl="node1" presStyleIdx="3" presStyleCnt="4" custScaleY="122980"/>
      <dgm:spPr/>
    </dgm:pt>
    <dgm:pt modelId="{54797D20-F73F-4617-9D3E-16955D30BE87}" type="pres">
      <dgm:prSet presAssocID="{A83C98B1-EEDE-49E1-9D0B-7B0C5F0BBFEA}" presName="parentNode" presStyleLbl="node1" presStyleIdx="3" presStyleCnt="4">
        <dgm:presLayoutVars>
          <dgm:chMax val="0"/>
          <dgm:bulletEnabled val="1"/>
        </dgm:presLayoutVars>
      </dgm:prSet>
      <dgm:spPr/>
    </dgm:pt>
    <dgm:pt modelId="{851305F0-1D5D-475F-9886-DD253F38C6F4}" type="pres">
      <dgm:prSet presAssocID="{A83C98B1-EEDE-49E1-9D0B-7B0C5F0BBFEA}" presName="childNode" presStyleLbl="node1" presStyleIdx="3" presStyleCnt="4">
        <dgm:presLayoutVars>
          <dgm:bulletEnabled val="1"/>
        </dgm:presLayoutVars>
      </dgm:prSet>
      <dgm:spPr/>
    </dgm:pt>
  </dgm:ptLst>
  <dgm:cxnLst>
    <dgm:cxn modelId="{13A9E301-86EA-475B-9F81-AE308DAA0C2C}" srcId="{1186B650-E6A6-4CA1-A33C-7B4A90159503}" destId="{40D5968C-35B3-452C-A13F-7BB77C895682}" srcOrd="0" destOrd="0" parTransId="{4DBB2F49-35B4-431D-A3C1-57C8C5DA0199}" sibTransId="{AE6175D8-8493-4854-9CD2-6845F54DB3E7}"/>
    <dgm:cxn modelId="{374D1805-DBA2-4E33-BFDF-B62B10634AE7}" type="presOf" srcId="{A83C98B1-EEDE-49E1-9D0B-7B0C5F0BBFEA}" destId="{54797D20-F73F-4617-9D3E-16955D30BE87}" srcOrd="1" destOrd="0" presId="urn:microsoft.com/office/officeart/2005/8/layout/hProcess7"/>
    <dgm:cxn modelId="{0249840B-BD71-4EAA-8EC4-42ABB34DA5B5}" srcId="{F689E014-647F-4A2D-AF90-67C62D5D2A20}" destId="{5F3A36D1-1DF7-4BED-AFAE-23280AE17EC1}" srcOrd="0" destOrd="0" parTransId="{463C25E6-6F25-45FD-AC8B-27D50CEB3A27}" sibTransId="{A79B85BE-5BEE-4053-9AFA-7DCD33DB7093}"/>
    <dgm:cxn modelId="{2F008F1B-B372-40F1-B6A2-66C08E5EDE43}" type="presOf" srcId="{5F3A36D1-1DF7-4BED-AFAE-23280AE17EC1}" destId="{3A8CCACE-F215-4091-98C6-CF47C6C4F231}" srcOrd="0" destOrd="0" presId="urn:microsoft.com/office/officeart/2005/8/layout/hProcess7"/>
    <dgm:cxn modelId="{5E53E31B-BEBD-4677-9440-592471AF1064}" type="presOf" srcId="{5F3A36D1-1DF7-4BED-AFAE-23280AE17EC1}" destId="{C8486C32-7FD6-4393-9D52-E02A0821F764}" srcOrd="1" destOrd="0" presId="urn:microsoft.com/office/officeart/2005/8/layout/hProcess7"/>
    <dgm:cxn modelId="{054C2625-BB92-4353-938A-407721128A20}" type="presOf" srcId="{1186B650-E6A6-4CA1-A33C-7B4A90159503}" destId="{BB28A9DB-2DD4-4DD7-9F13-557EAAB17F7E}" srcOrd="1" destOrd="0" presId="urn:microsoft.com/office/officeart/2005/8/layout/hProcess7"/>
    <dgm:cxn modelId="{64499033-CB32-4EA5-8009-CA4E4B9AD0BA}" srcId="{F689E014-647F-4A2D-AF90-67C62D5D2A20}" destId="{BFDD9903-967C-4608-8010-B5A1B68CD7E8}" srcOrd="1" destOrd="0" parTransId="{9990B06A-E120-4D69-B417-1FABA4A20F6D}" sibTransId="{44EF4D22-0F8B-4A80-8AF6-AE37C0CE2249}"/>
    <dgm:cxn modelId="{B2AE133D-CA27-46BD-9192-B429872E97D2}" srcId="{F689E014-647F-4A2D-AF90-67C62D5D2A20}" destId="{A83C98B1-EEDE-49E1-9D0B-7B0C5F0BBFEA}" srcOrd="3" destOrd="0" parTransId="{B97D7D69-82B6-4734-A417-69DB812964CC}" sibTransId="{A75CB9F9-EEE2-4D29-88A5-9D4E974D863D}"/>
    <dgm:cxn modelId="{24BAFE7C-4A57-4CE6-971F-412E17316888}" srcId="{BFDD9903-967C-4608-8010-B5A1B68CD7E8}" destId="{FBD7EBEA-FADF-4213-BC0D-619E6E02EF60}" srcOrd="0" destOrd="0" parTransId="{DE9E8B6F-F353-4DE9-883D-AAE49473AA3B}" sibTransId="{A98A5DE8-439E-40A8-9B85-1CF6A161AFD0}"/>
    <dgm:cxn modelId="{E37C6B8C-10BE-4643-ACB9-F7427A65066B}" type="presOf" srcId="{13E9B518-A261-4967-985D-03DA7FB867C5}" destId="{12DEE8F4-56C6-449B-92F9-7476E550C5A2}" srcOrd="0" destOrd="0" presId="urn:microsoft.com/office/officeart/2005/8/layout/hProcess7"/>
    <dgm:cxn modelId="{98C2B78E-2D8A-4440-8346-D80266BA2752}" type="presOf" srcId="{BFDD9903-967C-4608-8010-B5A1B68CD7E8}" destId="{8B13FAFF-1BAB-4F5D-B03B-AF5567979F1B}" srcOrd="0" destOrd="0" presId="urn:microsoft.com/office/officeart/2005/8/layout/hProcess7"/>
    <dgm:cxn modelId="{AE66F0A8-0EFA-4312-926A-FEE41578F76A}" srcId="{A83C98B1-EEDE-49E1-9D0B-7B0C5F0BBFEA}" destId="{EBCF6113-5FBC-4A1C-86EE-6DB564D71CD0}" srcOrd="0" destOrd="0" parTransId="{E5D38B49-E14B-4067-809C-9E0F8F62A712}" sibTransId="{2BAD98B0-5DD9-475B-A52E-6C0E9DC51AC9}"/>
    <dgm:cxn modelId="{0BBFBCB5-8EFE-48EC-B4D2-3096D9201028}" type="presOf" srcId="{FBD7EBEA-FADF-4213-BC0D-619E6E02EF60}" destId="{9F671456-C4A6-4F2F-AF85-4CBCE682C3A1}" srcOrd="0" destOrd="0" presId="urn:microsoft.com/office/officeart/2005/8/layout/hProcess7"/>
    <dgm:cxn modelId="{11190DB9-0DC5-45F5-A23C-30F12AD46CE4}" type="presOf" srcId="{1186B650-E6A6-4CA1-A33C-7B4A90159503}" destId="{D30A4B4C-FE7E-421C-BBAF-6F817BDBB760}" srcOrd="0" destOrd="0" presId="urn:microsoft.com/office/officeart/2005/8/layout/hProcess7"/>
    <dgm:cxn modelId="{BD7CC0D7-5109-4321-BD2D-9531DF5037E5}" type="presOf" srcId="{BFDD9903-967C-4608-8010-B5A1B68CD7E8}" destId="{BD8910AC-52D1-4B60-B427-87FE2207DD7E}" srcOrd="1" destOrd="0" presId="urn:microsoft.com/office/officeart/2005/8/layout/hProcess7"/>
    <dgm:cxn modelId="{EA232BDB-B248-4AA6-AD14-340877025FCF}" type="presOf" srcId="{F689E014-647F-4A2D-AF90-67C62D5D2A20}" destId="{8562D9DC-F8E9-49E9-A0F0-FCB84DAA1AEE}" srcOrd="0" destOrd="0" presId="urn:microsoft.com/office/officeart/2005/8/layout/hProcess7"/>
    <dgm:cxn modelId="{EFFC7ADF-F7E5-45B4-B22C-916E308F1E80}" type="presOf" srcId="{EBCF6113-5FBC-4A1C-86EE-6DB564D71CD0}" destId="{851305F0-1D5D-475F-9886-DD253F38C6F4}" srcOrd="0" destOrd="0" presId="urn:microsoft.com/office/officeart/2005/8/layout/hProcess7"/>
    <dgm:cxn modelId="{5B94F9DF-00BD-4477-BA9A-2BF20D91A17A}" srcId="{5F3A36D1-1DF7-4BED-AFAE-23280AE17EC1}" destId="{13E9B518-A261-4967-985D-03DA7FB867C5}" srcOrd="0" destOrd="0" parTransId="{A74C6524-FEFB-4342-B9AE-94633958D46B}" sibTransId="{E9657DB1-2499-41FE-8E46-2FDEDD1A63A7}"/>
    <dgm:cxn modelId="{86269BE7-177C-4CE8-8B85-EA0AC8A64E41}" srcId="{F689E014-647F-4A2D-AF90-67C62D5D2A20}" destId="{1186B650-E6A6-4CA1-A33C-7B4A90159503}" srcOrd="2" destOrd="0" parTransId="{DA68BE34-FF58-4C6A-B2DB-3124B39DAA1D}" sibTransId="{13FA3499-B2F8-4162-8D1D-729CA4FD83E0}"/>
    <dgm:cxn modelId="{967D9EF5-6466-47E0-A722-3A1604AE26AA}" type="presOf" srcId="{A83C98B1-EEDE-49E1-9D0B-7B0C5F0BBFEA}" destId="{7BA6D7A9-BA00-42A2-B299-DA67EDB352CD}" srcOrd="0" destOrd="0" presId="urn:microsoft.com/office/officeart/2005/8/layout/hProcess7"/>
    <dgm:cxn modelId="{6BC1A9FF-20B7-4300-BFD1-69E702BC57F8}" type="presOf" srcId="{40D5968C-35B3-452C-A13F-7BB77C895682}" destId="{F3782318-4A13-42E4-AF3F-C554C23F1EB8}" srcOrd="0" destOrd="0" presId="urn:microsoft.com/office/officeart/2005/8/layout/hProcess7"/>
    <dgm:cxn modelId="{2DB0DEF6-4D21-459B-B216-FE3D74893BBB}" type="presParOf" srcId="{8562D9DC-F8E9-49E9-A0F0-FCB84DAA1AEE}" destId="{80A5BB01-7600-4F79-8266-E22FF160A377}" srcOrd="0" destOrd="0" presId="urn:microsoft.com/office/officeart/2005/8/layout/hProcess7"/>
    <dgm:cxn modelId="{E5D231F8-7A26-4F18-BE15-8AAC0B344E8B}" type="presParOf" srcId="{80A5BB01-7600-4F79-8266-E22FF160A377}" destId="{3A8CCACE-F215-4091-98C6-CF47C6C4F231}" srcOrd="0" destOrd="0" presId="urn:microsoft.com/office/officeart/2005/8/layout/hProcess7"/>
    <dgm:cxn modelId="{E5C74D44-A025-4BD2-B650-C95E0BFEEA4B}" type="presParOf" srcId="{80A5BB01-7600-4F79-8266-E22FF160A377}" destId="{C8486C32-7FD6-4393-9D52-E02A0821F764}" srcOrd="1" destOrd="0" presId="urn:microsoft.com/office/officeart/2005/8/layout/hProcess7"/>
    <dgm:cxn modelId="{7A99F0C2-C383-420A-A6D1-AD00E825635F}" type="presParOf" srcId="{80A5BB01-7600-4F79-8266-E22FF160A377}" destId="{12DEE8F4-56C6-449B-92F9-7476E550C5A2}" srcOrd="2" destOrd="0" presId="urn:microsoft.com/office/officeart/2005/8/layout/hProcess7"/>
    <dgm:cxn modelId="{178303DF-FAD0-4393-A0DA-A999B7CE2176}" type="presParOf" srcId="{8562D9DC-F8E9-49E9-A0F0-FCB84DAA1AEE}" destId="{12FCD635-3CB0-4DEA-9C68-F0C63C7A5EE8}" srcOrd="1" destOrd="0" presId="urn:microsoft.com/office/officeart/2005/8/layout/hProcess7"/>
    <dgm:cxn modelId="{654D64CB-DA3E-43EE-BCC1-499DE1AC8AFE}" type="presParOf" srcId="{8562D9DC-F8E9-49E9-A0F0-FCB84DAA1AEE}" destId="{866FDE04-E8C2-40C8-87CD-CE7C51B983BA}" srcOrd="2" destOrd="0" presId="urn:microsoft.com/office/officeart/2005/8/layout/hProcess7"/>
    <dgm:cxn modelId="{F428A30B-386B-4C9C-AE97-1BCB39ADC79C}" type="presParOf" srcId="{866FDE04-E8C2-40C8-87CD-CE7C51B983BA}" destId="{B5D2BAB7-B02A-44E1-9ED6-14C4328302D1}" srcOrd="0" destOrd="0" presId="urn:microsoft.com/office/officeart/2005/8/layout/hProcess7"/>
    <dgm:cxn modelId="{AA506EE1-F10A-4DD1-A23E-9BA2C2CCC503}" type="presParOf" srcId="{866FDE04-E8C2-40C8-87CD-CE7C51B983BA}" destId="{C1599E50-855C-4622-B602-5D285D78AD4E}" srcOrd="1" destOrd="0" presId="urn:microsoft.com/office/officeart/2005/8/layout/hProcess7"/>
    <dgm:cxn modelId="{B9C922FD-071B-402A-A8C0-BF72CF050915}" type="presParOf" srcId="{866FDE04-E8C2-40C8-87CD-CE7C51B983BA}" destId="{62E1D5DB-F0A9-49B9-8AD1-EBEEBF30C6D6}" srcOrd="2" destOrd="0" presId="urn:microsoft.com/office/officeart/2005/8/layout/hProcess7"/>
    <dgm:cxn modelId="{1B8CCB11-B8D9-410E-AC5B-102F86D1C937}" type="presParOf" srcId="{8562D9DC-F8E9-49E9-A0F0-FCB84DAA1AEE}" destId="{F7187595-9909-4B74-9A15-03C0DFA3C801}" srcOrd="3" destOrd="0" presId="urn:microsoft.com/office/officeart/2005/8/layout/hProcess7"/>
    <dgm:cxn modelId="{20D87B03-9425-4566-AA61-1A31BCA7F260}" type="presParOf" srcId="{8562D9DC-F8E9-49E9-A0F0-FCB84DAA1AEE}" destId="{A55C3A7D-54D8-471B-8692-B8B18580BAEE}" srcOrd="4" destOrd="0" presId="urn:microsoft.com/office/officeart/2005/8/layout/hProcess7"/>
    <dgm:cxn modelId="{8B9A4A39-0D89-41A7-8E57-FCFC1011280A}" type="presParOf" srcId="{A55C3A7D-54D8-471B-8692-B8B18580BAEE}" destId="{8B13FAFF-1BAB-4F5D-B03B-AF5567979F1B}" srcOrd="0" destOrd="0" presId="urn:microsoft.com/office/officeart/2005/8/layout/hProcess7"/>
    <dgm:cxn modelId="{AE4F2BED-779F-4763-B7EE-ED67091457BA}" type="presParOf" srcId="{A55C3A7D-54D8-471B-8692-B8B18580BAEE}" destId="{BD8910AC-52D1-4B60-B427-87FE2207DD7E}" srcOrd="1" destOrd="0" presId="urn:microsoft.com/office/officeart/2005/8/layout/hProcess7"/>
    <dgm:cxn modelId="{96C8F4E4-7F67-4083-AC50-E1114526FFB7}" type="presParOf" srcId="{A55C3A7D-54D8-471B-8692-B8B18580BAEE}" destId="{9F671456-C4A6-4F2F-AF85-4CBCE682C3A1}" srcOrd="2" destOrd="0" presId="urn:microsoft.com/office/officeart/2005/8/layout/hProcess7"/>
    <dgm:cxn modelId="{E4CC64D8-273D-47CA-BD77-5C0A96139693}" type="presParOf" srcId="{8562D9DC-F8E9-49E9-A0F0-FCB84DAA1AEE}" destId="{900D4E87-F33E-4AFD-8D40-2F617070FA1F}" srcOrd="5" destOrd="0" presId="urn:microsoft.com/office/officeart/2005/8/layout/hProcess7"/>
    <dgm:cxn modelId="{26F7D6E1-6E17-4F07-8CC7-53D9CFE94902}" type="presParOf" srcId="{8562D9DC-F8E9-49E9-A0F0-FCB84DAA1AEE}" destId="{BB9CA445-8E42-4021-BF5D-1F5BA9DEB9B6}" srcOrd="6" destOrd="0" presId="urn:microsoft.com/office/officeart/2005/8/layout/hProcess7"/>
    <dgm:cxn modelId="{BF16F9D2-8D19-472E-BA52-1E47EC4B98C1}" type="presParOf" srcId="{BB9CA445-8E42-4021-BF5D-1F5BA9DEB9B6}" destId="{26D85DF8-DDE3-4F5F-A71E-4F1D921B35E0}" srcOrd="0" destOrd="0" presId="urn:microsoft.com/office/officeart/2005/8/layout/hProcess7"/>
    <dgm:cxn modelId="{A20EE708-88DA-43D3-98F6-7764F253B2A9}" type="presParOf" srcId="{BB9CA445-8E42-4021-BF5D-1F5BA9DEB9B6}" destId="{5B674B4B-FC6B-479D-96B9-68F386F42072}" srcOrd="1" destOrd="0" presId="urn:microsoft.com/office/officeart/2005/8/layout/hProcess7"/>
    <dgm:cxn modelId="{7A879566-ECD9-4E7C-8AD9-DA86220E07BE}" type="presParOf" srcId="{BB9CA445-8E42-4021-BF5D-1F5BA9DEB9B6}" destId="{6FD7D8DA-7D9F-40AD-9C76-F6F1C4916CFB}" srcOrd="2" destOrd="0" presId="urn:microsoft.com/office/officeart/2005/8/layout/hProcess7"/>
    <dgm:cxn modelId="{2FAFE0E6-C484-4916-BBCC-A302C47CC7CD}" type="presParOf" srcId="{8562D9DC-F8E9-49E9-A0F0-FCB84DAA1AEE}" destId="{8AB13DBD-9304-4404-9896-F008EA2C7448}" srcOrd="7" destOrd="0" presId="urn:microsoft.com/office/officeart/2005/8/layout/hProcess7"/>
    <dgm:cxn modelId="{18FE4957-83D6-4FB0-BAF0-5CD4DF15A525}" type="presParOf" srcId="{8562D9DC-F8E9-49E9-A0F0-FCB84DAA1AEE}" destId="{CDF4AB65-0203-448D-B0E9-CFFB5143A193}" srcOrd="8" destOrd="0" presId="urn:microsoft.com/office/officeart/2005/8/layout/hProcess7"/>
    <dgm:cxn modelId="{727660CB-251C-4271-94CC-6E68C0177EEA}" type="presParOf" srcId="{CDF4AB65-0203-448D-B0E9-CFFB5143A193}" destId="{D30A4B4C-FE7E-421C-BBAF-6F817BDBB760}" srcOrd="0" destOrd="0" presId="urn:microsoft.com/office/officeart/2005/8/layout/hProcess7"/>
    <dgm:cxn modelId="{7A2C37E8-235E-44AD-9D8C-94B6F0C8F817}" type="presParOf" srcId="{CDF4AB65-0203-448D-B0E9-CFFB5143A193}" destId="{BB28A9DB-2DD4-4DD7-9F13-557EAAB17F7E}" srcOrd="1" destOrd="0" presId="urn:microsoft.com/office/officeart/2005/8/layout/hProcess7"/>
    <dgm:cxn modelId="{8FD6FBC8-6F26-430C-9ABE-F919CE04BC26}" type="presParOf" srcId="{CDF4AB65-0203-448D-B0E9-CFFB5143A193}" destId="{F3782318-4A13-42E4-AF3F-C554C23F1EB8}" srcOrd="2" destOrd="0" presId="urn:microsoft.com/office/officeart/2005/8/layout/hProcess7"/>
    <dgm:cxn modelId="{88F20765-8C26-47DF-AEF8-914BE9B1407E}" type="presParOf" srcId="{8562D9DC-F8E9-49E9-A0F0-FCB84DAA1AEE}" destId="{FD84496B-71B9-43F8-9B78-F60583352E31}" srcOrd="9" destOrd="0" presId="urn:microsoft.com/office/officeart/2005/8/layout/hProcess7"/>
    <dgm:cxn modelId="{F2B46DC4-D262-4579-92AD-5EC8329F1D96}" type="presParOf" srcId="{8562D9DC-F8E9-49E9-A0F0-FCB84DAA1AEE}" destId="{31736472-4385-45AE-ADD1-E034E29EB538}" srcOrd="10" destOrd="0" presId="urn:microsoft.com/office/officeart/2005/8/layout/hProcess7"/>
    <dgm:cxn modelId="{796832D7-F051-482F-84ED-229FAF442E68}" type="presParOf" srcId="{31736472-4385-45AE-ADD1-E034E29EB538}" destId="{DCB2FF82-95B1-4DB4-8E64-36BDDEEB66CD}" srcOrd="0" destOrd="0" presId="urn:microsoft.com/office/officeart/2005/8/layout/hProcess7"/>
    <dgm:cxn modelId="{C8F26D3D-E7F8-4B62-BFAC-DEAC2BF21922}" type="presParOf" srcId="{31736472-4385-45AE-ADD1-E034E29EB538}" destId="{8CE98D55-2EC8-41DE-A352-D07AFD6CCCC2}" srcOrd="1" destOrd="0" presId="urn:microsoft.com/office/officeart/2005/8/layout/hProcess7"/>
    <dgm:cxn modelId="{C213E0B8-DA5E-4521-9058-022C21B8C0C8}" type="presParOf" srcId="{31736472-4385-45AE-ADD1-E034E29EB538}" destId="{6BF39C62-5A14-41EA-98F9-B0560179515F}" srcOrd="2" destOrd="0" presId="urn:microsoft.com/office/officeart/2005/8/layout/hProcess7"/>
    <dgm:cxn modelId="{F664F688-6FB1-4FBF-B16D-9BD145FDF696}" type="presParOf" srcId="{8562D9DC-F8E9-49E9-A0F0-FCB84DAA1AEE}" destId="{A5634C61-4BBE-4604-B1D8-8C65C83F54AD}" srcOrd="11" destOrd="0" presId="urn:microsoft.com/office/officeart/2005/8/layout/hProcess7"/>
    <dgm:cxn modelId="{60B70246-E17D-4377-8670-E3FC072141DF}" type="presParOf" srcId="{8562D9DC-F8E9-49E9-A0F0-FCB84DAA1AEE}" destId="{9E567E17-8A68-4503-802B-29F5B8A0352E}" srcOrd="12" destOrd="0" presId="urn:microsoft.com/office/officeart/2005/8/layout/hProcess7"/>
    <dgm:cxn modelId="{BC93EB9A-CCA2-4B14-966C-8E9E6CBF8D28}" type="presParOf" srcId="{9E567E17-8A68-4503-802B-29F5B8A0352E}" destId="{7BA6D7A9-BA00-42A2-B299-DA67EDB352CD}" srcOrd="0" destOrd="0" presId="urn:microsoft.com/office/officeart/2005/8/layout/hProcess7"/>
    <dgm:cxn modelId="{286A05D9-5A16-4BA5-B0D1-3E9477851F85}" type="presParOf" srcId="{9E567E17-8A68-4503-802B-29F5B8A0352E}" destId="{54797D20-F73F-4617-9D3E-16955D30BE87}" srcOrd="1" destOrd="0" presId="urn:microsoft.com/office/officeart/2005/8/layout/hProcess7"/>
    <dgm:cxn modelId="{2DFD27FB-556C-4C99-A63B-77713C812FC2}" type="presParOf" srcId="{9E567E17-8A68-4503-802B-29F5B8A0352E}" destId="{851305F0-1D5D-475F-9886-DD253F38C6F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49B8560-FA66-4DF5-B881-E0F87D53C93B}" type="doc">
      <dgm:prSet loTypeId="urn:microsoft.com/office/officeart/2005/8/layout/hChevron3" loCatId="process" qsTypeId="urn:microsoft.com/office/officeart/2005/8/quickstyle/simple1" qsCatId="simple" csTypeId="urn:microsoft.com/office/officeart/2005/8/colors/accent1_2" csCatId="accent1" phldr="1"/>
      <dgm:spPr/>
    </dgm:pt>
    <dgm:pt modelId="{BA51DB7E-294B-4A5F-8D31-934FA5465DE1}">
      <dgm:prSet phldrT="[Text]" custT="1"/>
      <dgm:spPr/>
      <dgm:t>
        <a:bodyPr/>
        <a:lstStyle/>
        <a:p>
          <a:r>
            <a:rPr lang="en-US" sz="1400" dirty="0"/>
            <a:t>Focus</a:t>
          </a:r>
        </a:p>
      </dgm:t>
    </dgm:pt>
    <dgm:pt modelId="{B73E2113-DFD0-43C5-BF91-CD480C1883BA}" type="parTrans" cxnId="{2BAE0534-B1F1-447A-A8F3-D75F2D8CD84A}">
      <dgm:prSet/>
      <dgm:spPr/>
      <dgm:t>
        <a:bodyPr/>
        <a:lstStyle/>
        <a:p>
          <a:endParaRPr lang="en-US"/>
        </a:p>
      </dgm:t>
    </dgm:pt>
    <dgm:pt modelId="{A4CCECF3-EFF8-4EF1-8801-D412AFD28733}" type="sibTrans" cxnId="{2BAE0534-B1F1-447A-A8F3-D75F2D8CD84A}">
      <dgm:prSet/>
      <dgm:spPr/>
      <dgm:t>
        <a:bodyPr/>
        <a:lstStyle/>
        <a:p>
          <a:endParaRPr lang="en-US"/>
        </a:p>
      </dgm:t>
    </dgm:pt>
    <dgm:pt modelId="{C72C9288-34EE-4156-A6D4-F40ED13CEC65}">
      <dgm:prSet phldrT="[Text]" custT="1"/>
      <dgm:spPr/>
      <dgm:t>
        <a:bodyPr/>
        <a:lstStyle/>
        <a:p>
          <a:r>
            <a:rPr lang="en-US" sz="1400" dirty="0"/>
            <a:t>Approach</a:t>
          </a:r>
        </a:p>
      </dgm:t>
    </dgm:pt>
    <dgm:pt modelId="{94576028-8FA0-477C-BC19-E8A3B840321F}" type="parTrans" cxnId="{4BF2F944-9DA6-41D0-8A9E-33D02B881186}">
      <dgm:prSet/>
      <dgm:spPr/>
      <dgm:t>
        <a:bodyPr/>
        <a:lstStyle/>
        <a:p>
          <a:endParaRPr lang="en-US"/>
        </a:p>
      </dgm:t>
    </dgm:pt>
    <dgm:pt modelId="{CE572EE4-FD71-4892-BCCD-4552EA31ECC1}" type="sibTrans" cxnId="{4BF2F944-9DA6-41D0-8A9E-33D02B881186}">
      <dgm:prSet/>
      <dgm:spPr/>
      <dgm:t>
        <a:bodyPr/>
        <a:lstStyle/>
        <a:p>
          <a:endParaRPr lang="en-US"/>
        </a:p>
      </dgm:t>
    </dgm:pt>
    <dgm:pt modelId="{1A67C18E-9C16-414F-9804-2F1B6CA4E547}">
      <dgm:prSet phldrT="[Text]" custT="1"/>
      <dgm:spPr/>
      <dgm:t>
        <a:bodyPr/>
        <a:lstStyle/>
        <a:p>
          <a:r>
            <a:rPr lang="en-US" sz="1400" dirty="0"/>
            <a:t>Findings</a:t>
          </a:r>
        </a:p>
      </dgm:t>
    </dgm:pt>
    <dgm:pt modelId="{37657B8B-D831-43C5-A14D-5C9EC66E43AD}" type="parTrans" cxnId="{5A9137C4-CB6D-4DA7-A6AE-6FF83116BF20}">
      <dgm:prSet/>
      <dgm:spPr/>
      <dgm:t>
        <a:bodyPr/>
        <a:lstStyle/>
        <a:p>
          <a:endParaRPr lang="en-US"/>
        </a:p>
      </dgm:t>
    </dgm:pt>
    <dgm:pt modelId="{3B2C26B1-1ECF-4C87-8DDA-1AE235024011}" type="sibTrans" cxnId="{5A9137C4-CB6D-4DA7-A6AE-6FF83116BF20}">
      <dgm:prSet/>
      <dgm:spPr/>
      <dgm:t>
        <a:bodyPr/>
        <a:lstStyle/>
        <a:p>
          <a:endParaRPr lang="en-US"/>
        </a:p>
      </dgm:t>
    </dgm:pt>
    <dgm:pt modelId="{EA5440B5-F6F3-4328-B06A-A6265572179E}">
      <dgm:prSet phldrT="[Text]" custT="1"/>
      <dgm:spPr/>
      <dgm:t>
        <a:bodyPr/>
        <a:lstStyle/>
        <a:p>
          <a:r>
            <a:rPr lang="en-US" sz="1400" dirty="0"/>
            <a:t>Understanding</a:t>
          </a:r>
        </a:p>
      </dgm:t>
    </dgm:pt>
    <dgm:pt modelId="{6D7DD453-B0DD-4461-9B11-5324AC036811}" type="parTrans" cxnId="{D2F6008F-DBB5-4EB8-B628-5FE18602EE5E}">
      <dgm:prSet/>
      <dgm:spPr/>
      <dgm:t>
        <a:bodyPr/>
        <a:lstStyle/>
        <a:p>
          <a:endParaRPr lang="en-US"/>
        </a:p>
      </dgm:t>
    </dgm:pt>
    <dgm:pt modelId="{A997C336-CE05-44C7-A8BD-E769539630B9}" type="sibTrans" cxnId="{D2F6008F-DBB5-4EB8-B628-5FE18602EE5E}">
      <dgm:prSet/>
      <dgm:spPr/>
      <dgm:t>
        <a:bodyPr/>
        <a:lstStyle/>
        <a:p>
          <a:endParaRPr lang="en-US"/>
        </a:p>
      </dgm:t>
    </dgm:pt>
    <dgm:pt modelId="{CD4A2FC9-63AF-4337-B0F2-183ED35F64A4}">
      <dgm:prSet phldrT="[Text]" custT="1"/>
      <dgm:spPr/>
      <dgm:t>
        <a:bodyPr/>
        <a:lstStyle/>
        <a:p>
          <a:r>
            <a:rPr lang="en-US" sz="1400" dirty="0"/>
            <a:t>Next Steps</a:t>
          </a:r>
        </a:p>
      </dgm:t>
    </dgm:pt>
    <dgm:pt modelId="{3F481DE1-DD4C-4D4D-A755-6ED9EF9277A7}" type="parTrans" cxnId="{3EF39E0B-2A00-437C-9A7A-9BABF517EB46}">
      <dgm:prSet/>
      <dgm:spPr/>
      <dgm:t>
        <a:bodyPr/>
        <a:lstStyle/>
        <a:p>
          <a:endParaRPr lang="en-US"/>
        </a:p>
      </dgm:t>
    </dgm:pt>
    <dgm:pt modelId="{DA8CE3F2-F568-4C80-92F9-0C58723CADCC}" type="sibTrans" cxnId="{3EF39E0B-2A00-437C-9A7A-9BABF517EB46}">
      <dgm:prSet/>
      <dgm:spPr/>
      <dgm:t>
        <a:bodyPr/>
        <a:lstStyle/>
        <a:p>
          <a:endParaRPr lang="en-US"/>
        </a:p>
      </dgm:t>
    </dgm:pt>
    <dgm:pt modelId="{54B909F1-1621-4A62-B2A4-6108952A7938}" type="pres">
      <dgm:prSet presAssocID="{049B8560-FA66-4DF5-B881-E0F87D53C93B}" presName="Name0" presStyleCnt="0">
        <dgm:presLayoutVars>
          <dgm:dir/>
          <dgm:resizeHandles val="exact"/>
        </dgm:presLayoutVars>
      </dgm:prSet>
      <dgm:spPr/>
    </dgm:pt>
    <dgm:pt modelId="{3368F2D7-B1B4-49FD-A565-7ACA465AEA88}" type="pres">
      <dgm:prSet presAssocID="{BA51DB7E-294B-4A5F-8D31-934FA5465DE1}" presName="parTxOnly" presStyleLbl="node1" presStyleIdx="0" presStyleCnt="5" custLinFactNeighborX="-1493">
        <dgm:presLayoutVars>
          <dgm:bulletEnabled val="1"/>
        </dgm:presLayoutVars>
      </dgm:prSet>
      <dgm:spPr/>
    </dgm:pt>
    <dgm:pt modelId="{8DAD5F9D-8718-4523-8057-8DD43C6417D6}" type="pres">
      <dgm:prSet presAssocID="{A4CCECF3-EFF8-4EF1-8801-D412AFD28733}" presName="parSpace" presStyleCnt="0"/>
      <dgm:spPr/>
    </dgm:pt>
    <dgm:pt modelId="{66B4A042-4B11-424D-96DE-7D62577A42D3}" type="pres">
      <dgm:prSet presAssocID="{C72C9288-34EE-4156-A6D4-F40ED13CEC65}" presName="parTxOnly" presStyleLbl="node1" presStyleIdx="1" presStyleCnt="5">
        <dgm:presLayoutVars>
          <dgm:bulletEnabled val="1"/>
        </dgm:presLayoutVars>
      </dgm:prSet>
      <dgm:spPr/>
    </dgm:pt>
    <dgm:pt modelId="{0C168587-5A1C-425F-9CDC-21015E8A00FA}" type="pres">
      <dgm:prSet presAssocID="{CE572EE4-FD71-4892-BCCD-4552EA31ECC1}" presName="parSpace" presStyleCnt="0"/>
      <dgm:spPr/>
    </dgm:pt>
    <dgm:pt modelId="{3DD613B5-982C-4427-AD94-B6992D5D10D6}" type="pres">
      <dgm:prSet presAssocID="{1A67C18E-9C16-414F-9804-2F1B6CA4E547}" presName="parTxOnly" presStyleLbl="node1" presStyleIdx="2" presStyleCnt="5" custLinFactNeighborX="4143" custLinFactNeighborY="20139">
        <dgm:presLayoutVars>
          <dgm:bulletEnabled val="1"/>
        </dgm:presLayoutVars>
      </dgm:prSet>
      <dgm:spPr/>
    </dgm:pt>
    <dgm:pt modelId="{E1EAFF7C-341D-4D59-B791-2C509A167B58}" type="pres">
      <dgm:prSet presAssocID="{3B2C26B1-1ECF-4C87-8DDA-1AE235024011}" presName="parSpace" presStyleCnt="0"/>
      <dgm:spPr/>
    </dgm:pt>
    <dgm:pt modelId="{00476535-5AEE-49F5-A6D3-CCF442A8274B}" type="pres">
      <dgm:prSet presAssocID="{EA5440B5-F6F3-4328-B06A-A6265572179E}" presName="parTxOnly" presStyleLbl="node1" presStyleIdx="3" presStyleCnt="5">
        <dgm:presLayoutVars>
          <dgm:bulletEnabled val="1"/>
        </dgm:presLayoutVars>
      </dgm:prSet>
      <dgm:spPr/>
    </dgm:pt>
    <dgm:pt modelId="{F34A6D4C-7CCD-41C0-B4E4-CDCA2E9EEA9C}" type="pres">
      <dgm:prSet presAssocID="{A997C336-CE05-44C7-A8BD-E769539630B9}" presName="parSpace" presStyleCnt="0"/>
      <dgm:spPr/>
    </dgm:pt>
    <dgm:pt modelId="{DD4C30E4-DDCA-46D4-86FD-3238B920BE31}" type="pres">
      <dgm:prSet presAssocID="{CD4A2FC9-63AF-4337-B0F2-183ED35F64A4}" presName="parTxOnly" presStyleLbl="node1" presStyleIdx="4" presStyleCnt="5">
        <dgm:presLayoutVars>
          <dgm:bulletEnabled val="1"/>
        </dgm:presLayoutVars>
      </dgm:prSet>
      <dgm:spPr/>
    </dgm:pt>
  </dgm:ptLst>
  <dgm:cxnLst>
    <dgm:cxn modelId="{3EF39E0B-2A00-437C-9A7A-9BABF517EB46}" srcId="{049B8560-FA66-4DF5-B881-E0F87D53C93B}" destId="{CD4A2FC9-63AF-4337-B0F2-183ED35F64A4}" srcOrd="4" destOrd="0" parTransId="{3F481DE1-DD4C-4D4D-A755-6ED9EF9277A7}" sibTransId="{DA8CE3F2-F568-4C80-92F9-0C58723CADCC}"/>
    <dgm:cxn modelId="{A03B2C19-670E-4044-A9E3-BFD7FC66E38A}" type="presOf" srcId="{CD4A2FC9-63AF-4337-B0F2-183ED35F64A4}" destId="{DD4C30E4-DDCA-46D4-86FD-3238B920BE31}" srcOrd="0" destOrd="0" presId="urn:microsoft.com/office/officeart/2005/8/layout/hChevron3"/>
    <dgm:cxn modelId="{4788D731-FEB8-48AF-B31E-33D74EE278FF}" type="presOf" srcId="{1A67C18E-9C16-414F-9804-2F1B6CA4E547}" destId="{3DD613B5-982C-4427-AD94-B6992D5D10D6}" srcOrd="0" destOrd="0" presId="urn:microsoft.com/office/officeart/2005/8/layout/hChevron3"/>
    <dgm:cxn modelId="{2BAE0534-B1F1-447A-A8F3-D75F2D8CD84A}" srcId="{049B8560-FA66-4DF5-B881-E0F87D53C93B}" destId="{BA51DB7E-294B-4A5F-8D31-934FA5465DE1}" srcOrd="0" destOrd="0" parTransId="{B73E2113-DFD0-43C5-BF91-CD480C1883BA}" sibTransId="{A4CCECF3-EFF8-4EF1-8801-D412AFD28733}"/>
    <dgm:cxn modelId="{AC3A1335-AF74-42E3-B2B5-A0D729592FEC}" type="presOf" srcId="{EA5440B5-F6F3-4328-B06A-A6265572179E}" destId="{00476535-5AEE-49F5-A6D3-CCF442A8274B}" srcOrd="0" destOrd="0" presId="urn:microsoft.com/office/officeart/2005/8/layout/hChevron3"/>
    <dgm:cxn modelId="{4BF2F944-9DA6-41D0-8A9E-33D02B881186}" srcId="{049B8560-FA66-4DF5-B881-E0F87D53C93B}" destId="{C72C9288-34EE-4156-A6D4-F40ED13CEC65}" srcOrd="1" destOrd="0" parTransId="{94576028-8FA0-477C-BC19-E8A3B840321F}" sibTransId="{CE572EE4-FD71-4892-BCCD-4552EA31ECC1}"/>
    <dgm:cxn modelId="{25F8467A-59F4-4A80-A385-99400C45E6AB}" type="presOf" srcId="{C72C9288-34EE-4156-A6D4-F40ED13CEC65}" destId="{66B4A042-4B11-424D-96DE-7D62577A42D3}" srcOrd="0" destOrd="0" presId="urn:microsoft.com/office/officeart/2005/8/layout/hChevron3"/>
    <dgm:cxn modelId="{E8420B8A-719D-4221-9CD7-591CF83F96FD}" type="presOf" srcId="{BA51DB7E-294B-4A5F-8D31-934FA5465DE1}" destId="{3368F2D7-B1B4-49FD-A565-7ACA465AEA88}" srcOrd="0" destOrd="0" presId="urn:microsoft.com/office/officeart/2005/8/layout/hChevron3"/>
    <dgm:cxn modelId="{D2F6008F-DBB5-4EB8-B628-5FE18602EE5E}" srcId="{049B8560-FA66-4DF5-B881-E0F87D53C93B}" destId="{EA5440B5-F6F3-4328-B06A-A6265572179E}" srcOrd="3" destOrd="0" parTransId="{6D7DD453-B0DD-4461-9B11-5324AC036811}" sibTransId="{A997C336-CE05-44C7-A8BD-E769539630B9}"/>
    <dgm:cxn modelId="{5A9137C4-CB6D-4DA7-A6AE-6FF83116BF20}" srcId="{049B8560-FA66-4DF5-B881-E0F87D53C93B}" destId="{1A67C18E-9C16-414F-9804-2F1B6CA4E547}" srcOrd="2" destOrd="0" parTransId="{37657B8B-D831-43C5-A14D-5C9EC66E43AD}" sibTransId="{3B2C26B1-1ECF-4C87-8DDA-1AE235024011}"/>
    <dgm:cxn modelId="{0AB218DF-B2DA-4376-A614-E453A53A1FDB}" type="presOf" srcId="{049B8560-FA66-4DF5-B881-E0F87D53C93B}" destId="{54B909F1-1621-4A62-B2A4-6108952A7938}" srcOrd="0" destOrd="0" presId="urn:microsoft.com/office/officeart/2005/8/layout/hChevron3"/>
    <dgm:cxn modelId="{8D29FA81-3EE3-4FB2-883B-9A03A389BF1B}" type="presParOf" srcId="{54B909F1-1621-4A62-B2A4-6108952A7938}" destId="{3368F2D7-B1B4-49FD-A565-7ACA465AEA88}" srcOrd="0" destOrd="0" presId="urn:microsoft.com/office/officeart/2005/8/layout/hChevron3"/>
    <dgm:cxn modelId="{A9DE7310-4109-4796-BE75-05C499FB9462}" type="presParOf" srcId="{54B909F1-1621-4A62-B2A4-6108952A7938}" destId="{8DAD5F9D-8718-4523-8057-8DD43C6417D6}" srcOrd="1" destOrd="0" presId="urn:microsoft.com/office/officeart/2005/8/layout/hChevron3"/>
    <dgm:cxn modelId="{B2AA3C6F-2198-4F08-9777-7459E2178662}" type="presParOf" srcId="{54B909F1-1621-4A62-B2A4-6108952A7938}" destId="{66B4A042-4B11-424D-96DE-7D62577A42D3}" srcOrd="2" destOrd="0" presId="urn:microsoft.com/office/officeart/2005/8/layout/hChevron3"/>
    <dgm:cxn modelId="{706F82D7-0138-4D5E-B75E-990D12C98A2C}" type="presParOf" srcId="{54B909F1-1621-4A62-B2A4-6108952A7938}" destId="{0C168587-5A1C-425F-9CDC-21015E8A00FA}" srcOrd="3" destOrd="0" presId="urn:microsoft.com/office/officeart/2005/8/layout/hChevron3"/>
    <dgm:cxn modelId="{443BBA8A-E08A-4E94-A77C-BD1BCB785ED5}" type="presParOf" srcId="{54B909F1-1621-4A62-B2A4-6108952A7938}" destId="{3DD613B5-982C-4427-AD94-B6992D5D10D6}" srcOrd="4" destOrd="0" presId="urn:microsoft.com/office/officeart/2005/8/layout/hChevron3"/>
    <dgm:cxn modelId="{0726A849-04E0-404A-A9E7-A0FF5F118F98}" type="presParOf" srcId="{54B909F1-1621-4A62-B2A4-6108952A7938}" destId="{E1EAFF7C-341D-4D59-B791-2C509A167B58}" srcOrd="5" destOrd="0" presId="urn:microsoft.com/office/officeart/2005/8/layout/hChevron3"/>
    <dgm:cxn modelId="{B630C88B-56D5-4E62-B5E7-13C742F09892}" type="presParOf" srcId="{54B909F1-1621-4A62-B2A4-6108952A7938}" destId="{00476535-5AEE-49F5-A6D3-CCF442A8274B}" srcOrd="6" destOrd="0" presId="urn:microsoft.com/office/officeart/2005/8/layout/hChevron3"/>
    <dgm:cxn modelId="{84201935-92D0-4729-B3BC-F0EDA5C46639}" type="presParOf" srcId="{54B909F1-1621-4A62-B2A4-6108952A7938}" destId="{F34A6D4C-7CCD-41C0-B4E4-CDCA2E9EEA9C}" srcOrd="7" destOrd="0" presId="urn:microsoft.com/office/officeart/2005/8/layout/hChevron3"/>
    <dgm:cxn modelId="{637A8CD1-3E86-476D-A083-CF2ED9AFB1AD}" type="presParOf" srcId="{54B909F1-1621-4A62-B2A4-6108952A7938}" destId="{DD4C30E4-DDCA-46D4-86FD-3238B920BE31}" srcOrd="8" destOrd="0" presId="urn:microsoft.com/office/officeart/2005/8/layout/hChevron3"/>
  </dgm:cxnLst>
  <dgm:bg>
    <a:solidFill>
      <a:schemeClr val="bg2"/>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D590A406-D607-4B19-BF6F-4EF3A4408D0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D8D4651-53AC-43E9-A352-5783E83A5010}">
      <dgm:prSet/>
      <dgm:spPr/>
      <dgm:t>
        <a:bodyPr/>
        <a:lstStyle/>
        <a:p>
          <a:pPr>
            <a:lnSpc>
              <a:spcPct val="100000"/>
            </a:lnSpc>
            <a:defRPr cap="all"/>
          </a:pPr>
          <a:r>
            <a:rPr lang="en-US" dirty="0"/>
            <a:t>Image</a:t>
          </a:r>
        </a:p>
      </dgm:t>
    </dgm:pt>
    <dgm:pt modelId="{09668ECD-FBE6-4AE5-93FA-417370CFEC4A}" type="parTrans" cxnId="{8E7CC088-E724-4C85-B5CA-EBD42BA32245}">
      <dgm:prSet/>
      <dgm:spPr/>
      <dgm:t>
        <a:bodyPr/>
        <a:lstStyle/>
        <a:p>
          <a:endParaRPr lang="en-US"/>
        </a:p>
      </dgm:t>
    </dgm:pt>
    <dgm:pt modelId="{3BB10D24-ADC3-4E1F-B438-C01AF054A080}" type="sibTrans" cxnId="{8E7CC088-E724-4C85-B5CA-EBD42BA32245}">
      <dgm:prSet/>
      <dgm:spPr/>
      <dgm:t>
        <a:bodyPr/>
        <a:lstStyle/>
        <a:p>
          <a:endParaRPr lang="en-US"/>
        </a:p>
      </dgm:t>
    </dgm:pt>
    <dgm:pt modelId="{50F38DAC-EF40-4B3F-AD02-AC522E011522}">
      <dgm:prSet/>
      <dgm:spPr/>
      <dgm:t>
        <a:bodyPr/>
        <a:lstStyle/>
        <a:p>
          <a:pPr>
            <a:lnSpc>
              <a:spcPct val="100000"/>
            </a:lnSpc>
            <a:defRPr cap="all"/>
          </a:pPr>
          <a:r>
            <a:rPr lang="en-US" dirty="0"/>
            <a:t>Community</a:t>
          </a:r>
        </a:p>
      </dgm:t>
    </dgm:pt>
    <dgm:pt modelId="{B2556F7E-3BA4-43EA-A895-41A1DA0EAC5E}" type="parTrans" cxnId="{405D6FDC-5DCE-40A9-BCEE-CB5AB006B11E}">
      <dgm:prSet/>
      <dgm:spPr/>
      <dgm:t>
        <a:bodyPr/>
        <a:lstStyle/>
        <a:p>
          <a:endParaRPr lang="en-US"/>
        </a:p>
      </dgm:t>
    </dgm:pt>
    <dgm:pt modelId="{F5E6C550-9BC2-4A59-9690-2E492DF13F7F}" type="sibTrans" cxnId="{405D6FDC-5DCE-40A9-BCEE-CB5AB006B11E}">
      <dgm:prSet/>
      <dgm:spPr/>
      <dgm:t>
        <a:bodyPr/>
        <a:lstStyle/>
        <a:p>
          <a:endParaRPr lang="en-US"/>
        </a:p>
      </dgm:t>
    </dgm:pt>
    <dgm:pt modelId="{3D6A0D22-BAE8-4A6B-907C-C9884E06BD91}">
      <dgm:prSet/>
      <dgm:spPr/>
      <dgm:t>
        <a:bodyPr/>
        <a:lstStyle/>
        <a:p>
          <a:pPr>
            <a:lnSpc>
              <a:spcPct val="100000"/>
            </a:lnSpc>
            <a:defRPr cap="all"/>
          </a:pPr>
          <a:r>
            <a:rPr lang="en-US" dirty="0"/>
            <a:t>Educational INFLUENCES</a:t>
          </a:r>
        </a:p>
      </dgm:t>
    </dgm:pt>
    <dgm:pt modelId="{546E0705-3417-48DB-BC5E-3BB5A04993D6}" type="parTrans" cxnId="{5A4082D7-C283-4F40-AE69-F871DED381E3}">
      <dgm:prSet/>
      <dgm:spPr/>
      <dgm:t>
        <a:bodyPr/>
        <a:lstStyle/>
        <a:p>
          <a:endParaRPr lang="en-US"/>
        </a:p>
      </dgm:t>
    </dgm:pt>
    <dgm:pt modelId="{7F48EB98-77B7-43DE-8C3F-55FE106714CE}" type="sibTrans" cxnId="{5A4082D7-C283-4F40-AE69-F871DED381E3}">
      <dgm:prSet/>
      <dgm:spPr/>
      <dgm:t>
        <a:bodyPr/>
        <a:lstStyle/>
        <a:p>
          <a:endParaRPr lang="en-US"/>
        </a:p>
      </dgm:t>
    </dgm:pt>
    <dgm:pt modelId="{9F1ECCA5-6F24-4393-A17C-83F422B9B771}" type="pres">
      <dgm:prSet presAssocID="{D590A406-D607-4B19-BF6F-4EF3A4408D0E}" presName="root" presStyleCnt="0">
        <dgm:presLayoutVars>
          <dgm:dir/>
          <dgm:resizeHandles val="exact"/>
        </dgm:presLayoutVars>
      </dgm:prSet>
      <dgm:spPr/>
    </dgm:pt>
    <dgm:pt modelId="{B14198A3-5E7A-4E2D-B297-0DF500063EF0}" type="pres">
      <dgm:prSet presAssocID="{3D8D4651-53AC-43E9-A352-5783E83A5010}" presName="compNode" presStyleCnt="0"/>
      <dgm:spPr/>
    </dgm:pt>
    <dgm:pt modelId="{EFE0340D-861F-4332-9BB3-009C270DD7A7}" type="pres">
      <dgm:prSet presAssocID="{3D8D4651-53AC-43E9-A352-5783E83A5010}" presName="iconBgRect" presStyleLbl="bgShp" presStyleIdx="0" presStyleCnt="3"/>
      <dgm:spPr/>
    </dgm:pt>
    <dgm:pt modelId="{0C1E4857-78CA-4226-9ACD-997036D5ADEB}" type="pres">
      <dgm:prSet presAssocID="{3D8D4651-53AC-43E9-A352-5783E83A50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9337BBA3-768D-4E93-9E2B-A5FE6D2593A3}" type="pres">
      <dgm:prSet presAssocID="{3D8D4651-53AC-43E9-A352-5783E83A5010}" presName="spaceRect" presStyleCnt="0"/>
      <dgm:spPr/>
    </dgm:pt>
    <dgm:pt modelId="{38D3CF28-D6F5-4615-B0A4-8DCCDB600D8D}" type="pres">
      <dgm:prSet presAssocID="{3D8D4651-53AC-43E9-A352-5783E83A5010}" presName="textRect" presStyleLbl="revTx" presStyleIdx="0" presStyleCnt="3">
        <dgm:presLayoutVars>
          <dgm:chMax val="1"/>
          <dgm:chPref val="1"/>
        </dgm:presLayoutVars>
      </dgm:prSet>
      <dgm:spPr/>
    </dgm:pt>
    <dgm:pt modelId="{4E0835DC-15E1-4603-A62F-B8B2AFD0726B}" type="pres">
      <dgm:prSet presAssocID="{3BB10D24-ADC3-4E1F-B438-C01AF054A080}" presName="sibTrans" presStyleCnt="0"/>
      <dgm:spPr/>
    </dgm:pt>
    <dgm:pt modelId="{63D2F4FB-4137-4F63-94E7-2ACB1FFBDEFA}" type="pres">
      <dgm:prSet presAssocID="{50F38DAC-EF40-4B3F-AD02-AC522E011522}" presName="compNode" presStyleCnt="0"/>
      <dgm:spPr/>
    </dgm:pt>
    <dgm:pt modelId="{A2426355-EF29-4139-BB06-B7A1D98B76C5}" type="pres">
      <dgm:prSet presAssocID="{50F38DAC-EF40-4B3F-AD02-AC522E011522}" presName="iconBgRect" presStyleLbl="bgShp" presStyleIdx="1" presStyleCnt="3"/>
      <dgm:spPr/>
    </dgm:pt>
    <dgm:pt modelId="{AB907FD9-73D0-431C-9BAE-69C3BFB92B59}" type="pres">
      <dgm:prSet presAssocID="{50F38DAC-EF40-4B3F-AD02-AC522E0115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B8E9D4E2-F6FE-4F65-A375-B40045213288}" type="pres">
      <dgm:prSet presAssocID="{50F38DAC-EF40-4B3F-AD02-AC522E011522}" presName="spaceRect" presStyleCnt="0"/>
      <dgm:spPr/>
    </dgm:pt>
    <dgm:pt modelId="{18BA919F-35B4-45A2-853F-CAB827654DFB}" type="pres">
      <dgm:prSet presAssocID="{50F38DAC-EF40-4B3F-AD02-AC522E011522}" presName="textRect" presStyleLbl="revTx" presStyleIdx="1" presStyleCnt="3">
        <dgm:presLayoutVars>
          <dgm:chMax val="1"/>
          <dgm:chPref val="1"/>
        </dgm:presLayoutVars>
      </dgm:prSet>
      <dgm:spPr/>
    </dgm:pt>
    <dgm:pt modelId="{13921811-5DA1-4326-BCA2-386F2F4B18C5}" type="pres">
      <dgm:prSet presAssocID="{F5E6C550-9BC2-4A59-9690-2E492DF13F7F}" presName="sibTrans" presStyleCnt="0"/>
      <dgm:spPr/>
    </dgm:pt>
    <dgm:pt modelId="{89E56F86-CA5C-4EDE-8978-3F4451607F4C}" type="pres">
      <dgm:prSet presAssocID="{3D6A0D22-BAE8-4A6B-907C-C9884E06BD91}" presName="compNode" presStyleCnt="0"/>
      <dgm:spPr/>
    </dgm:pt>
    <dgm:pt modelId="{0407B6A4-EBCC-42D7-9EDC-B1506BA665B7}" type="pres">
      <dgm:prSet presAssocID="{3D6A0D22-BAE8-4A6B-907C-C9884E06BD91}" presName="iconBgRect" presStyleLbl="bgShp" presStyleIdx="2" presStyleCnt="3"/>
      <dgm:spPr/>
    </dgm:pt>
    <dgm:pt modelId="{4D3E6C7C-9EA1-4F1C-9B94-8617C7086870}" type="pres">
      <dgm:prSet presAssocID="{3D6A0D22-BAE8-4A6B-907C-C9884E06BD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0A67347C-3AEF-41F9-8F7C-8831489D2AED}" type="pres">
      <dgm:prSet presAssocID="{3D6A0D22-BAE8-4A6B-907C-C9884E06BD91}" presName="spaceRect" presStyleCnt="0"/>
      <dgm:spPr/>
    </dgm:pt>
    <dgm:pt modelId="{CD06BB62-3101-4313-A224-365D9FF62B89}" type="pres">
      <dgm:prSet presAssocID="{3D6A0D22-BAE8-4A6B-907C-C9884E06BD91}" presName="textRect" presStyleLbl="revTx" presStyleIdx="2" presStyleCnt="3">
        <dgm:presLayoutVars>
          <dgm:chMax val="1"/>
          <dgm:chPref val="1"/>
        </dgm:presLayoutVars>
      </dgm:prSet>
      <dgm:spPr/>
    </dgm:pt>
  </dgm:ptLst>
  <dgm:cxnLst>
    <dgm:cxn modelId="{2660FF81-B701-473F-AF01-529E96DE87F0}" type="presOf" srcId="{50F38DAC-EF40-4B3F-AD02-AC522E011522}" destId="{18BA919F-35B4-45A2-853F-CAB827654DFB}" srcOrd="0" destOrd="0" presId="urn:microsoft.com/office/officeart/2018/5/layout/IconCircleLabelList"/>
    <dgm:cxn modelId="{1DA13985-C9A0-4317-95F9-4EA8B391493F}" type="presOf" srcId="{D590A406-D607-4B19-BF6F-4EF3A4408D0E}" destId="{9F1ECCA5-6F24-4393-A17C-83F422B9B771}" srcOrd="0" destOrd="0" presId="urn:microsoft.com/office/officeart/2018/5/layout/IconCircleLabelList"/>
    <dgm:cxn modelId="{8E7CC088-E724-4C85-B5CA-EBD42BA32245}" srcId="{D590A406-D607-4B19-BF6F-4EF3A4408D0E}" destId="{3D8D4651-53AC-43E9-A352-5783E83A5010}" srcOrd="0" destOrd="0" parTransId="{09668ECD-FBE6-4AE5-93FA-417370CFEC4A}" sibTransId="{3BB10D24-ADC3-4E1F-B438-C01AF054A080}"/>
    <dgm:cxn modelId="{B55863AD-3D72-40D4-BA83-299DEE1BBE15}" type="presOf" srcId="{3D6A0D22-BAE8-4A6B-907C-C9884E06BD91}" destId="{CD06BB62-3101-4313-A224-365D9FF62B89}" srcOrd="0" destOrd="0" presId="urn:microsoft.com/office/officeart/2018/5/layout/IconCircleLabelList"/>
    <dgm:cxn modelId="{2D545DAF-430F-4D85-B056-B4FA4A084BCF}" type="presOf" srcId="{3D8D4651-53AC-43E9-A352-5783E83A5010}" destId="{38D3CF28-D6F5-4615-B0A4-8DCCDB600D8D}" srcOrd="0" destOrd="0" presId="urn:microsoft.com/office/officeart/2018/5/layout/IconCircleLabelList"/>
    <dgm:cxn modelId="{5A4082D7-C283-4F40-AE69-F871DED381E3}" srcId="{D590A406-D607-4B19-BF6F-4EF3A4408D0E}" destId="{3D6A0D22-BAE8-4A6B-907C-C9884E06BD91}" srcOrd="2" destOrd="0" parTransId="{546E0705-3417-48DB-BC5E-3BB5A04993D6}" sibTransId="{7F48EB98-77B7-43DE-8C3F-55FE106714CE}"/>
    <dgm:cxn modelId="{405D6FDC-5DCE-40A9-BCEE-CB5AB006B11E}" srcId="{D590A406-D607-4B19-BF6F-4EF3A4408D0E}" destId="{50F38DAC-EF40-4B3F-AD02-AC522E011522}" srcOrd="1" destOrd="0" parTransId="{B2556F7E-3BA4-43EA-A895-41A1DA0EAC5E}" sibTransId="{F5E6C550-9BC2-4A59-9690-2E492DF13F7F}"/>
    <dgm:cxn modelId="{B1324FBC-62C7-40FB-9C56-619A6CF946F2}" type="presParOf" srcId="{9F1ECCA5-6F24-4393-A17C-83F422B9B771}" destId="{B14198A3-5E7A-4E2D-B297-0DF500063EF0}" srcOrd="0" destOrd="0" presId="urn:microsoft.com/office/officeart/2018/5/layout/IconCircleLabelList"/>
    <dgm:cxn modelId="{A8674983-6752-4B07-B3C7-068847AA399E}" type="presParOf" srcId="{B14198A3-5E7A-4E2D-B297-0DF500063EF0}" destId="{EFE0340D-861F-4332-9BB3-009C270DD7A7}" srcOrd="0" destOrd="0" presId="urn:microsoft.com/office/officeart/2018/5/layout/IconCircleLabelList"/>
    <dgm:cxn modelId="{CEA512DD-716F-405C-9992-D872D31D79BD}" type="presParOf" srcId="{B14198A3-5E7A-4E2D-B297-0DF500063EF0}" destId="{0C1E4857-78CA-4226-9ACD-997036D5ADEB}" srcOrd="1" destOrd="0" presId="urn:microsoft.com/office/officeart/2018/5/layout/IconCircleLabelList"/>
    <dgm:cxn modelId="{B1094E34-B8D3-4657-8B0E-FC4B0EA30D2D}" type="presParOf" srcId="{B14198A3-5E7A-4E2D-B297-0DF500063EF0}" destId="{9337BBA3-768D-4E93-9E2B-A5FE6D2593A3}" srcOrd="2" destOrd="0" presId="urn:microsoft.com/office/officeart/2018/5/layout/IconCircleLabelList"/>
    <dgm:cxn modelId="{CED486A5-7E6C-4174-8F50-93F4F704E7A6}" type="presParOf" srcId="{B14198A3-5E7A-4E2D-B297-0DF500063EF0}" destId="{38D3CF28-D6F5-4615-B0A4-8DCCDB600D8D}" srcOrd="3" destOrd="0" presId="urn:microsoft.com/office/officeart/2018/5/layout/IconCircleLabelList"/>
    <dgm:cxn modelId="{EDBE920A-7C0E-4A9F-A5A7-3FB3F2C32BEF}" type="presParOf" srcId="{9F1ECCA5-6F24-4393-A17C-83F422B9B771}" destId="{4E0835DC-15E1-4603-A62F-B8B2AFD0726B}" srcOrd="1" destOrd="0" presId="urn:microsoft.com/office/officeart/2018/5/layout/IconCircleLabelList"/>
    <dgm:cxn modelId="{A2AA659A-427F-46CE-B4E0-CF2F4F5FBCF1}" type="presParOf" srcId="{9F1ECCA5-6F24-4393-A17C-83F422B9B771}" destId="{63D2F4FB-4137-4F63-94E7-2ACB1FFBDEFA}" srcOrd="2" destOrd="0" presId="urn:microsoft.com/office/officeart/2018/5/layout/IconCircleLabelList"/>
    <dgm:cxn modelId="{6BED7D0D-659E-420A-9E79-C25764C85541}" type="presParOf" srcId="{63D2F4FB-4137-4F63-94E7-2ACB1FFBDEFA}" destId="{A2426355-EF29-4139-BB06-B7A1D98B76C5}" srcOrd="0" destOrd="0" presId="urn:microsoft.com/office/officeart/2018/5/layout/IconCircleLabelList"/>
    <dgm:cxn modelId="{E6234BF9-30F8-49CA-87FA-1C896E24A899}" type="presParOf" srcId="{63D2F4FB-4137-4F63-94E7-2ACB1FFBDEFA}" destId="{AB907FD9-73D0-431C-9BAE-69C3BFB92B59}" srcOrd="1" destOrd="0" presId="urn:microsoft.com/office/officeart/2018/5/layout/IconCircleLabelList"/>
    <dgm:cxn modelId="{779B9840-C7F5-4BD8-8A6D-A9D175742158}" type="presParOf" srcId="{63D2F4FB-4137-4F63-94E7-2ACB1FFBDEFA}" destId="{B8E9D4E2-F6FE-4F65-A375-B40045213288}" srcOrd="2" destOrd="0" presId="urn:microsoft.com/office/officeart/2018/5/layout/IconCircleLabelList"/>
    <dgm:cxn modelId="{D1EA6BDA-F472-48BE-81D7-4C5CBF58A356}" type="presParOf" srcId="{63D2F4FB-4137-4F63-94E7-2ACB1FFBDEFA}" destId="{18BA919F-35B4-45A2-853F-CAB827654DFB}" srcOrd="3" destOrd="0" presId="urn:microsoft.com/office/officeart/2018/5/layout/IconCircleLabelList"/>
    <dgm:cxn modelId="{325A38DC-5F57-4FB4-A48C-E11C46332886}" type="presParOf" srcId="{9F1ECCA5-6F24-4393-A17C-83F422B9B771}" destId="{13921811-5DA1-4326-BCA2-386F2F4B18C5}" srcOrd="3" destOrd="0" presId="urn:microsoft.com/office/officeart/2018/5/layout/IconCircleLabelList"/>
    <dgm:cxn modelId="{ACEA78D8-C6C7-480A-9EB9-60DA078315C4}" type="presParOf" srcId="{9F1ECCA5-6F24-4393-A17C-83F422B9B771}" destId="{89E56F86-CA5C-4EDE-8978-3F4451607F4C}" srcOrd="4" destOrd="0" presId="urn:microsoft.com/office/officeart/2018/5/layout/IconCircleLabelList"/>
    <dgm:cxn modelId="{F6322975-9965-4B1C-B72C-897C09C65816}" type="presParOf" srcId="{89E56F86-CA5C-4EDE-8978-3F4451607F4C}" destId="{0407B6A4-EBCC-42D7-9EDC-B1506BA665B7}" srcOrd="0" destOrd="0" presId="urn:microsoft.com/office/officeart/2018/5/layout/IconCircleLabelList"/>
    <dgm:cxn modelId="{0040BFE7-07A7-471A-A18B-62E016046216}" type="presParOf" srcId="{89E56F86-CA5C-4EDE-8978-3F4451607F4C}" destId="{4D3E6C7C-9EA1-4F1C-9B94-8617C7086870}" srcOrd="1" destOrd="0" presId="urn:microsoft.com/office/officeart/2018/5/layout/IconCircleLabelList"/>
    <dgm:cxn modelId="{45AF8C20-C282-4EE0-A744-3E54D79E4158}" type="presParOf" srcId="{89E56F86-CA5C-4EDE-8978-3F4451607F4C}" destId="{0A67347C-3AEF-41F9-8F7C-8831489D2AED}" srcOrd="2" destOrd="0" presId="urn:microsoft.com/office/officeart/2018/5/layout/IconCircleLabelList"/>
    <dgm:cxn modelId="{2043EFCB-F6EC-49D7-9749-3EDFAD0C98C6}" type="presParOf" srcId="{89E56F86-CA5C-4EDE-8978-3F4451607F4C}" destId="{CD06BB62-3101-4313-A224-365D9FF62B8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49B8560-FA66-4DF5-B881-E0F87D53C93B}" type="doc">
      <dgm:prSet loTypeId="urn:microsoft.com/office/officeart/2005/8/layout/hChevron3" loCatId="process" qsTypeId="urn:microsoft.com/office/officeart/2005/8/quickstyle/simple1" qsCatId="simple" csTypeId="urn:microsoft.com/office/officeart/2005/8/colors/accent1_2" csCatId="accent1" phldr="1"/>
      <dgm:spPr/>
    </dgm:pt>
    <dgm:pt modelId="{BA51DB7E-294B-4A5F-8D31-934FA5465DE1}">
      <dgm:prSet phldrT="[Text]" custT="1"/>
      <dgm:spPr/>
      <dgm:t>
        <a:bodyPr/>
        <a:lstStyle/>
        <a:p>
          <a:r>
            <a:rPr lang="en-US" sz="1400" dirty="0"/>
            <a:t>Focus</a:t>
          </a:r>
        </a:p>
      </dgm:t>
    </dgm:pt>
    <dgm:pt modelId="{B73E2113-DFD0-43C5-BF91-CD480C1883BA}" type="parTrans" cxnId="{2BAE0534-B1F1-447A-A8F3-D75F2D8CD84A}">
      <dgm:prSet/>
      <dgm:spPr/>
      <dgm:t>
        <a:bodyPr/>
        <a:lstStyle/>
        <a:p>
          <a:endParaRPr lang="en-US"/>
        </a:p>
      </dgm:t>
    </dgm:pt>
    <dgm:pt modelId="{A4CCECF3-EFF8-4EF1-8801-D412AFD28733}" type="sibTrans" cxnId="{2BAE0534-B1F1-447A-A8F3-D75F2D8CD84A}">
      <dgm:prSet/>
      <dgm:spPr/>
      <dgm:t>
        <a:bodyPr/>
        <a:lstStyle/>
        <a:p>
          <a:endParaRPr lang="en-US"/>
        </a:p>
      </dgm:t>
    </dgm:pt>
    <dgm:pt modelId="{C72C9288-34EE-4156-A6D4-F40ED13CEC65}">
      <dgm:prSet phldrT="[Text]" custT="1"/>
      <dgm:spPr/>
      <dgm:t>
        <a:bodyPr/>
        <a:lstStyle/>
        <a:p>
          <a:r>
            <a:rPr lang="en-US" sz="1400" dirty="0"/>
            <a:t>Approach</a:t>
          </a:r>
        </a:p>
      </dgm:t>
    </dgm:pt>
    <dgm:pt modelId="{94576028-8FA0-477C-BC19-E8A3B840321F}" type="parTrans" cxnId="{4BF2F944-9DA6-41D0-8A9E-33D02B881186}">
      <dgm:prSet/>
      <dgm:spPr/>
      <dgm:t>
        <a:bodyPr/>
        <a:lstStyle/>
        <a:p>
          <a:endParaRPr lang="en-US"/>
        </a:p>
      </dgm:t>
    </dgm:pt>
    <dgm:pt modelId="{CE572EE4-FD71-4892-BCCD-4552EA31ECC1}" type="sibTrans" cxnId="{4BF2F944-9DA6-41D0-8A9E-33D02B881186}">
      <dgm:prSet/>
      <dgm:spPr/>
      <dgm:t>
        <a:bodyPr/>
        <a:lstStyle/>
        <a:p>
          <a:endParaRPr lang="en-US"/>
        </a:p>
      </dgm:t>
    </dgm:pt>
    <dgm:pt modelId="{1A67C18E-9C16-414F-9804-2F1B6CA4E547}">
      <dgm:prSet phldrT="[Text]" custT="1"/>
      <dgm:spPr/>
      <dgm:t>
        <a:bodyPr/>
        <a:lstStyle/>
        <a:p>
          <a:r>
            <a:rPr lang="en-US" sz="1400" dirty="0"/>
            <a:t>Findings</a:t>
          </a:r>
        </a:p>
      </dgm:t>
    </dgm:pt>
    <dgm:pt modelId="{37657B8B-D831-43C5-A14D-5C9EC66E43AD}" type="parTrans" cxnId="{5A9137C4-CB6D-4DA7-A6AE-6FF83116BF20}">
      <dgm:prSet/>
      <dgm:spPr/>
      <dgm:t>
        <a:bodyPr/>
        <a:lstStyle/>
        <a:p>
          <a:endParaRPr lang="en-US"/>
        </a:p>
      </dgm:t>
    </dgm:pt>
    <dgm:pt modelId="{3B2C26B1-1ECF-4C87-8DDA-1AE235024011}" type="sibTrans" cxnId="{5A9137C4-CB6D-4DA7-A6AE-6FF83116BF20}">
      <dgm:prSet/>
      <dgm:spPr/>
      <dgm:t>
        <a:bodyPr/>
        <a:lstStyle/>
        <a:p>
          <a:endParaRPr lang="en-US"/>
        </a:p>
      </dgm:t>
    </dgm:pt>
    <dgm:pt modelId="{EA5440B5-F6F3-4328-B06A-A6265572179E}">
      <dgm:prSet phldrT="[Text]" custT="1"/>
      <dgm:spPr/>
      <dgm:t>
        <a:bodyPr/>
        <a:lstStyle/>
        <a:p>
          <a:r>
            <a:rPr lang="en-US" sz="1400" dirty="0"/>
            <a:t>Understanding</a:t>
          </a:r>
        </a:p>
      </dgm:t>
    </dgm:pt>
    <dgm:pt modelId="{6D7DD453-B0DD-4461-9B11-5324AC036811}" type="parTrans" cxnId="{D2F6008F-DBB5-4EB8-B628-5FE18602EE5E}">
      <dgm:prSet/>
      <dgm:spPr/>
      <dgm:t>
        <a:bodyPr/>
        <a:lstStyle/>
        <a:p>
          <a:endParaRPr lang="en-US"/>
        </a:p>
      </dgm:t>
    </dgm:pt>
    <dgm:pt modelId="{A997C336-CE05-44C7-A8BD-E769539630B9}" type="sibTrans" cxnId="{D2F6008F-DBB5-4EB8-B628-5FE18602EE5E}">
      <dgm:prSet/>
      <dgm:spPr/>
      <dgm:t>
        <a:bodyPr/>
        <a:lstStyle/>
        <a:p>
          <a:endParaRPr lang="en-US"/>
        </a:p>
      </dgm:t>
    </dgm:pt>
    <dgm:pt modelId="{CD4A2FC9-63AF-4337-B0F2-183ED35F64A4}">
      <dgm:prSet phldrT="[Text]" custT="1"/>
      <dgm:spPr/>
      <dgm:t>
        <a:bodyPr/>
        <a:lstStyle/>
        <a:p>
          <a:r>
            <a:rPr lang="en-US" sz="1400" dirty="0"/>
            <a:t>Next Steps</a:t>
          </a:r>
        </a:p>
      </dgm:t>
    </dgm:pt>
    <dgm:pt modelId="{3F481DE1-DD4C-4D4D-A755-6ED9EF9277A7}" type="parTrans" cxnId="{3EF39E0B-2A00-437C-9A7A-9BABF517EB46}">
      <dgm:prSet/>
      <dgm:spPr/>
      <dgm:t>
        <a:bodyPr/>
        <a:lstStyle/>
        <a:p>
          <a:endParaRPr lang="en-US"/>
        </a:p>
      </dgm:t>
    </dgm:pt>
    <dgm:pt modelId="{DA8CE3F2-F568-4C80-92F9-0C58723CADCC}" type="sibTrans" cxnId="{3EF39E0B-2A00-437C-9A7A-9BABF517EB46}">
      <dgm:prSet/>
      <dgm:spPr/>
      <dgm:t>
        <a:bodyPr/>
        <a:lstStyle/>
        <a:p>
          <a:endParaRPr lang="en-US"/>
        </a:p>
      </dgm:t>
    </dgm:pt>
    <dgm:pt modelId="{54B909F1-1621-4A62-B2A4-6108952A7938}" type="pres">
      <dgm:prSet presAssocID="{049B8560-FA66-4DF5-B881-E0F87D53C93B}" presName="Name0" presStyleCnt="0">
        <dgm:presLayoutVars>
          <dgm:dir/>
          <dgm:resizeHandles val="exact"/>
        </dgm:presLayoutVars>
      </dgm:prSet>
      <dgm:spPr/>
    </dgm:pt>
    <dgm:pt modelId="{3368F2D7-B1B4-49FD-A565-7ACA465AEA88}" type="pres">
      <dgm:prSet presAssocID="{BA51DB7E-294B-4A5F-8D31-934FA5465DE1}" presName="parTxOnly" presStyleLbl="node1" presStyleIdx="0" presStyleCnt="5" custLinFactNeighborX="-1493">
        <dgm:presLayoutVars>
          <dgm:bulletEnabled val="1"/>
        </dgm:presLayoutVars>
      </dgm:prSet>
      <dgm:spPr/>
    </dgm:pt>
    <dgm:pt modelId="{8DAD5F9D-8718-4523-8057-8DD43C6417D6}" type="pres">
      <dgm:prSet presAssocID="{A4CCECF3-EFF8-4EF1-8801-D412AFD28733}" presName="parSpace" presStyleCnt="0"/>
      <dgm:spPr/>
    </dgm:pt>
    <dgm:pt modelId="{66B4A042-4B11-424D-96DE-7D62577A42D3}" type="pres">
      <dgm:prSet presAssocID="{C72C9288-34EE-4156-A6D4-F40ED13CEC65}" presName="parTxOnly" presStyleLbl="node1" presStyleIdx="1" presStyleCnt="5">
        <dgm:presLayoutVars>
          <dgm:bulletEnabled val="1"/>
        </dgm:presLayoutVars>
      </dgm:prSet>
      <dgm:spPr/>
    </dgm:pt>
    <dgm:pt modelId="{0C168587-5A1C-425F-9CDC-21015E8A00FA}" type="pres">
      <dgm:prSet presAssocID="{CE572EE4-FD71-4892-BCCD-4552EA31ECC1}" presName="parSpace" presStyleCnt="0"/>
      <dgm:spPr/>
    </dgm:pt>
    <dgm:pt modelId="{3DD613B5-982C-4427-AD94-B6992D5D10D6}" type="pres">
      <dgm:prSet presAssocID="{1A67C18E-9C16-414F-9804-2F1B6CA4E547}" presName="parTxOnly" presStyleLbl="node1" presStyleIdx="2" presStyleCnt="5" custLinFactNeighborX="4143" custLinFactNeighborY="20139">
        <dgm:presLayoutVars>
          <dgm:bulletEnabled val="1"/>
        </dgm:presLayoutVars>
      </dgm:prSet>
      <dgm:spPr/>
    </dgm:pt>
    <dgm:pt modelId="{E1EAFF7C-341D-4D59-B791-2C509A167B58}" type="pres">
      <dgm:prSet presAssocID="{3B2C26B1-1ECF-4C87-8DDA-1AE235024011}" presName="parSpace" presStyleCnt="0"/>
      <dgm:spPr/>
    </dgm:pt>
    <dgm:pt modelId="{00476535-5AEE-49F5-A6D3-CCF442A8274B}" type="pres">
      <dgm:prSet presAssocID="{EA5440B5-F6F3-4328-B06A-A6265572179E}" presName="parTxOnly" presStyleLbl="node1" presStyleIdx="3" presStyleCnt="5">
        <dgm:presLayoutVars>
          <dgm:bulletEnabled val="1"/>
        </dgm:presLayoutVars>
      </dgm:prSet>
      <dgm:spPr/>
    </dgm:pt>
    <dgm:pt modelId="{F34A6D4C-7CCD-41C0-B4E4-CDCA2E9EEA9C}" type="pres">
      <dgm:prSet presAssocID="{A997C336-CE05-44C7-A8BD-E769539630B9}" presName="parSpace" presStyleCnt="0"/>
      <dgm:spPr/>
    </dgm:pt>
    <dgm:pt modelId="{DD4C30E4-DDCA-46D4-86FD-3238B920BE31}" type="pres">
      <dgm:prSet presAssocID="{CD4A2FC9-63AF-4337-B0F2-183ED35F64A4}" presName="parTxOnly" presStyleLbl="node1" presStyleIdx="4" presStyleCnt="5">
        <dgm:presLayoutVars>
          <dgm:bulletEnabled val="1"/>
        </dgm:presLayoutVars>
      </dgm:prSet>
      <dgm:spPr/>
    </dgm:pt>
  </dgm:ptLst>
  <dgm:cxnLst>
    <dgm:cxn modelId="{3EF39E0B-2A00-437C-9A7A-9BABF517EB46}" srcId="{049B8560-FA66-4DF5-B881-E0F87D53C93B}" destId="{CD4A2FC9-63AF-4337-B0F2-183ED35F64A4}" srcOrd="4" destOrd="0" parTransId="{3F481DE1-DD4C-4D4D-A755-6ED9EF9277A7}" sibTransId="{DA8CE3F2-F568-4C80-92F9-0C58723CADCC}"/>
    <dgm:cxn modelId="{A03B2C19-670E-4044-A9E3-BFD7FC66E38A}" type="presOf" srcId="{CD4A2FC9-63AF-4337-B0F2-183ED35F64A4}" destId="{DD4C30E4-DDCA-46D4-86FD-3238B920BE31}" srcOrd="0" destOrd="0" presId="urn:microsoft.com/office/officeart/2005/8/layout/hChevron3"/>
    <dgm:cxn modelId="{4788D731-FEB8-48AF-B31E-33D74EE278FF}" type="presOf" srcId="{1A67C18E-9C16-414F-9804-2F1B6CA4E547}" destId="{3DD613B5-982C-4427-AD94-B6992D5D10D6}" srcOrd="0" destOrd="0" presId="urn:microsoft.com/office/officeart/2005/8/layout/hChevron3"/>
    <dgm:cxn modelId="{2BAE0534-B1F1-447A-A8F3-D75F2D8CD84A}" srcId="{049B8560-FA66-4DF5-B881-E0F87D53C93B}" destId="{BA51DB7E-294B-4A5F-8D31-934FA5465DE1}" srcOrd="0" destOrd="0" parTransId="{B73E2113-DFD0-43C5-BF91-CD480C1883BA}" sibTransId="{A4CCECF3-EFF8-4EF1-8801-D412AFD28733}"/>
    <dgm:cxn modelId="{AC3A1335-AF74-42E3-B2B5-A0D729592FEC}" type="presOf" srcId="{EA5440B5-F6F3-4328-B06A-A6265572179E}" destId="{00476535-5AEE-49F5-A6D3-CCF442A8274B}" srcOrd="0" destOrd="0" presId="urn:microsoft.com/office/officeart/2005/8/layout/hChevron3"/>
    <dgm:cxn modelId="{4BF2F944-9DA6-41D0-8A9E-33D02B881186}" srcId="{049B8560-FA66-4DF5-B881-E0F87D53C93B}" destId="{C72C9288-34EE-4156-A6D4-F40ED13CEC65}" srcOrd="1" destOrd="0" parTransId="{94576028-8FA0-477C-BC19-E8A3B840321F}" sibTransId="{CE572EE4-FD71-4892-BCCD-4552EA31ECC1}"/>
    <dgm:cxn modelId="{25F8467A-59F4-4A80-A385-99400C45E6AB}" type="presOf" srcId="{C72C9288-34EE-4156-A6D4-F40ED13CEC65}" destId="{66B4A042-4B11-424D-96DE-7D62577A42D3}" srcOrd="0" destOrd="0" presId="urn:microsoft.com/office/officeart/2005/8/layout/hChevron3"/>
    <dgm:cxn modelId="{E8420B8A-719D-4221-9CD7-591CF83F96FD}" type="presOf" srcId="{BA51DB7E-294B-4A5F-8D31-934FA5465DE1}" destId="{3368F2D7-B1B4-49FD-A565-7ACA465AEA88}" srcOrd="0" destOrd="0" presId="urn:microsoft.com/office/officeart/2005/8/layout/hChevron3"/>
    <dgm:cxn modelId="{D2F6008F-DBB5-4EB8-B628-5FE18602EE5E}" srcId="{049B8560-FA66-4DF5-B881-E0F87D53C93B}" destId="{EA5440B5-F6F3-4328-B06A-A6265572179E}" srcOrd="3" destOrd="0" parTransId="{6D7DD453-B0DD-4461-9B11-5324AC036811}" sibTransId="{A997C336-CE05-44C7-A8BD-E769539630B9}"/>
    <dgm:cxn modelId="{5A9137C4-CB6D-4DA7-A6AE-6FF83116BF20}" srcId="{049B8560-FA66-4DF5-B881-E0F87D53C93B}" destId="{1A67C18E-9C16-414F-9804-2F1B6CA4E547}" srcOrd="2" destOrd="0" parTransId="{37657B8B-D831-43C5-A14D-5C9EC66E43AD}" sibTransId="{3B2C26B1-1ECF-4C87-8DDA-1AE235024011}"/>
    <dgm:cxn modelId="{0AB218DF-B2DA-4376-A614-E453A53A1FDB}" type="presOf" srcId="{049B8560-FA66-4DF5-B881-E0F87D53C93B}" destId="{54B909F1-1621-4A62-B2A4-6108952A7938}" srcOrd="0" destOrd="0" presId="urn:microsoft.com/office/officeart/2005/8/layout/hChevron3"/>
    <dgm:cxn modelId="{8D29FA81-3EE3-4FB2-883B-9A03A389BF1B}" type="presParOf" srcId="{54B909F1-1621-4A62-B2A4-6108952A7938}" destId="{3368F2D7-B1B4-49FD-A565-7ACA465AEA88}" srcOrd="0" destOrd="0" presId="urn:microsoft.com/office/officeart/2005/8/layout/hChevron3"/>
    <dgm:cxn modelId="{A9DE7310-4109-4796-BE75-05C499FB9462}" type="presParOf" srcId="{54B909F1-1621-4A62-B2A4-6108952A7938}" destId="{8DAD5F9D-8718-4523-8057-8DD43C6417D6}" srcOrd="1" destOrd="0" presId="urn:microsoft.com/office/officeart/2005/8/layout/hChevron3"/>
    <dgm:cxn modelId="{B2AA3C6F-2198-4F08-9777-7459E2178662}" type="presParOf" srcId="{54B909F1-1621-4A62-B2A4-6108952A7938}" destId="{66B4A042-4B11-424D-96DE-7D62577A42D3}" srcOrd="2" destOrd="0" presId="urn:microsoft.com/office/officeart/2005/8/layout/hChevron3"/>
    <dgm:cxn modelId="{706F82D7-0138-4D5E-B75E-990D12C98A2C}" type="presParOf" srcId="{54B909F1-1621-4A62-B2A4-6108952A7938}" destId="{0C168587-5A1C-425F-9CDC-21015E8A00FA}" srcOrd="3" destOrd="0" presId="urn:microsoft.com/office/officeart/2005/8/layout/hChevron3"/>
    <dgm:cxn modelId="{443BBA8A-E08A-4E94-A77C-BD1BCB785ED5}" type="presParOf" srcId="{54B909F1-1621-4A62-B2A4-6108952A7938}" destId="{3DD613B5-982C-4427-AD94-B6992D5D10D6}" srcOrd="4" destOrd="0" presId="urn:microsoft.com/office/officeart/2005/8/layout/hChevron3"/>
    <dgm:cxn modelId="{0726A849-04E0-404A-A9E7-A0FF5F118F98}" type="presParOf" srcId="{54B909F1-1621-4A62-B2A4-6108952A7938}" destId="{E1EAFF7C-341D-4D59-B791-2C509A167B58}" srcOrd="5" destOrd="0" presId="urn:microsoft.com/office/officeart/2005/8/layout/hChevron3"/>
    <dgm:cxn modelId="{B630C88B-56D5-4E62-B5E7-13C742F09892}" type="presParOf" srcId="{54B909F1-1621-4A62-B2A4-6108952A7938}" destId="{00476535-5AEE-49F5-A6D3-CCF442A8274B}" srcOrd="6" destOrd="0" presId="urn:microsoft.com/office/officeart/2005/8/layout/hChevron3"/>
    <dgm:cxn modelId="{84201935-92D0-4729-B3BC-F0EDA5C46639}" type="presParOf" srcId="{54B909F1-1621-4A62-B2A4-6108952A7938}" destId="{F34A6D4C-7CCD-41C0-B4E4-CDCA2E9EEA9C}" srcOrd="7" destOrd="0" presId="urn:microsoft.com/office/officeart/2005/8/layout/hChevron3"/>
    <dgm:cxn modelId="{637A8CD1-3E86-476D-A083-CF2ED9AFB1AD}" type="presParOf" srcId="{54B909F1-1621-4A62-B2A4-6108952A7938}" destId="{DD4C30E4-DDCA-46D4-86FD-3238B920BE31}" srcOrd="8" destOrd="0" presId="urn:microsoft.com/office/officeart/2005/8/layout/hChevron3"/>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049B8560-FA66-4DF5-B881-E0F87D53C93B}" type="doc">
      <dgm:prSet loTypeId="urn:microsoft.com/office/officeart/2005/8/layout/hChevron3" loCatId="process" qsTypeId="urn:microsoft.com/office/officeart/2005/8/quickstyle/simple1" qsCatId="simple" csTypeId="urn:microsoft.com/office/officeart/2005/8/colors/accent1_2" csCatId="accent1" phldr="1"/>
      <dgm:spPr/>
    </dgm:pt>
    <dgm:pt modelId="{BA51DB7E-294B-4A5F-8D31-934FA5465DE1}">
      <dgm:prSet phldrT="[Text]" custT="1"/>
      <dgm:spPr/>
      <dgm:t>
        <a:bodyPr/>
        <a:lstStyle/>
        <a:p>
          <a:r>
            <a:rPr lang="en-US" sz="1400" dirty="0"/>
            <a:t>Focus</a:t>
          </a:r>
        </a:p>
      </dgm:t>
    </dgm:pt>
    <dgm:pt modelId="{B73E2113-DFD0-43C5-BF91-CD480C1883BA}" type="parTrans" cxnId="{2BAE0534-B1F1-447A-A8F3-D75F2D8CD84A}">
      <dgm:prSet/>
      <dgm:spPr/>
      <dgm:t>
        <a:bodyPr/>
        <a:lstStyle/>
        <a:p>
          <a:endParaRPr lang="en-US"/>
        </a:p>
      </dgm:t>
    </dgm:pt>
    <dgm:pt modelId="{A4CCECF3-EFF8-4EF1-8801-D412AFD28733}" type="sibTrans" cxnId="{2BAE0534-B1F1-447A-A8F3-D75F2D8CD84A}">
      <dgm:prSet/>
      <dgm:spPr/>
      <dgm:t>
        <a:bodyPr/>
        <a:lstStyle/>
        <a:p>
          <a:endParaRPr lang="en-US"/>
        </a:p>
      </dgm:t>
    </dgm:pt>
    <dgm:pt modelId="{C72C9288-34EE-4156-A6D4-F40ED13CEC65}">
      <dgm:prSet phldrT="[Text]" custT="1"/>
      <dgm:spPr/>
      <dgm:t>
        <a:bodyPr/>
        <a:lstStyle/>
        <a:p>
          <a:r>
            <a:rPr lang="en-US" sz="1400" dirty="0"/>
            <a:t>Approach</a:t>
          </a:r>
        </a:p>
      </dgm:t>
    </dgm:pt>
    <dgm:pt modelId="{94576028-8FA0-477C-BC19-E8A3B840321F}" type="parTrans" cxnId="{4BF2F944-9DA6-41D0-8A9E-33D02B881186}">
      <dgm:prSet/>
      <dgm:spPr/>
      <dgm:t>
        <a:bodyPr/>
        <a:lstStyle/>
        <a:p>
          <a:endParaRPr lang="en-US"/>
        </a:p>
      </dgm:t>
    </dgm:pt>
    <dgm:pt modelId="{CE572EE4-FD71-4892-BCCD-4552EA31ECC1}" type="sibTrans" cxnId="{4BF2F944-9DA6-41D0-8A9E-33D02B881186}">
      <dgm:prSet/>
      <dgm:spPr/>
      <dgm:t>
        <a:bodyPr/>
        <a:lstStyle/>
        <a:p>
          <a:endParaRPr lang="en-US"/>
        </a:p>
      </dgm:t>
    </dgm:pt>
    <dgm:pt modelId="{1A67C18E-9C16-414F-9804-2F1B6CA4E547}">
      <dgm:prSet phldrT="[Text]" custT="1"/>
      <dgm:spPr/>
      <dgm:t>
        <a:bodyPr/>
        <a:lstStyle/>
        <a:p>
          <a:r>
            <a:rPr lang="en-US" sz="1400" dirty="0"/>
            <a:t>Findings</a:t>
          </a:r>
        </a:p>
      </dgm:t>
    </dgm:pt>
    <dgm:pt modelId="{37657B8B-D831-43C5-A14D-5C9EC66E43AD}" type="parTrans" cxnId="{5A9137C4-CB6D-4DA7-A6AE-6FF83116BF20}">
      <dgm:prSet/>
      <dgm:spPr/>
      <dgm:t>
        <a:bodyPr/>
        <a:lstStyle/>
        <a:p>
          <a:endParaRPr lang="en-US"/>
        </a:p>
      </dgm:t>
    </dgm:pt>
    <dgm:pt modelId="{3B2C26B1-1ECF-4C87-8DDA-1AE235024011}" type="sibTrans" cxnId="{5A9137C4-CB6D-4DA7-A6AE-6FF83116BF20}">
      <dgm:prSet/>
      <dgm:spPr/>
      <dgm:t>
        <a:bodyPr/>
        <a:lstStyle/>
        <a:p>
          <a:endParaRPr lang="en-US"/>
        </a:p>
      </dgm:t>
    </dgm:pt>
    <dgm:pt modelId="{EA5440B5-F6F3-4328-B06A-A6265572179E}">
      <dgm:prSet phldrT="[Text]" custT="1"/>
      <dgm:spPr/>
      <dgm:t>
        <a:bodyPr/>
        <a:lstStyle/>
        <a:p>
          <a:r>
            <a:rPr lang="en-US" sz="1400" dirty="0"/>
            <a:t>Understanding</a:t>
          </a:r>
        </a:p>
      </dgm:t>
    </dgm:pt>
    <dgm:pt modelId="{6D7DD453-B0DD-4461-9B11-5324AC036811}" type="parTrans" cxnId="{D2F6008F-DBB5-4EB8-B628-5FE18602EE5E}">
      <dgm:prSet/>
      <dgm:spPr/>
      <dgm:t>
        <a:bodyPr/>
        <a:lstStyle/>
        <a:p>
          <a:endParaRPr lang="en-US"/>
        </a:p>
      </dgm:t>
    </dgm:pt>
    <dgm:pt modelId="{A997C336-CE05-44C7-A8BD-E769539630B9}" type="sibTrans" cxnId="{D2F6008F-DBB5-4EB8-B628-5FE18602EE5E}">
      <dgm:prSet/>
      <dgm:spPr/>
      <dgm:t>
        <a:bodyPr/>
        <a:lstStyle/>
        <a:p>
          <a:endParaRPr lang="en-US"/>
        </a:p>
      </dgm:t>
    </dgm:pt>
    <dgm:pt modelId="{CD4A2FC9-63AF-4337-B0F2-183ED35F64A4}">
      <dgm:prSet phldrT="[Text]" custT="1"/>
      <dgm:spPr/>
      <dgm:t>
        <a:bodyPr/>
        <a:lstStyle/>
        <a:p>
          <a:r>
            <a:rPr lang="en-US" sz="1400" dirty="0"/>
            <a:t>Next Steps</a:t>
          </a:r>
        </a:p>
      </dgm:t>
    </dgm:pt>
    <dgm:pt modelId="{3F481DE1-DD4C-4D4D-A755-6ED9EF9277A7}" type="parTrans" cxnId="{3EF39E0B-2A00-437C-9A7A-9BABF517EB46}">
      <dgm:prSet/>
      <dgm:spPr/>
      <dgm:t>
        <a:bodyPr/>
        <a:lstStyle/>
        <a:p>
          <a:endParaRPr lang="en-US"/>
        </a:p>
      </dgm:t>
    </dgm:pt>
    <dgm:pt modelId="{DA8CE3F2-F568-4C80-92F9-0C58723CADCC}" type="sibTrans" cxnId="{3EF39E0B-2A00-437C-9A7A-9BABF517EB46}">
      <dgm:prSet/>
      <dgm:spPr/>
      <dgm:t>
        <a:bodyPr/>
        <a:lstStyle/>
        <a:p>
          <a:endParaRPr lang="en-US"/>
        </a:p>
      </dgm:t>
    </dgm:pt>
    <dgm:pt modelId="{54B909F1-1621-4A62-B2A4-6108952A7938}" type="pres">
      <dgm:prSet presAssocID="{049B8560-FA66-4DF5-B881-E0F87D53C93B}" presName="Name0" presStyleCnt="0">
        <dgm:presLayoutVars>
          <dgm:dir/>
          <dgm:resizeHandles val="exact"/>
        </dgm:presLayoutVars>
      </dgm:prSet>
      <dgm:spPr/>
    </dgm:pt>
    <dgm:pt modelId="{3368F2D7-B1B4-49FD-A565-7ACA465AEA88}" type="pres">
      <dgm:prSet presAssocID="{BA51DB7E-294B-4A5F-8D31-934FA5465DE1}" presName="parTxOnly" presStyleLbl="node1" presStyleIdx="0" presStyleCnt="5" custLinFactNeighborX="-1493">
        <dgm:presLayoutVars>
          <dgm:bulletEnabled val="1"/>
        </dgm:presLayoutVars>
      </dgm:prSet>
      <dgm:spPr/>
    </dgm:pt>
    <dgm:pt modelId="{8DAD5F9D-8718-4523-8057-8DD43C6417D6}" type="pres">
      <dgm:prSet presAssocID="{A4CCECF3-EFF8-4EF1-8801-D412AFD28733}" presName="parSpace" presStyleCnt="0"/>
      <dgm:spPr/>
    </dgm:pt>
    <dgm:pt modelId="{66B4A042-4B11-424D-96DE-7D62577A42D3}" type="pres">
      <dgm:prSet presAssocID="{C72C9288-34EE-4156-A6D4-F40ED13CEC65}" presName="parTxOnly" presStyleLbl="node1" presStyleIdx="1" presStyleCnt="5">
        <dgm:presLayoutVars>
          <dgm:bulletEnabled val="1"/>
        </dgm:presLayoutVars>
      </dgm:prSet>
      <dgm:spPr/>
    </dgm:pt>
    <dgm:pt modelId="{0C168587-5A1C-425F-9CDC-21015E8A00FA}" type="pres">
      <dgm:prSet presAssocID="{CE572EE4-FD71-4892-BCCD-4552EA31ECC1}" presName="parSpace" presStyleCnt="0"/>
      <dgm:spPr/>
    </dgm:pt>
    <dgm:pt modelId="{3DD613B5-982C-4427-AD94-B6992D5D10D6}" type="pres">
      <dgm:prSet presAssocID="{1A67C18E-9C16-414F-9804-2F1B6CA4E547}" presName="parTxOnly" presStyleLbl="node1" presStyleIdx="2" presStyleCnt="5" custLinFactNeighborX="4143" custLinFactNeighborY="20139">
        <dgm:presLayoutVars>
          <dgm:bulletEnabled val="1"/>
        </dgm:presLayoutVars>
      </dgm:prSet>
      <dgm:spPr/>
    </dgm:pt>
    <dgm:pt modelId="{E1EAFF7C-341D-4D59-B791-2C509A167B58}" type="pres">
      <dgm:prSet presAssocID="{3B2C26B1-1ECF-4C87-8DDA-1AE235024011}" presName="parSpace" presStyleCnt="0"/>
      <dgm:spPr/>
    </dgm:pt>
    <dgm:pt modelId="{00476535-5AEE-49F5-A6D3-CCF442A8274B}" type="pres">
      <dgm:prSet presAssocID="{EA5440B5-F6F3-4328-B06A-A6265572179E}" presName="parTxOnly" presStyleLbl="node1" presStyleIdx="3" presStyleCnt="5">
        <dgm:presLayoutVars>
          <dgm:bulletEnabled val="1"/>
        </dgm:presLayoutVars>
      </dgm:prSet>
      <dgm:spPr/>
    </dgm:pt>
    <dgm:pt modelId="{F34A6D4C-7CCD-41C0-B4E4-CDCA2E9EEA9C}" type="pres">
      <dgm:prSet presAssocID="{A997C336-CE05-44C7-A8BD-E769539630B9}" presName="parSpace" presStyleCnt="0"/>
      <dgm:spPr/>
    </dgm:pt>
    <dgm:pt modelId="{DD4C30E4-DDCA-46D4-86FD-3238B920BE31}" type="pres">
      <dgm:prSet presAssocID="{CD4A2FC9-63AF-4337-B0F2-183ED35F64A4}" presName="parTxOnly" presStyleLbl="node1" presStyleIdx="4" presStyleCnt="5">
        <dgm:presLayoutVars>
          <dgm:bulletEnabled val="1"/>
        </dgm:presLayoutVars>
      </dgm:prSet>
      <dgm:spPr/>
    </dgm:pt>
  </dgm:ptLst>
  <dgm:cxnLst>
    <dgm:cxn modelId="{3EF39E0B-2A00-437C-9A7A-9BABF517EB46}" srcId="{049B8560-FA66-4DF5-B881-E0F87D53C93B}" destId="{CD4A2FC9-63AF-4337-B0F2-183ED35F64A4}" srcOrd="4" destOrd="0" parTransId="{3F481DE1-DD4C-4D4D-A755-6ED9EF9277A7}" sibTransId="{DA8CE3F2-F568-4C80-92F9-0C58723CADCC}"/>
    <dgm:cxn modelId="{A03B2C19-670E-4044-A9E3-BFD7FC66E38A}" type="presOf" srcId="{CD4A2FC9-63AF-4337-B0F2-183ED35F64A4}" destId="{DD4C30E4-DDCA-46D4-86FD-3238B920BE31}" srcOrd="0" destOrd="0" presId="urn:microsoft.com/office/officeart/2005/8/layout/hChevron3"/>
    <dgm:cxn modelId="{4788D731-FEB8-48AF-B31E-33D74EE278FF}" type="presOf" srcId="{1A67C18E-9C16-414F-9804-2F1B6CA4E547}" destId="{3DD613B5-982C-4427-AD94-B6992D5D10D6}" srcOrd="0" destOrd="0" presId="urn:microsoft.com/office/officeart/2005/8/layout/hChevron3"/>
    <dgm:cxn modelId="{2BAE0534-B1F1-447A-A8F3-D75F2D8CD84A}" srcId="{049B8560-FA66-4DF5-B881-E0F87D53C93B}" destId="{BA51DB7E-294B-4A5F-8D31-934FA5465DE1}" srcOrd="0" destOrd="0" parTransId="{B73E2113-DFD0-43C5-BF91-CD480C1883BA}" sibTransId="{A4CCECF3-EFF8-4EF1-8801-D412AFD28733}"/>
    <dgm:cxn modelId="{AC3A1335-AF74-42E3-B2B5-A0D729592FEC}" type="presOf" srcId="{EA5440B5-F6F3-4328-B06A-A6265572179E}" destId="{00476535-5AEE-49F5-A6D3-CCF442A8274B}" srcOrd="0" destOrd="0" presId="urn:microsoft.com/office/officeart/2005/8/layout/hChevron3"/>
    <dgm:cxn modelId="{4BF2F944-9DA6-41D0-8A9E-33D02B881186}" srcId="{049B8560-FA66-4DF5-B881-E0F87D53C93B}" destId="{C72C9288-34EE-4156-A6D4-F40ED13CEC65}" srcOrd="1" destOrd="0" parTransId="{94576028-8FA0-477C-BC19-E8A3B840321F}" sibTransId="{CE572EE4-FD71-4892-BCCD-4552EA31ECC1}"/>
    <dgm:cxn modelId="{25F8467A-59F4-4A80-A385-99400C45E6AB}" type="presOf" srcId="{C72C9288-34EE-4156-A6D4-F40ED13CEC65}" destId="{66B4A042-4B11-424D-96DE-7D62577A42D3}" srcOrd="0" destOrd="0" presId="urn:microsoft.com/office/officeart/2005/8/layout/hChevron3"/>
    <dgm:cxn modelId="{E8420B8A-719D-4221-9CD7-591CF83F96FD}" type="presOf" srcId="{BA51DB7E-294B-4A5F-8D31-934FA5465DE1}" destId="{3368F2D7-B1B4-49FD-A565-7ACA465AEA88}" srcOrd="0" destOrd="0" presId="urn:microsoft.com/office/officeart/2005/8/layout/hChevron3"/>
    <dgm:cxn modelId="{D2F6008F-DBB5-4EB8-B628-5FE18602EE5E}" srcId="{049B8560-FA66-4DF5-B881-E0F87D53C93B}" destId="{EA5440B5-F6F3-4328-B06A-A6265572179E}" srcOrd="3" destOrd="0" parTransId="{6D7DD453-B0DD-4461-9B11-5324AC036811}" sibTransId="{A997C336-CE05-44C7-A8BD-E769539630B9}"/>
    <dgm:cxn modelId="{5A9137C4-CB6D-4DA7-A6AE-6FF83116BF20}" srcId="{049B8560-FA66-4DF5-B881-E0F87D53C93B}" destId="{1A67C18E-9C16-414F-9804-2F1B6CA4E547}" srcOrd="2" destOrd="0" parTransId="{37657B8B-D831-43C5-A14D-5C9EC66E43AD}" sibTransId="{3B2C26B1-1ECF-4C87-8DDA-1AE235024011}"/>
    <dgm:cxn modelId="{0AB218DF-B2DA-4376-A614-E453A53A1FDB}" type="presOf" srcId="{049B8560-FA66-4DF5-B881-E0F87D53C93B}" destId="{54B909F1-1621-4A62-B2A4-6108952A7938}" srcOrd="0" destOrd="0" presId="urn:microsoft.com/office/officeart/2005/8/layout/hChevron3"/>
    <dgm:cxn modelId="{8D29FA81-3EE3-4FB2-883B-9A03A389BF1B}" type="presParOf" srcId="{54B909F1-1621-4A62-B2A4-6108952A7938}" destId="{3368F2D7-B1B4-49FD-A565-7ACA465AEA88}" srcOrd="0" destOrd="0" presId="urn:microsoft.com/office/officeart/2005/8/layout/hChevron3"/>
    <dgm:cxn modelId="{A9DE7310-4109-4796-BE75-05C499FB9462}" type="presParOf" srcId="{54B909F1-1621-4A62-B2A4-6108952A7938}" destId="{8DAD5F9D-8718-4523-8057-8DD43C6417D6}" srcOrd="1" destOrd="0" presId="urn:microsoft.com/office/officeart/2005/8/layout/hChevron3"/>
    <dgm:cxn modelId="{B2AA3C6F-2198-4F08-9777-7459E2178662}" type="presParOf" srcId="{54B909F1-1621-4A62-B2A4-6108952A7938}" destId="{66B4A042-4B11-424D-96DE-7D62577A42D3}" srcOrd="2" destOrd="0" presId="urn:microsoft.com/office/officeart/2005/8/layout/hChevron3"/>
    <dgm:cxn modelId="{706F82D7-0138-4D5E-B75E-990D12C98A2C}" type="presParOf" srcId="{54B909F1-1621-4A62-B2A4-6108952A7938}" destId="{0C168587-5A1C-425F-9CDC-21015E8A00FA}" srcOrd="3" destOrd="0" presId="urn:microsoft.com/office/officeart/2005/8/layout/hChevron3"/>
    <dgm:cxn modelId="{443BBA8A-E08A-4E94-A77C-BD1BCB785ED5}" type="presParOf" srcId="{54B909F1-1621-4A62-B2A4-6108952A7938}" destId="{3DD613B5-982C-4427-AD94-B6992D5D10D6}" srcOrd="4" destOrd="0" presId="urn:microsoft.com/office/officeart/2005/8/layout/hChevron3"/>
    <dgm:cxn modelId="{0726A849-04E0-404A-A9E7-A0FF5F118F98}" type="presParOf" srcId="{54B909F1-1621-4A62-B2A4-6108952A7938}" destId="{E1EAFF7C-341D-4D59-B791-2C509A167B58}" srcOrd="5" destOrd="0" presId="urn:microsoft.com/office/officeart/2005/8/layout/hChevron3"/>
    <dgm:cxn modelId="{B630C88B-56D5-4E62-B5E7-13C742F09892}" type="presParOf" srcId="{54B909F1-1621-4A62-B2A4-6108952A7938}" destId="{00476535-5AEE-49F5-A6D3-CCF442A8274B}" srcOrd="6" destOrd="0" presId="urn:microsoft.com/office/officeart/2005/8/layout/hChevron3"/>
    <dgm:cxn modelId="{84201935-92D0-4729-B3BC-F0EDA5C46639}" type="presParOf" srcId="{54B909F1-1621-4A62-B2A4-6108952A7938}" destId="{F34A6D4C-7CCD-41C0-B4E4-CDCA2E9EEA9C}" srcOrd="7" destOrd="0" presId="urn:microsoft.com/office/officeart/2005/8/layout/hChevron3"/>
    <dgm:cxn modelId="{637A8CD1-3E86-476D-A083-CF2ED9AFB1AD}" type="presParOf" srcId="{54B909F1-1621-4A62-B2A4-6108952A7938}" destId="{DD4C30E4-DDCA-46D4-86FD-3238B920BE31}" srcOrd="8" destOrd="0" presId="urn:microsoft.com/office/officeart/2005/8/layout/hChevron3"/>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049B8560-FA66-4DF5-B881-E0F87D53C93B}" type="doc">
      <dgm:prSet loTypeId="urn:microsoft.com/office/officeart/2005/8/layout/hChevron3" loCatId="process" qsTypeId="urn:microsoft.com/office/officeart/2005/8/quickstyle/simple1" qsCatId="simple" csTypeId="urn:microsoft.com/office/officeart/2005/8/colors/accent1_2" csCatId="accent1" phldr="1"/>
      <dgm:spPr/>
    </dgm:pt>
    <dgm:pt modelId="{BA51DB7E-294B-4A5F-8D31-934FA5465DE1}">
      <dgm:prSet phldrT="[Text]" custT="1"/>
      <dgm:spPr/>
      <dgm:t>
        <a:bodyPr/>
        <a:lstStyle/>
        <a:p>
          <a:r>
            <a:rPr lang="en-US" sz="1400" dirty="0"/>
            <a:t>Focus</a:t>
          </a:r>
        </a:p>
      </dgm:t>
    </dgm:pt>
    <dgm:pt modelId="{B73E2113-DFD0-43C5-BF91-CD480C1883BA}" type="parTrans" cxnId="{2BAE0534-B1F1-447A-A8F3-D75F2D8CD84A}">
      <dgm:prSet/>
      <dgm:spPr/>
      <dgm:t>
        <a:bodyPr/>
        <a:lstStyle/>
        <a:p>
          <a:endParaRPr lang="en-US"/>
        </a:p>
      </dgm:t>
    </dgm:pt>
    <dgm:pt modelId="{A4CCECF3-EFF8-4EF1-8801-D412AFD28733}" type="sibTrans" cxnId="{2BAE0534-B1F1-447A-A8F3-D75F2D8CD84A}">
      <dgm:prSet/>
      <dgm:spPr/>
      <dgm:t>
        <a:bodyPr/>
        <a:lstStyle/>
        <a:p>
          <a:endParaRPr lang="en-US"/>
        </a:p>
      </dgm:t>
    </dgm:pt>
    <dgm:pt modelId="{C72C9288-34EE-4156-A6D4-F40ED13CEC65}">
      <dgm:prSet phldrT="[Text]" custT="1"/>
      <dgm:spPr/>
      <dgm:t>
        <a:bodyPr/>
        <a:lstStyle/>
        <a:p>
          <a:r>
            <a:rPr lang="en-US" sz="1400" dirty="0"/>
            <a:t>Approach</a:t>
          </a:r>
        </a:p>
      </dgm:t>
    </dgm:pt>
    <dgm:pt modelId="{94576028-8FA0-477C-BC19-E8A3B840321F}" type="parTrans" cxnId="{4BF2F944-9DA6-41D0-8A9E-33D02B881186}">
      <dgm:prSet/>
      <dgm:spPr/>
      <dgm:t>
        <a:bodyPr/>
        <a:lstStyle/>
        <a:p>
          <a:endParaRPr lang="en-US"/>
        </a:p>
      </dgm:t>
    </dgm:pt>
    <dgm:pt modelId="{CE572EE4-FD71-4892-BCCD-4552EA31ECC1}" type="sibTrans" cxnId="{4BF2F944-9DA6-41D0-8A9E-33D02B881186}">
      <dgm:prSet/>
      <dgm:spPr/>
      <dgm:t>
        <a:bodyPr/>
        <a:lstStyle/>
        <a:p>
          <a:endParaRPr lang="en-US"/>
        </a:p>
      </dgm:t>
    </dgm:pt>
    <dgm:pt modelId="{1A67C18E-9C16-414F-9804-2F1B6CA4E547}">
      <dgm:prSet phldrT="[Text]" custT="1"/>
      <dgm:spPr/>
      <dgm:t>
        <a:bodyPr/>
        <a:lstStyle/>
        <a:p>
          <a:r>
            <a:rPr lang="en-US" sz="1400" dirty="0"/>
            <a:t>Findings</a:t>
          </a:r>
        </a:p>
      </dgm:t>
    </dgm:pt>
    <dgm:pt modelId="{37657B8B-D831-43C5-A14D-5C9EC66E43AD}" type="parTrans" cxnId="{5A9137C4-CB6D-4DA7-A6AE-6FF83116BF20}">
      <dgm:prSet/>
      <dgm:spPr/>
      <dgm:t>
        <a:bodyPr/>
        <a:lstStyle/>
        <a:p>
          <a:endParaRPr lang="en-US"/>
        </a:p>
      </dgm:t>
    </dgm:pt>
    <dgm:pt modelId="{3B2C26B1-1ECF-4C87-8DDA-1AE235024011}" type="sibTrans" cxnId="{5A9137C4-CB6D-4DA7-A6AE-6FF83116BF20}">
      <dgm:prSet/>
      <dgm:spPr/>
      <dgm:t>
        <a:bodyPr/>
        <a:lstStyle/>
        <a:p>
          <a:endParaRPr lang="en-US"/>
        </a:p>
      </dgm:t>
    </dgm:pt>
    <dgm:pt modelId="{EA5440B5-F6F3-4328-B06A-A6265572179E}">
      <dgm:prSet phldrT="[Text]" custT="1"/>
      <dgm:spPr/>
      <dgm:t>
        <a:bodyPr/>
        <a:lstStyle/>
        <a:p>
          <a:r>
            <a:rPr lang="en-US" sz="1400" dirty="0"/>
            <a:t>Understanding</a:t>
          </a:r>
        </a:p>
      </dgm:t>
    </dgm:pt>
    <dgm:pt modelId="{6D7DD453-B0DD-4461-9B11-5324AC036811}" type="parTrans" cxnId="{D2F6008F-DBB5-4EB8-B628-5FE18602EE5E}">
      <dgm:prSet/>
      <dgm:spPr/>
      <dgm:t>
        <a:bodyPr/>
        <a:lstStyle/>
        <a:p>
          <a:endParaRPr lang="en-US"/>
        </a:p>
      </dgm:t>
    </dgm:pt>
    <dgm:pt modelId="{A997C336-CE05-44C7-A8BD-E769539630B9}" type="sibTrans" cxnId="{D2F6008F-DBB5-4EB8-B628-5FE18602EE5E}">
      <dgm:prSet/>
      <dgm:spPr/>
      <dgm:t>
        <a:bodyPr/>
        <a:lstStyle/>
        <a:p>
          <a:endParaRPr lang="en-US"/>
        </a:p>
      </dgm:t>
    </dgm:pt>
    <dgm:pt modelId="{CD4A2FC9-63AF-4337-B0F2-183ED35F64A4}">
      <dgm:prSet phldrT="[Text]" custT="1"/>
      <dgm:spPr/>
      <dgm:t>
        <a:bodyPr/>
        <a:lstStyle/>
        <a:p>
          <a:r>
            <a:rPr lang="en-US" sz="1400" dirty="0"/>
            <a:t>Next Steps</a:t>
          </a:r>
        </a:p>
      </dgm:t>
    </dgm:pt>
    <dgm:pt modelId="{3F481DE1-DD4C-4D4D-A755-6ED9EF9277A7}" type="parTrans" cxnId="{3EF39E0B-2A00-437C-9A7A-9BABF517EB46}">
      <dgm:prSet/>
      <dgm:spPr/>
      <dgm:t>
        <a:bodyPr/>
        <a:lstStyle/>
        <a:p>
          <a:endParaRPr lang="en-US"/>
        </a:p>
      </dgm:t>
    </dgm:pt>
    <dgm:pt modelId="{DA8CE3F2-F568-4C80-92F9-0C58723CADCC}" type="sibTrans" cxnId="{3EF39E0B-2A00-437C-9A7A-9BABF517EB46}">
      <dgm:prSet/>
      <dgm:spPr/>
      <dgm:t>
        <a:bodyPr/>
        <a:lstStyle/>
        <a:p>
          <a:endParaRPr lang="en-US"/>
        </a:p>
      </dgm:t>
    </dgm:pt>
    <dgm:pt modelId="{54B909F1-1621-4A62-B2A4-6108952A7938}" type="pres">
      <dgm:prSet presAssocID="{049B8560-FA66-4DF5-B881-E0F87D53C93B}" presName="Name0" presStyleCnt="0">
        <dgm:presLayoutVars>
          <dgm:dir/>
          <dgm:resizeHandles val="exact"/>
        </dgm:presLayoutVars>
      </dgm:prSet>
      <dgm:spPr/>
    </dgm:pt>
    <dgm:pt modelId="{3368F2D7-B1B4-49FD-A565-7ACA465AEA88}" type="pres">
      <dgm:prSet presAssocID="{BA51DB7E-294B-4A5F-8D31-934FA5465DE1}" presName="parTxOnly" presStyleLbl="node1" presStyleIdx="0" presStyleCnt="5" custLinFactNeighborX="-1493">
        <dgm:presLayoutVars>
          <dgm:bulletEnabled val="1"/>
        </dgm:presLayoutVars>
      </dgm:prSet>
      <dgm:spPr/>
    </dgm:pt>
    <dgm:pt modelId="{8DAD5F9D-8718-4523-8057-8DD43C6417D6}" type="pres">
      <dgm:prSet presAssocID="{A4CCECF3-EFF8-4EF1-8801-D412AFD28733}" presName="parSpace" presStyleCnt="0"/>
      <dgm:spPr/>
    </dgm:pt>
    <dgm:pt modelId="{66B4A042-4B11-424D-96DE-7D62577A42D3}" type="pres">
      <dgm:prSet presAssocID="{C72C9288-34EE-4156-A6D4-F40ED13CEC65}" presName="parTxOnly" presStyleLbl="node1" presStyleIdx="1" presStyleCnt="5">
        <dgm:presLayoutVars>
          <dgm:bulletEnabled val="1"/>
        </dgm:presLayoutVars>
      </dgm:prSet>
      <dgm:spPr/>
    </dgm:pt>
    <dgm:pt modelId="{0C168587-5A1C-425F-9CDC-21015E8A00FA}" type="pres">
      <dgm:prSet presAssocID="{CE572EE4-FD71-4892-BCCD-4552EA31ECC1}" presName="parSpace" presStyleCnt="0"/>
      <dgm:spPr/>
    </dgm:pt>
    <dgm:pt modelId="{3DD613B5-982C-4427-AD94-B6992D5D10D6}" type="pres">
      <dgm:prSet presAssocID="{1A67C18E-9C16-414F-9804-2F1B6CA4E547}" presName="parTxOnly" presStyleLbl="node1" presStyleIdx="2" presStyleCnt="5" custLinFactNeighborX="4143" custLinFactNeighborY="20139">
        <dgm:presLayoutVars>
          <dgm:bulletEnabled val="1"/>
        </dgm:presLayoutVars>
      </dgm:prSet>
      <dgm:spPr/>
    </dgm:pt>
    <dgm:pt modelId="{E1EAFF7C-341D-4D59-B791-2C509A167B58}" type="pres">
      <dgm:prSet presAssocID="{3B2C26B1-1ECF-4C87-8DDA-1AE235024011}" presName="parSpace" presStyleCnt="0"/>
      <dgm:spPr/>
    </dgm:pt>
    <dgm:pt modelId="{00476535-5AEE-49F5-A6D3-CCF442A8274B}" type="pres">
      <dgm:prSet presAssocID="{EA5440B5-F6F3-4328-B06A-A6265572179E}" presName="parTxOnly" presStyleLbl="node1" presStyleIdx="3" presStyleCnt="5">
        <dgm:presLayoutVars>
          <dgm:bulletEnabled val="1"/>
        </dgm:presLayoutVars>
      </dgm:prSet>
      <dgm:spPr/>
    </dgm:pt>
    <dgm:pt modelId="{F34A6D4C-7CCD-41C0-B4E4-CDCA2E9EEA9C}" type="pres">
      <dgm:prSet presAssocID="{A997C336-CE05-44C7-A8BD-E769539630B9}" presName="parSpace" presStyleCnt="0"/>
      <dgm:spPr/>
    </dgm:pt>
    <dgm:pt modelId="{DD4C30E4-DDCA-46D4-86FD-3238B920BE31}" type="pres">
      <dgm:prSet presAssocID="{CD4A2FC9-63AF-4337-B0F2-183ED35F64A4}" presName="parTxOnly" presStyleLbl="node1" presStyleIdx="4" presStyleCnt="5">
        <dgm:presLayoutVars>
          <dgm:bulletEnabled val="1"/>
        </dgm:presLayoutVars>
      </dgm:prSet>
      <dgm:spPr/>
    </dgm:pt>
  </dgm:ptLst>
  <dgm:cxnLst>
    <dgm:cxn modelId="{3EF39E0B-2A00-437C-9A7A-9BABF517EB46}" srcId="{049B8560-FA66-4DF5-B881-E0F87D53C93B}" destId="{CD4A2FC9-63AF-4337-B0F2-183ED35F64A4}" srcOrd="4" destOrd="0" parTransId="{3F481DE1-DD4C-4D4D-A755-6ED9EF9277A7}" sibTransId="{DA8CE3F2-F568-4C80-92F9-0C58723CADCC}"/>
    <dgm:cxn modelId="{A03B2C19-670E-4044-A9E3-BFD7FC66E38A}" type="presOf" srcId="{CD4A2FC9-63AF-4337-B0F2-183ED35F64A4}" destId="{DD4C30E4-DDCA-46D4-86FD-3238B920BE31}" srcOrd="0" destOrd="0" presId="urn:microsoft.com/office/officeart/2005/8/layout/hChevron3"/>
    <dgm:cxn modelId="{4788D731-FEB8-48AF-B31E-33D74EE278FF}" type="presOf" srcId="{1A67C18E-9C16-414F-9804-2F1B6CA4E547}" destId="{3DD613B5-982C-4427-AD94-B6992D5D10D6}" srcOrd="0" destOrd="0" presId="urn:microsoft.com/office/officeart/2005/8/layout/hChevron3"/>
    <dgm:cxn modelId="{2BAE0534-B1F1-447A-A8F3-D75F2D8CD84A}" srcId="{049B8560-FA66-4DF5-B881-E0F87D53C93B}" destId="{BA51DB7E-294B-4A5F-8D31-934FA5465DE1}" srcOrd="0" destOrd="0" parTransId="{B73E2113-DFD0-43C5-BF91-CD480C1883BA}" sibTransId="{A4CCECF3-EFF8-4EF1-8801-D412AFD28733}"/>
    <dgm:cxn modelId="{AC3A1335-AF74-42E3-B2B5-A0D729592FEC}" type="presOf" srcId="{EA5440B5-F6F3-4328-B06A-A6265572179E}" destId="{00476535-5AEE-49F5-A6D3-CCF442A8274B}" srcOrd="0" destOrd="0" presId="urn:microsoft.com/office/officeart/2005/8/layout/hChevron3"/>
    <dgm:cxn modelId="{4BF2F944-9DA6-41D0-8A9E-33D02B881186}" srcId="{049B8560-FA66-4DF5-B881-E0F87D53C93B}" destId="{C72C9288-34EE-4156-A6D4-F40ED13CEC65}" srcOrd="1" destOrd="0" parTransId="{94576028-8FA0-477C-BC19-E8A3B840321F}" sibTransId="{CE572EE4-FD71-4892-BCCD-4552EA31ECC1}"/>
    <dgm:cxn modelId="{25F8467A-59F4-4A80-A385-99400C45E6AB}" type="presOf" srcId="{C72C9288-34EE-4156-A6D4-F40ED13CEC65}" destId="{66B4A042-4B11-424D-96DE-7D62577A42D3}" srcOrd="0" destOrd="0" presId="urn:microsoft.com/office/officeart/2005/8/layout/hChevron3"/>
    <dgm:cxn modelId="{E8420B8A-719D-4221-9CD7-591CF83F96FD}" type="presOf" srcId="{BA51DB7E-294B-4A5F-8D31-934FA5465DE1}" destId="{3368F2D7-B1B4-49FD-A565-7ACA465AEA88}" srcOrd="0" destOrd="0" presId="urn:microsoft.com/office/officeart/2005/8/layout/hChevron3"/>
    <dgm:cxn modelId="{D2F6008F-DBB5-4EB8-B628-5FE18602EE5E}" srcId="{049B8560-FA66-4DF5-B881-E0F87D53C93B}" destId="{EA5440B5-F6F3-4328-B06A-A6265572179E}" srcOrd="3" destOrd="0" parTransId="{6D7DD453-B0DD-4461-9B11-5324AC036811}" sibTransId="{A997C336-CE05-44C7-A8BD-E769539630B9}"/>
    <dgm:cxn modelId="{5A9137C4-CB6D-4DA7-A6AE-6FF83116BF20}" srcId="{049B8560-FA66-4DF5-B881-E0F87D53C93B}" destId="{1A67C18E-9C16-414F-9804-2F1B6CA4E547}" srcOrd="2" destOrd="0" parTransId="{37657B8B-D831-43C5-A14D-5C9EC66E43AD}" sibTransId="{3B2C26B1-1ECF-4C87-8DDA-1AE235024011}"/>
    <dgm:cxn modelId="{0AB218DF-B2DA-4376-A614-E453A53A1FDB}" type="presOf" srcId="{049B8560-FA66-4DF5-B881-E0F87D53C93B}" destId="{54B909F1-1621-4A62-B2A4-6108952A7938}" srcOrd="0" destOrd="0" presId="urn:microsoft.com/office/officeart/2005/8/layout/hChevron3"/>
    <dgm:cxn modelId="{8D29FA81-3EE3-4FB2-883B-9A03A389BF1B}" type="presParOf" srcId="{54B909F1-1621-4A62-B2A4-6108952A7938}" destId="{3368F2D7-B1B4-49FD-A565-7ACA465AEA88}" srcOrd="0" destOrd="0" presId="urn:microsoft.com/office/officeart/2005/8/layout/hChevron3"/>
    <dgm:cxn modelId="{A9DE7310-4109-4796-BE75-05C499FB9462}" type="presParOf" srcId="{54B909F1-1621-4A62-B2A4-6108952A7938}" destId="{8DAD5F9D-8718-4523-8057-8DD43C6417D6}" srcOrd="1" destOrd="0" presId="urn:microsoft.com/office/officeart/2005/8/layout/hChevron3"/>
    <dgm:cxn modelId="{B2AA3C6F-2198-4F08-9777-7459E2178662}" type="presParOf" srcId="{54B909F1-1621-4A62-B2A4-6108952A7938}" destId="{66B4A042-4B11-424D-96DE-7D62577A42D3}" srcOrd="2" destOrd="0" presId="urn:microsoft.com/office/officeart/2005/8/layout/hChevron3"/>
    <dgm:cxn modelId="{706F82D7-0138-4D5E-B75E-990D12C98A2C}" type="presParOf" srcId="{54B909F1-1621-4A62-B2A4-6108952A7938}" destId="{0C168587-5A1C-425F-9CDC-21015E8A00FA}" srcOrd="3" destOrd="0" presId="urn:microsoft.com/office/officeart/2005/8/layout/hChevron3"/>
    <dgm:cxn modelId="{443BBA8A-E08A-4E94-A77C-BD1BCB785ED5}" type="presParOf" srcId="{54B909F1-1621-4A62-B2A4-6108952A7938}" destId="{3DD613B5-982C-4427-AD94-B6992D5D10D6}" srcOrd="4" destOrd="0" presId="urn:microsoft.com/office/officeart/2005/8/layout/hChevron3"/>
    <dgm:cxn modelId="{0726A849-04E0-404A-A9E7-A0FF5F118F98}" type="presParOf" srcId="{54B909F1-1621-4A62-B2A4-6108952A7938}" destId="{E1EAFF7C-341D-4D59-B791-2C509A167B58}" srcOrd="5" destOrd="0" presId="urn:microsoft.com/office/officeart/2005/8/layout/hChevron3"/>
    <dgm:cxn modelId="{B630C88B-56D5-4E62-B5E7-13C742F09892}" type="presParOf" srcId="{54B909F1-1621-4A62-B2A4-6108952A7938}" destId="{00476535-5AEE-49F5-A6D3-CCF442A8274B}" srcOrd="6" destOrd="0" presId="urn:microsoft.com/office/officeart/2005/8/layout/hChevron3"/>
    <dgm:cxn modelId="{84201935-92D0-4729-B3BC-F0EDA5C46639}" type="presParOf" srcId="{54B909F1-1621-4A62-B2A4-6108952A7938}" destId="{F34A6D4C-7CCD-41C0-B4E4-CDCA2E9EEA9C}" srcOrd="7" destOrd="0" presId="urn:microsoft.com/office/officeart/2005/8/layout/hChevron3"/>
    <dgm:cxn modelId="{637A8CD1-3E86-476D-A083-CF2ED9AFB1AD}" type="presParOf" srcId="{54B909F1-1621-4A62-B2A4-6108952A7938}" destId="{DD4C30E4-DDCA-46D4-86FD-3238B920BE31}" srcOrd="8" destOrd="0" presId="urn:microsoft.com/office/officeart/2005/8/layout/hChevron3"/>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56352280-F6B4-45ED-A97B-4CF6CD367C3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7050EF6-935F-408E-8B63-A83DA6AC718E}">
      <dgm:prSet/>
      <dgm:spPr/>
      <dgm:t>
        <a:bodyPr/>
        <a:lstStyle/>
        <a:p>
          <a:pPr>
            <a:lnSpc>
              <a:spcPct val="100000"/>
            </a:lnSpc>
          </a:pPr>
          <a:r>
            <a:rPr lang="en-US" dirty="0"/>
            <a:t>Mentorship Program</a:t>
          </a:r>
        </a:p>
      </dgm:t>
    </dgm:pt>
    <dgm:pt modelId="{24899893-8AB8-482B-820D-9D88768E6658}" type="parTrans" cxnId="{DA7661A8-0F53-4988-AA88-0B761CA6CD3F}">
      <dgm:prSet/>
      <dgm:spPr/>
      <dgm:t>
        <a:bodyPr/>
        <a:lstStyle/>
        <a:p>
          <a:endParaRPr lang="en-US"/>
        </a:p>
      </dgm:t>
    </dgm:pt>
    <dgm:pt modelId="{82A2D1E5-7A75-46ED-8AB0-D3A43C8F2A02}" type="sibTrans" cxnId="{DA7661A8-0F53-4988-AA88-0B761CA6CD3F}">
      <dgm:prSet/>
      <dgm:spPr/>
      <dgm:t>
        <a:bodyPr/>
        <a:lstStyle/>
        <a:p>
          <a:endParaRPr lang="en-US"/>
        </a:p>
      </dgm:t>
    </dgm:pt>
    <dgm:pt modelId="{5027B4E0-D17F-4D86-8D6B-75A8FB5A04AB}">
      <dgm:prSet/>
      <dgm:spPr/>
      <dgm:t>
        <a:bodyPr/>
        <a:lstStyle/>
        <a:p>
          <a:pPr>
            <a:lnSpc>
              <a:spcPct val="100000"/>
            </a:lnSpc>
          </a:pPr>
          <a:r>
            <a:rPr lang="en-US" dirty="0"/>
            <a:t>BAIS Major Introduction  </a:t>
          </a:r>
        </a:p>
      </dgm:t>
    </dgm:pt>
    <dgm:pt modelId="{BD4AD5A3-93A7-496C-BCF9-64D41D6E681F}" type="parTrans" cxnId="{A8727FE7-E58A-4D41-AD58-8AEB2431B417}">
      <dgm:prSet/>
      <dgm:spPr/>
      <dgm:t>
        <a:bodyPr/>
        <a:lstStyle/>
        <a:p>
          <a:endParaRPr lang="en-US"/>
        </a:p>
      </dgm:t>
    </dgm:pt>
    <dgm:pt modelId="{FCC9B9A1-FD49-42A7-8EF0-3D1C3FCEF114}" type="sibTrans" cxnId="{A8727FE7-E58A-4D41-AD58-8AEB2431B417}">
      <dgm:prSet/>
      <dgm:spPr/>
      <dgm:t>
        <a:bodyPr/>
        <a:lstStyle/>
        <a:p>
          <a:endParaRPr lang="en-US"/>
        </a:p>
      </dgm:t>
    </dgm:pt>
    <dgm:pt modelId="{269A6C62-F4F4-42C2-9CC5-86A2AA8725C4}">
      <dgm:prSet/>
      <dgm:spPr/>
      <dgm:t>
        <a:bodyPr/>
        <a:lstStyle/>
        <a:p>
          <a:pPr>
            <a:lnSpc>
              <a:spcPct val="100000"/>
            </a:lnSpc>
          </a:pPr>
          <a:r>
            <a:rPr lang="en-US" dirty="0"/>
            <a:t>WiSE Recognition</a:t>
          </a:r>
        </a:p>
      </dgm:t>
    </dgm:pt>
    <dgm:pt modelId="{9BDC7247-0CF9-4B83-ABF6-C2B2139AA653}" type="parTrans" cxnId="{329EE12F-922A-4C9F-BA30-9BE86ED51C68}">
      <dgm:prSet/>
      <dgm:spPr/>
      <dgm:t>
        <a:bodyPr/>
        <a:lstStyle/>
        <a:p>
          <a:endParaRPr lang="en-US"/>
        </a:p>
      </dgm:t>
    </dgm:pt>
    <dgm:pt modelId="{2B15235B-922A-4BDD-A63C-07CEDFC6D75F}" type="sibTrans" cxnId="{329EE12F-922A-4C9F-BA30-9BE86ED51C68}">
      <dgm:prSet/>
      <dgm:spPr/>
      <dgm:t>
        <a:bodyPr/>
        <a:lstStyle/>
        <a:p>
          <a:endParaRPr lang="en-US"/>
        </a:p>
      </dgm:t>
    </dgm:pt>
    <dgm:pt modelId="{B62B9191-79A2-4DB0-A351-45B887BDA29D}">
      <dgm:prSet/>
      <dgm:spPr/>
      <dgm:t>
        <a:bodyPr/>
        <a:lstStyle/>
        <a:p>
          <a:pPr>
            <a:lnSpc>
              <a:spcPct val="100000"/>
            </a:lnSpc>
          </a:pPr>
          <a:r>
            <a:rPr lang="en-US" dirty="0"/>
            <a:t>Marketing the BAIS Program in High Schools</a:t>
          </a:r>
        </a:p>
      </dgm:t>
    </dgm:pt>
    <dgm:pt modelId="{345C8A1D-B3DB-41D0-9E53-307AF964EF4E}" type="parTrans" cxnId="{89FECE96-503D-4030-8694-3D9B0C09BF4C}">
      <dgm:prSet/>
      <dgm:spPr/>
      <dgm:t>
        <a:bodyPr/>
        <a:lstStyle/>
        <a:p>
          <a:endParaRPr lang="en-US"/>
        </a:p>
      </dgm:t>
    </dgm:pt>
    <dgm:pt modelId="{A46FE0F2-9352-4E1B-A20D-BC682A039CBD}" type="sibTrans" cxnId="{89FECE96-503D-4030-8694-3D9B0C09BF4C}">
      <dgm:prSet/>
      <dgm:spPr/>
      <dgm:t>
        <a:bodyPr/>
        <a:lstStyle/>
        <a:p>
          <a:endParaRPr lang="en-US"/>
        </a:p>
      </dgm:t>
    </dgm:pt>
    <dgm:pt modelId="{5210DE4B-3EDC-4F90-A823-82B41675141A}">
      <dgm:prSet/>
      <dgm:spPr/>
      <dgm:t>
        <a:bodyPr/>
        <a:lstStyle/>
        <a:p>
          <a:pPr>
            <a:lnSpc>
              <a:spcPct val="100000"/>
            </a:lnSpc>
          </a:pPr>
          <a:r>
            <a:rPr lang="en-US"/>
            <a:t>Faculty Bias </a:t>
          </a:r>
        </a:p>
      </dgm:t>
    </dgm:pt>
    <dgm:pt modelId="{A50CD44F-86B8-4B0A-B39A-D00EC6828AAE}" type="parTrans" cxnId="{1FFA04DA-2B68-408C-8739-7D00F32924A2}">
      <dgm:prSet/>
      <dgm:spPr/>
      <dgm:t>
        <a:bodyPr/>
        <a:lstStyle/>
        <a:p>
          <a:endParaRPr lang="en-US"/>
        </a:p>
      </dgm:t>
    </dgm:pt>
    <dgm:pt modelId="{29024A4D-36ED-4D41-AB85-E446BBF80D9F}" type="sibTrans" cxnId="{1FFA04DA-2B68-408C-8739-7D00F32924A2}">
      <dgm:prSet/>
      <dgm:spPr/>
      <dgm:t>
        <a:bodyPr/>
        <a:lstStyle/>
        <a:p>
          <a:endParaRPr lang="en-US"/>
        </a:p>
      </dgm:t>
    </dgm:pt>
    <dgm:pt modelId="{F709D171-97ED-4D08-91E3-16EC68B3B064}">
      <dgm:prSet/>
      <dgm:spPr/>
      <dgm:t>
        <a:bodyPr/>
        <a:lstStyle/>
        <a:p>
          <a:pPr>
            <a:lnSpc>
              <a:spcPct val="100000"/>
            </a:lnSpc>
          </a:pPr>
          <a:r>
            <a:rPr lang="en-US"/>
            <a:t>Intro Course Refinement</a:t>
          </a:r>
        </a:p>
      </dgm:t>
    </dgm:pt>
    <dgm:pt modelId="{087C18BD-7A87-4A52-B565-F65DCF2BC63A}" type="parTrans" cxnId="{3A5954C8-C8FC-4EC5-A65E-57BB6B241482}">
      <dgm:prSet/>
      <dgm:spPr/>
      <dgm:t>
        <a:bodyPr/>
        <a:lstStyle/>
        <a:p>
          <a:endParaRPr lang="en-US"/>
        </a:p>
      </dgm:t>
    </dgm:pt>
    <dgm:pt modelId="{8BDB8E8A-0414-4B2D-B1C1-C9EA23F2590B}" type="sibTrans" cxnId="{3A5954C8-C8FC-4EC5-A65E-57BB6B241482}">
      <dgm:prSet/>
      <dgm:spPr/>
      <dgm:t>
        <a:bodyPr/>
        <a:lstStyle/>
        <a:p>
          <a:endParaRPr lang="en-US"/>
        </a:p>
      </dgm:t>
    </dgm:pt>
    <dgm:pt modelId="{47E11E56-CB9E-4375-AE34-87C3B5D572A7}" type="pres">
      <dgm:prSet presAssocID="{56352280-F6B4-45ED-A97B-4CF6CD367C37}" presName="root" presStyleCnt="0">
        <dgm:presLayoutVars>
          <dgm:dir/>
          <dgm:resizeHandles val="exact"/>
        </dgm:presLayoutVars>
      </dgm:prSet>
      <dgm:spPr/>
    </dgm:pt>
    <dgm:pt modelId="{8783D520-3A55-4ACA-8E19-062F72E3B048}" type="pres">
      <dgm:prSet presAssocID="{77050EF6-935F-408E-8B63-A83DA6AC718E}" presName="compNode" presStyleCnt="0"/>
      <dgm:spPr/>
    </dgm:pt>
    <dgm:pt modelId="{39133909-F74E-409D-8B64-2FBD19303710}" type="pres">
      <dgm:prSet presAssocID="{77050EF6-935F-408E-8B63-A83DA6AC718E}" presName="bgRect" presStyleLbl="bgShp" presStyleIdx="0" presStyleCnt="6"/>
      <dgm:spPr/>
    </dgm:pt>
    <dgm:pt modelId="{44D1F387-194A-4A65-BAD4-5EFB38F30BF4}" type="pres">
      <dgm:prSet presAssocID="{77050EF6-935F-408E-8B63-A83DA6AC718E}" presName="icon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C4ACE0BA-DBC4-4B39-99F5-08689FE6065D}" type="pres">
      <dgm:prSet presAssocID="{77050EF6-935F-408E-8B63-A83DA6AC718E}" presName="spaceRect" presStyleCnt="0"/>
      <dgm:spPr/>
    </dgm:pt>
    <dgm:pt modelId="{BDD63353-273F-4A2C-8907-12CE29EB9A6F}" type="pres">
      <dgm:prSet presAssocID="{77050EF6-935F-408E-8B63-A83DA6AC718E}" presName="parTx" presStyleLbl="revTx" presStyleIdx="0" presStyleCnt="6">
        <dgm:presLayoutVars>
          <dgm:chMax val="0"/>
          <dgm:chPref val="0"/>
        </dgm:presLayoutVars>
      </dgm:prSet>
      <dgm:spPr/>
    </dgm:pt>
    <dgm:pt modelId="{D209D595-6C4D-48E7-9D48-950EB172E7A5}" type="pres">
      <dgm:prSet presAssocID="{82A2D1E5-7A75-46ED-8AB0-D3A43C8F2A02}" presName="sibTrans" presStyleCnt="0"/>
      <dgm:spPr/>
    </dgm:pt>
    <dgm:pt modelId="{E9C9C907-BB6A-488B-8781-D343EFC8CBE7}" type="pres">
      <dgm:prSet presAssocID="{5027B4E0-D17F-4D86-8D6B-75A8FB5A04AB}" presName="compNode" presStyleCnt="0"/>
      <dgm:spPr/>
    </dgm:pt>
    <dgm:pt modelId="{88013001-C283-46FE-AB0E-D40CC28B9B80}" type="pres">
      <dgm:prSet presAssocID="{5027B4E0-D17F-4D86-8D6B-75A8FB5A04AB}" presName="bgRect" presStyleLbl="bgShp" presStyleIdx="1" presStyleCnt="6"/>
      <dgm:spPr/>
    </dgm:pt>
    <dgm:pt modelId="{E89EF6C0-64F5-474E-9470-2ED6413111DF}" type="pres">
      <dgm:prSet presAssocID="{5027B4E0-D17F-4D86-8D6B-75A8FB5A04AB}" presName="iconRect" presStyleLbl="node1" presStyleIdx="1" presStyleCnt="6"/>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114B5AAA-6729-4EAD-879D-C951DFA85AAE}" type="pres">
      <dgm:prSet presAssocID="{5027B4E0-D17F-4D86-8D6B-75A8FB5A04AB}" presName="spaceRect" presStyleCnt="0"/>
      <dgm:spPr/>
    </dgm:pt>
    <dgm:pt modelId="{F9579D76-AFC7-48A3-8CAD-B5AC6BA5BBE5}" type="pres">
      <dgm:prSet presAssocID="{5027B4E0-D17F-4D86-8D6B-75A8FB5A04AB}" presName="parTx" presStyleLbl="revTx" presStyleIdx="1" presStyleCnt="6">
        <dgm:presLayoutVars>
          <dgm:chMax val="0"/>
          <dgm:chPref val="0"/>
        </dgm:presLayoutVars>
      </dgm:prSet>
      <dgm:spPr/>
    </dgm:pt>
    <dgm:pt modelId="{689D4AF9-2B34-49FC-8FC3-868C173177DD}" type="pres">
      <dgm:prSet presAssocID="{FCC9B9A1-FD49-42A7-8EF0-3D1C3FCEF114}" presName="sibTrans" presStyleCnt="0"/>
      <dgm:spPr/>
    </dgm:pt>
    <dgm:pt modelId="{C5B88C19-61E7-4698-9832-F2C64C5ED730}" type="pres">
      <dgm:prSet presAssocID="{269A6C62-F4F4-42C2-9CC5-86A2AA8725C4}" presName="compNode" presStyleCnt="0"/>
      <dgm:spPr/>
    </dgm:pt>
    <dgm:pt modelId="{6525D49E-8FDA-4592-8764-E1761A9FCCAE}" type="pres">
      <dgm:prSet presAssocID="{269A6C62-F4F4-42C2-9CC5-86A2AA8725C4}" presName="bgRect" presStyleLbl="bgShp" presStyleIdx="2" presStyleCnt="6"/>
      <dgm:spPr/>
    </dgm:pt>
    <dgm:pt modelId="{A4C2532B-E5AD-4263-B083-A18A9C1982D0}" type="pres">
      <dgm:prSet presAssocID="{269A6C62-F4F4-42C2-9CC5-86A2AA8725C4}"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bbon"/>
        </a:ext>
      </dgm:extLst>
    </dgm:pt>
    <dgm:pt modelId="{688D83F4-BC83-4169-A529-692E71E7ED40}" type="pres">
      <dgm:prSet presAssocID="{269A6C62-F4F4-42C2-9CC5-86A2AA8725C4}" presName="spaceRect" presStyleCnt="0"/>
      <dgm:spPr/>
    </dgm:pt>
    <dgm:pt modelId="{154EDB9A-D7DF-4FC4-83BB-22638B184DC7}" type="pres">
      <dgm:prSet presAssocID="{269A6C62-F4F4-42C2-9CC5-86A2AA8725C4}" presName="parTx" presStyleLbl="revTx" presStyleIdx="2" presStyleCnt="6">
        <dgm:presLayoutVars>
          <dgm:chMax val="0"/>
          <dgm:chPref val="0"/>
        </dgm:presLayoutVars>
      </dgm:prSet>
      <dgm:spPr/>
    </dgm:pt>
    <dgm:pt modelId="{86FBABE7-D427-4D6E-AC84-2EB800FCB6EE}" type="pres">
      <dgm:prSet presAssocID="{2B15235B-922A-4BDD-A63C-07CEDFC6D75F}" presName="sibTrans" presStyleCnt="0"/>
      <dgm:spPr/>
    </dgm:pt>
    <dgm:pt modelId="{D7F7A3A3-EA55-42DB-A550-6962836C2172}" type="pres">
      <dgm:prSet presAssocID="{B62B9191-79A2-4DB0-A351-45B887BDA29D}" presName="compNode" presStyleCnt="0"/>
      <dgm:spPr/>
    </dgm:pt>
    <dgm:pt modelId="{DE4B5481-D59C-4A57-A318-5B728EAF7E93}" type="pres">
      <dgm:prSet presAssocID="{B62B9191-79A2-4DB0-A351-45B887BDA29D}" presName="bgRect" presStyleLbl="bgShp" presStyleIdx="3" presStyleCnt="6"/>
      <dgm:spPr/>
    </dgm:pt>
    <dgm:pt modelId="{6FC4CC8A-1652-4831-8E18-EB3E84E898F4}" type="pres">
      <dgm:prSet presAssocID="{B62B9191-79A2-4DB0-A351-45B887BDA29D}"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E697240E-C672-43B3-9087-C469AF5C2194}" type="pres">
      <dgm:prSet presAssocID="{B62B9191-79A2-4DB0-A351-45B887BDA29D}" presName="spaceRect" presStyleCnt="0"/>
      <dgm:spPr/>
    </dgm:pt>
    <dgm:pt modelId="{C651ABDD-62BD-4082-AEFA-0613410CD4C1}" type="pres">
      <dgm:prSet presAssocID="{B62B9191-79A2-4DB0-A351-45B887BDA29D}" presName="parTx" presStyleLbl="revTx" presStyleIdx="3" presStyleCnt="6">
        <dgm:presLayoutVars>
          <dgm:chMax val="0"/>
          <dgm:chPref val="0"/>
        </dgm:presLayoutVars>
      </dgm:prSet>
      <dgm:spPr/>
    </dgm:pt>
    <dgm:pt modelId="{5CB18B11-8B74-4EFA-9986-3B964E2687F0}" type="pres">
      <dgm:prSet presAssocID="{A46FE0F2-9352-4E1B-A20D-BC682A039CBD}" presName="sibTrans" presStyleCnt="0"/>
      <dgm:spPr/>
    </dgm:pt>
    <dgm:pt modelId="{22A9F7EC-5CE3-441E-A307-7121F029B5B8}" type="pres">
      <dgm:prSet presAssocID="{5210DE4B-3EDC-4F90-A823-82B41675141A}" presName="compNode" presStyleCnt="0"/>
      <dgm:spPr/>
    </dgm:pt>
    <dgm:pt modelId="{983DAD9C-9B05-4729-8D25-28B9713CB907}" type="pres">
      <dgm:prSet presAssocID="{5210DE4B-3EDC-4F90-A823-82B41675141A}" presName="bgRect" presStyleLbl="bgShp" presStyleIdx="4" presStyleCnt="6"/>
      <dgm:spPr/>
    </dgm:pt>
    <dgm:pt modelId="{473A0D0D-292D-425F-870C-A40988E63729}" type="pres">
      <dgm:prSet presAssocID="{5210DE4B-3EDC-4F90-A823-82B41675141A}" presName="iconRect" presStyleLbl="node1" presStyleIdx="4" presStyleCnt="6"/>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s of Justice"/>
        </a:ext>
      </dgm:extLst>
    </dgm:pt>
    <dgm:pt modelId="{898DED67-76B5-46AA-89C0-406F357C98D8}" type="pres">
      <dgm:prSet presAssocID="{5210DE4B-3EDC-4F90-A823-82B41675141A}" presName="spaceRect" presStyleCnt="0"/>
      <dgm:spPr/>
    </dgm:pt>
    <dgm:pt modelId="{4BC80DF8-8361-411C-86FE-A38303893504}" type="pres">
      <dgm:prSet presAssocID="{5210DE4B-3EDC-4F90-A823-82B41675141A}" presName="parTx" presStyleLbl="revTx" presStyleIdx="4" presStyleCnt="6">
        <dgm:presLayoutVars>
          <dgm:chMax val="0"/>
          <dgm:chPref val="0"/>
        </dgm:presLayoutVars>
      </dgm:prSet>
      <dgm:spPr/>
    </dgm:pt>
    <dgm:pt modelId="{2FCC0C77-C474-49EB-9930-D3390D34C8D9}" type="pres">
      <dgm:prSet presAssocID="{29024A4D-36ED-4D41-AB85-E446BBF80D9F}" presName="sibTrans" presStyleCnt="0"/>
      <dgm:spPr/>
    </dgm:pt>
    <dgm:pt modelId="{A96CAFEF-E82E-4B7F-8895-29BE4191D71D}" type="pres">
      <dgm:prSet presAssocID="{F709D171-97ED-4D08-91E3-16EC68B3B064}" presName="compNode" presStyleCnt="0"/>
      <dgm:spPr/>
    </dgm:pt>
    <dgm:pt modelId="{9E7F2A91-B38F-4B0C-A3FB-0318AC97A47F}" type="pres">
      <dgm:prSet presAssocID="{F709D171-97ED-4D08-91E3-16EC68B3B064}" presName="bgRect" presStyleLbl="bgShp" presStyleIdx="5" presStyleCnt="6"/>
      <dgm:spPr/>
    </dgm:pt>
    <dgm:pt modelId="{1D76117C-0F96-4551-A092-6D3E463BF064}" type="pres">
      <dgm:prSet presAssocID="{F709D171-97ED-4D08-91E3-16EC68B3B064}" presName="iconRect" presStyleLbl="node1" presStyleIdx="5" presStyleCnt="6"/>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acher"/>
        </a:ext>
      </dgm:extLst>
    </dgm:pt>
    <dgm:pt modelId="{0D11D3CF-CD94-485E-B1F8-B4F45FDB68E3}" type="pres">
      <dgm:prSet presAssocID="{F709D171-97ED-4D08-91E3-16EC68B3B064}" presName="spaceRect" presStyleCnt="0"/>
      <dgm:spPr/>
    </dgm:pt>
    <dgm:pt modelId="{A209655F-BE47-4CB4-B662-ADB2E41945F2}" type="pres">
      <dgm:prSet presAssocID="{F709D171-97ED-4D08-91E3-16EC68B3B064}" presName="parTx" presStyleLbl="revTx" presStyleIdx="5" presStyleCnt="6">
        <dgm:presLayoutVars>
          <dgm:chMax val="0"/>
          <dgm:chPref val="0"/>
        </dgm:presLayoutVars>
      </dgm:prSet>
      <dgm:spPr/>
    </dgm:pt>
  </dgm:ptLst>
  <dgm:cxnLst>
    <dgm:cxn modelId="{69F47405-12F0-45D2-87A4-94D64E32DCF3}" type="presOf" srcId="{F709D171-97ED-4D08-91E3-16EC68B3B064}" destId="{A209655F-BE47-4CB4-B662-ADB2E41945F2}" srcOrd="0" destOrd="0" presId="urn:microsoft.com/office/officeart/2018/2/layout/IconVerticalSolidList"/>
    <dgm:cxn modelId="{329EE12F-922A-4C9F-BA30-9BE86ED51C68}" srcId="{56352280-F6B4-45ED-A97B-4CF6CD367C37}" destId="{269A6C62-F4F4-42C2-9CC5-86A2AA8725C4}" srcOrd="2" destOrd="0" parTransId="{9BDC7247-0CF9-4B83-ABF6-C2B2139AA653}" sibTransId="{2B15235B-922A-4BDD-A63C-07CEDFC6D75F}"/>
    <dgm:cxn modelId="{9C3C5542-F917-4F29-AEAF-DDF07D1508E5}" type="presOf" srcId="{56352280-F6B4-45ED-A97B-4CF6CD367C37}" destId="{47E11E56-CB9E-4375-AE34-87C3B5D572A7}" srcOrd="0" destOrd="0" presId="urn:microsoft.com/office/officeart/2018/2/layout/IconVerticalSolidList"/>
    <dgm:cxn modelId="{D372AB54-60E3-4B58-B5BA-E8F4852C00D6}" type="presOf" srcId="{5210DE4B-3EDC-4F90-A823-82B41675141A}" destId="{4BC80DF8-8361-411C-86FE-A38303893504}" srcOrd="0" destOrd="0" presId="urn:microsoft.com/office/officeart/2018/2/layout/IconVerticalSolidList"/>
    <dgm:cxn modelId="{E0F33591-5C8F-46B6-94EC-B5CB51EB41E5}" type="presOf" srcId="{5027B4E0-D17F-4D86-8D6B-75A8FB5A04AB}" destId="{F9579D76-AFC7-48A3-8CAD-B5AC6BA5BBE5}" srcOrd="0" destOrd="0" presId="urn:microsoft.com/office/officeart/2018/2/layout/IconVerticalSolidList"/>
    <dgm:cxn modelId="{89FECE96-503D-4030-8694-3D9B0C09BF4C}" srcId="{56352280-F6B4-45ED-A97B-4CF6CD367C37}" destId="{B62B9191-79A2-4DB0-A351-45B887BDA29D}" srcOrd="3" destOrd="0" parTransId="{345C8A1D-B3DB-41D0-9E53-307AF964EF4E}" sibTransId="{A46FE0F2-9352-4E1B-A20D-BC682A039CBD}"/>
    <dgm:cxn modelId="{9C4F7799-E00B-4946-A2CF-E0CF768CD8FB}" type="presOf" srcId="{269A6C62-F4F4-42C2-9CC5-86A2AA8725C4}" destId="{154EDB9A-D7DF-4FC4-83BB-22638B184DC7}" srcOrd="0" destOrd="0" presId="urn:microsoft.com/office/officeart/2018/2/layout/IconVerticalSolidList"/>
    <dgm:cxn modelId="{DA7661A8-0F53-4988-AA88-0B761CA6CD3F}" srcId="{56352280-F6B4-45ED-A97B-4CF6CD367C37}" destId="{77050EF6-935F-408E-8B63-A83DA6AC718E}" srcOrd="0" destOrd="0" parTransId="{24899893-8AB8-482B-820D-9D88768E6658}" sibTransId="{82A2D1E5-7A75-46ED-8AB0-D3A43C8F2A02}"/>
    <dgm:cxn modelId="{2E644DAA-1052-4E8A-A704-4C7B1709DF9E}" type="presOf" srcId="{B62B9191-79A2-4DB0-A351-45B887BDA29D}" destId="{C651ABDD-62BD-4082-AEFA-0613410CD4C1}" srcOrd="0" destOrd="0" presId="urn:microsoft.com/office/officeart/2018/2/layout/IconVerticalSolidList"/>
    <dgm:cxn modelId="{3A5954C8-C8FC-4EC5-A65E-57BB6B241482}" srcId="{56352280-F6B4-45ED-A97B-4CF6CD367C37}" destId="{F709D171-97ED-4D08-91E3-16EC68B3B064}" srcOrd="5" destOrd="0" parTransId="{087C18BD-7A87-4A52-B565-F65DCF2BC63A}" sibTransId="{8BDB8E8A-0414-4B2D-B1C1-C9EA23F2590B}"/>
    <dgm:cxn modelId="{F24B1DCD-8110-479F-BDEA-CD50104877BC}" type="presOf" srcId="{77050EF6-935F-408E-8B63-A83DA6AC718E}" destId="{BDD63353-273F-4A2C-8907-12CE29EB9A6F}" srcOrd="0" destOrd="0" presId="urn:microsoft.com/office/officeart/2018/2/layout/IconVerticalSolidList"/>
    <dgm:cxn modelId="{1FFA04DA-2B68-408C-8739-7D00F32924A2}" srcId="{56352280-F6B4-45ED-A97B-4CF6CD367C37}" destId="{5210DE4B-3EDC-4F90-A823-82B41675141A}" srcOrd="4" destOrd="0" parTransId="{A50CD44F-86B8-4B0A-B39A-D00EC6828AAE}" sibTransId="{29024A4D-36ED-4D41-AB85-E446BBF80D9F}"/>
    <dgm:cxn modelId="{A8727FE7-E58A-4D41-AD58-8AEB2431B417}" srcId="{56352280-F6B4-45ED-A97B-4CF6CD367C37}" destId="{5027B4E0-D17F-4D86-8D6B-75A8FB5A04AB}" srcOrd="1" destOrd="0" parTransId="{BD4AD5A3-93A7-496C-BCF9-64D41D6E681F}" sibTransId="{FCC9B9A1-FD49-42A7-8EF0-3D1C3FCEF114}"/>
    <dgm:cxn modelId="{876551E5-DC0A-4E8A-93CD-5FDB16778E7E}" type="presParOf" srcId="{47E11E56-CB9E-4375-AE34-87C3B5D572A7}" destId="{8783D520-3A55-4ACA-8E19-062F72E3B048}" srcOrd="0" destOrd="0" presId="urn:microsoft.com/office/officeart/2018/2/layout/IconVerticalSolidList"/>
    <dgm:cxn modelId="{E19809A3-A4BF-46C4-B729-9B20DB9587ED}" type="presParOf" srcId="{8783D520-3A55-4ACA-8E19-062F72E3B048}" destId="{39133909-F74E-409D-8B64-2FBD19303710}" srcOrd="0" destOrd="0" presId="urn:microsoft.com/office/officeart/2018/2/layout/IconVerticalSolidList"/>
    <dgm:cxn modelId="{42CC22E4-0CF8-41E1-BF21-849C834579EC}" type="presParOf" srcId="{8783D520-3A55-4ACA-8E19-062F72E3B048}" destId="{44D1F387-194A-4A65-BAD4-5EFB38F30BF4}" srcOrd="1" destOrd="0" presId="urn:microsoft.com/office/officeart/2018/2/layout/IconVerticalSolidList"/>
    <dgm:cxn modelId="{05EC2EF2-9591-4A00-BB95-5BD4E5197FE4}" type="presParOf" srcId="{8783D520-3A55-4ACA-8E19-062F72E3B048}" destId="{C4ACE0BA-DBC4-4B39-99F5-08689FE6065D}" srcOrd="2" destOrd="0" presId="urn:microsoft.com/office/officeart/2018/2/layout/IconVerticalSolidList"/>
    <dgm:cxn modelId="{14B98369-82F6-431D-8751-90D069F08598}" type="presParOf" srcId="{8783D520-3A55-4ACA-8E19-062F72E3B048}" destId="{BDD63353-273F-4A2C-8907-12CE29EB9A6F}" srcOrd="3" destOrd="0" presId="urn:microsoft.com/office/officeart/2018/2/layout/IconVerticalSolidList"/>
    <dgm:cxn modelId="{C178F1CF-DC06-4D8B-9DD1-A68540B6E37F}" type="presParOf" srcId="{47E11E56-CB9E-4375-AE34-87C3B5D572A7}" destId="{D209D595-6C4D-48E7-9D48-950EB172E7A5}" srcOrd="1" destOrd="0" presId="urn:microsoft.com/office/officeart/2018/2/layout/IconVerticalSolidList"/>
    <dgm:cxn modelId="{D823D229-202E-4AE5-9022-99A357DFE598}" type="presParOf" srcId="{47E11E56-CB9E-4375-AE34-87C3B5D572A7}" destId="{E9C9C907-BB6A-488B-8781-D343EFC8CBE7}" srcOrd="2" destOrd="0" presId="urn:microsoft.com/office/officeart/2018/2/layout/IconVerticalSolidList"/>
    <dgm:cxn modelId="{715B7B54-82D6-4299-866E-98D3C2F5AB3E}" type="presParOf" srcId="{E9C9C907-BB6A-488B-8781-D343EFC8CBE7}" destId="{88013001-C283-46FE-AB0E-D40CC28B9B80}" srcOrd="0" destOrd="0" presId="urn:microsoft.com/office/officeart/2018/2/layout/IconVerticalSolidList"/>
    <dgm:cxn modelId="{5B8FF79B-A2CA-4996-A8FA-4F24F7146DC6}" type="presParOf" srcId="{E9C9C907-BB6A-488B-8781-D343EFC8CBE7}" destId="{E89EF6C0-64F5-474E-9470-2ED6413111DF}" srcOrd="1" destOrd="0" presId="urn:microsoft.com/office/officeart/2018/2/layout/IconVerticalSolidList"/>
    <dgm:cxn modelId="{30B771AC-7394-4E24-AD6A-29DC5CC544F0}" type="presParOf" srcId="{E9C9C907-BB6A-488B-8781-D343EFC8CBE7}" destId="{114B5AAA-6729-4EAD-879D-C951DFA85AAE}" srcOrd="2" destOrd="0" presId="urn:microsoft.com/office/officeart/2018/2/layout/IconVerticalSolidList"/>
    <dgm:cxn modelId="{3A3A8D0C-415B-4185-A555-6C8DC3661077}" type="presParOf" srcId="{E9C9C907-BB6A-488B-8781-D343EFC8CBE7}" destId="{F9579D76-AFC7-48A3-8CAD-B5AC6BA5BBE5}" srcOrd="3" destOrd="0" presId="urn:microsoft.com/office/officeart/2018/2/layout/IconVerticalSolidList"/>
    <dgm:cxn modelId="{19BA1BC2-42A4-46B1-9E53-8C35E04C5060}" type="presParOf" srcId="{47E11E56-CB9E-4375-AE34-87C3B5D572A7}" destId="{689D4AF9-2B34-49FC-8FC3-868C173177DD}" srcOrd="3" destOrd="0" presId="urn:microsoft.com/office/officeart/2018/2/layout/IconVerticalSolidList"/>
    <dgm:cxn modelId="{BF9C201B-8756-493C-B8BB-E6AC04CA164A}" type="presParOf" srcId="{47E11E56-CB9E-4375-AE34-87C3B5D572A7}" destId="{C5B88C19-61E7-4698-9832-F2C64C5ED730}" srcOrd="4" destOrd="0" presId="urn:microsoft.com/office/officeart/2018/2/layout/IconVerticalSolidList"/>
    <dgm:cxn modelId="{D7028631-C4AB-49B4-9442-5CE45A455FB5}" type="presParOf" srcId="{C5B88C19-61E7-4698-9832-F2C64C5ED730}" destId="{6525D49E-8FDA-4592-8764-E1761A9FCCAE}" srcOrd="0" destOrd="0" presId="urn:microsoft.com/office/officeart/2018/2/layout/IconVerticalSolidList"/>
    <dgm:cxn modelId="{2F0C7F25-FE3D-4B04-8F0B-670574C77E68}" type="presParOf" srcId="{C5B88C19-61E7-4698-9832-F2C64C5ED730}" destId="{A4C2532B-E5AD-4263-B083-A18A9C1982D0}" srcOrd="1" destOrd="0" presId="urn:microsoft.com/office/officeart/2018/2/layout/IconVerticalSolidList"/>
    <dgm:cxn modelId="{8CE47AFD-5DCC-4DD9-BC92-7229AE116465}" type="presParOf" srcId="{C5B88C19-61E7-4698-9832-F2C64C5ED730}" destId="{688D83F4-BC83-4169-A529-692E71E7ED40}" srcOrd="2" destOrd="0" presId="urn:microsoft.com/office/officeart/2018/2/layout/IconVerticalSolidList"/>
    <dgm:cxn modelId="{B20B48D6-6F2F-4136-A3FC-9578DDF108FE}" type="presParOf" srcId="{C5B88C19-61E7-4698-9832-F2C64C5ED730}" destId="{154EDB9A-D7DF-4FC4-83BB-22638B184DC7}" srcOrd="3" destOrd="0" presId="urn:microsoft.com/office/officeart/2018/2/layout/IconVerticalSolidList"/>
    <dgm:cxn modelId="{35FFA809-5C96-4C59-B9AC-74C385119D1D}" type="presParOf" srcId="{47E11E56-CB9E-4375-AE34-87C3B5D572A7}" destId="{86FBABE7-D427-4D6E-AC84-2EB800FCB6EE}" srcOrd="5" destOrd="0" presId="urn:microsoft.com/office/officeart/2018/2/layout/IconVerticalSolidList"/>
    <dgm:cxn modelId="{B5878925-B908-487D-86C4-1A57C00B06B7}" type="presParOf" srcId="{47E11E56-CB9E-4375-AE34-87C3B5D572A7}" destId="{D7F7A3A3-EA55-42DB-A550-6962836C2172}" srcOrd="6" destOrd="0" presId="urn:microsoft.com/office/officeart/2018/2/layout/IconVerticalSolidList"/>
    <dgm:cxn modelId="{580ACAB1-96ED-441E-B046-C6E56C9D21AD}" type="presParOf" srcId="{D7F7A3A3-EA55-42DB-A550-6962836C2172}" destId="{DE4B5481-D59C-4A57-A318-5B728EAF7E93}" srcOrd="0" destOrd="0" presId="urn:microsoft.com/office/officeart/2018/2/layout/IconVerticalSolidList"/>
    <dgm:cxn modelId="{6E81BD6E-D5B3-4523-969C-9E82D57F5828}" type="presParOf" srcId="{D7F7A3A3-EA55-42DB-A550-6962836C2172}" destId="{6FC4CC8A-1652-4831-8E18-EB3E84E898F4}" srcOrd="1" destOrd="0" presId="urn:microsoft.com/office/officeart/2018/2/layout/IconVerticalSolidList"/>
    <dgm:cxn modelId="{B61439DA-6F81-4589-A6A0-74264929B7E4}" type="presParOf" srcId="{D7F7A3A3-EA55-42DB-A550-6962836C2172}" destId="{E697240E-C672-43B3-9087-C469AF5C2194}" srcOrd="2" destOrd="0" presId="urn:microsoft.com/office/officeart/2018/2/layout/IconVerticalSolidList"/>
    <dgm:cxn modelId="{C08E5B91-36A5-483C-8855-7B7A62AA380C}" type="presParOf" srcId="{D7F7A3A3-EA55-42DB-A550-6962836C2172}" destId="{C651ABDD-62BD-4082-AEFA-0613410CD4C1}" srcOrd="3" destOrd="0" presId="urn:microsoft.com/office/officeart/2018/2/layout/IconVerticalSolidList"/>
    <dgm:cxn modelId="{9B91C289-17E1-4044-AA8F-F3D05BB299C7}" type="presParOf" srcId="{47E11E56-CB9E-4375-AE34-87C3B5D572A7}" destId="{5CB18B11-8B74-4EFA-9986-3B964E2687F0}" srcOrd="7" destOrd="0" presId="urn:microsoft.com/office/officeart/2018/2/layout/IconVerticalSolidList"/>
    <dgm:cxn modelId="{D5307273-468F-4A84-A8DC-A8A53DF869E9}" type="presParOf" srcId="{47E11E56-CB9E-4375-AE34-87C3B5D572A7}" destId="{22A9F7EC-5CE3-441E-A307-7121F029B5B8}" srcOrd="8" destOrd="0" presId="urn:microsoft.com/office/officeart/2018/2/layout/IconVerticalSolidList"/>
    <dgm:cxn modelId="{6E8E781E-FD38-4813-847F-B62353FE8ED1}" type="presParOf" srcId="{22A9F7EC-5CE3-441E-A307-7121F029B5B8}" destId="{983DAD9C-9B05-4729-8D25-28B9713CB907}" srcOrd="0" destOrd="0" presId="urn:microsoft.com/office/officeart/2018/2/layout/IconVerticalSolidList"/>
    <dgm:cxn modelId="{C600B9EB-AB4C-43B5-AD84-AC5FD4A37BDE}" type="presParOf" srcId="{22A9F7EC-5CE3-441E-A307-7121F029B5B8}" destId="{473A0D0D-292D-425F-870C-A40988E63729}" srcOrd="1" destOrd="0" presId="urn:microsoft.com/office/officeart/2018/2/layout/IconVerticalSolidList"/>
    <dgm:cxn modelId="{173CB6AD-AC02-45FA-806D-AD2CC4EB8496}" type="presParOf" srcId="{22A9F7EC-5CE3-441E-A307-7121F029B5B8}" destId="{898DED67-76B5-46AA-89C0-406F357C98D8}" srcOrd="2" destOrd="0" presId="urn:microsoft.com/office/officeart/2018/2/layout/IconVerticalSolidList"/>
    <dgm:cxn modelId="{91A8C01D-BBF2-4949-BFF8-33FED7D203C7}" type="presParOf" srcId="{22A9F7EC-5CE3-441E-A307-7121F029B5B8}" destId="{4BC80DF8-8361-411C-86FE-A38303893504}" srcOrd="3" destOrd="0" presId="urn:microsoft.com/office/officeart/2018/2/layout/IconVerticalSolidList"/>
    <dgm:cxn modelId="{1091C58E-B64E-447D-B04E-E9089E2E5DA5}" type="presParOf" srcId="{47E11E56-CB9E-4375-AE34-87C3B5D572A7}" destId="{2FCC0C77-C474-49EB-9930-D3390D34C8D9}" srcOrd="9" destOrd="0" presId="urn:microsoft.com/office/officeart/2018/2/layout/IconVerticalSolidList"/>
    <dgm:cxn modelId="{8E5684AE-EA11-45F5-A0FD-609EB84E96BE}" type="presParOf" srcId="{47E11E56-CB9E-4375-AE34-87C3B5D572A7}" destId="{A96CAFEF-E82E-4B7F-8895-29BE4191D71D}" srcOrd="10" destOrd="0" presId="urn:microsoft.com/office/officeart/2018/2/layout/IconVerticalSolidList"/>
    <dgm:cxn modelId="{C69B2824-43D8-4866-8C89-E48EAE8D0D03}" type="presParOf" srcId="{A96CAFEF-E82E-4B7F-8895-29BE4191D71D}" destId="{9E7F2A91-B38F-4B0C-A3FB-0318AC97A47F}" srcOrd="0" destOrd="0" presId="urn:microsoft.com/office/officeart/2018/2/layout/IconVerticalSolidList"/>
    <dgm:cxn modelId="{5659A221-1C97-4CF1-BF98-368423967BF9}" type="presParOf" srcId="{A96CAFEF-E82E-4B7F-8895-29BE4191D71D}" destId="{1D76117C-0F96-4551-A092-6D3E463BF064}" srcOrd="1" destOrd="0" presId="urn:microsoft.com/office/officeart/2018/2/layout/IconVerticalSolidList"/>
    <dgm:cxn modelId="{AE9569E9-1BCA-478B-8FBF-305AA8FED0EE}" type="presParOf" srcId="{A96CAFEF-E82E-4B7F-8895-29BE4191D71D}" destId="{0D11D3CF-CD94-485E-B1F8-B4F45FDB68E3}" srcOrd="2" destOrd="0" presId="urn:microsoft.com/office/officeart/2018/2/layout/IconVerticalSolidList"/>
    <dgm:cxn modelId="{F684B9A0-D147-4626-A1C5-C591CD0F7366}" type="presParOf" srcId="{A96CAFEF-E82E-4B7F-8895-29BE4191D71D}" destId="{A209655F-BE47-4CB4-B662-ADB2E41945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49B8560-FA66-4DF5-B881-E0F87D53C93B}" type="doc">
      <dgm:prSet loTypeId="urn:microsoft.com/office/officeart/2005/8/layout/hChevron3" loCatId="process" qsTypeId="urn:microsoft.com/office/officeart/2005/8/quickstyle/simple1" qsCatId="simple" csTypeId="urn:microsoft.com/office/officeart/2005/8/colors/accent1_2" csCatId="accent1" phldr="1"/>
      <dgm:spPr/>
    </dgm:pt>
    <dgm:pt modelId="{BA51DB7E-294B-4A5F-8D31-934FA5465DE1}">
      <dgm:prSet phldrT="[Text]" custT="1"/>
      <dgm:spPr/>
      <dgm:t>
        <a:bodyPr/>
        <a:lstStyle/>
        <a:p>
          <a:r>
            <a:rPr lang="en-US" sz="1400" dirty="0"/>
            <a:t>Focus</a:t>
          </a:r>
        </a:p>
      </dgm:t>
    </dgm:pt>
    <dgm:pt modelId="{B73E2113-DFD0-43C5-BF91-CD480C1883BA}" type="parTrans" cxnId="{2BAE0534-B1F1-447A-A8F3-D75F2D8CD84A}">
      <dgm:prSet/>
      <dgm:spPr/>
      <dgm:t>
        <a:bodyPr/>
        <a:lstStyle/>
        <a:p>
          <a:endParaRPr lang="en-US"/>
        </a:p>
      </dgm:t>
    </dgm:pt>
    <dgm:pt modelId="{A4CCECF3-EFF8-4EF1-8801-D412AFD28733}" type="sibTrans" cxnId="{2BAE0534-B1F1-447A-A8F3-D75F2D8CD84A}">
      <dgm:prSet/>
      <dgm:spPr/>
      <dgm:t>
        <a:bodyPr/>
        <a:lstStyle/>
        <a:p>
          <a:endParaRPr lang="en-US"/>
        </a:p>
      </dgm:t>
    </dgm:pt>
    <dgm:pt modelId="{C72C9288-34EE-4156-A6D4-F40ED13CEC65}">
      <dgm:prSet phldrT="[Text]" custT="1"/>
      <dgm:spPr/>
      <dgm:t>
        <a:bodyPr/>
        <a:lstStyle/>
        <a:p>
          <a:r>
            <a:rPr lang="en-US" sz="1400" dirty="0"/>
            <a:t>Approach</a:t>
          </a:r>
        </a:p>
      </dgm:t>
    </dgm:pt>
    <dgm:pt modelId="{94576028-8FA0-477C-BC19-E8A3B840321F}" type="parTrans" cxnId="{4BF2F944-9DA6-41D0-8A9E-33D02B881186}">
      <dgm:prSet/>
      <dgm:spPr/>
      <dgm:t>
        <a:bodyPr/>
        <a:lstStyle/>
        <a:p>
          <a:endParaRPr lang="en-US"/>
        </a:p>
      </dgm:t>
    </dgm:pt>
    <dgm:pt modelId="{CE572EE4-FD71-4892-BCCD-4552EA31ECC1}" type="sibTrans" cxnId="{4BF2F944-9DA6-41D0-8A9E-33D02B881186}">
      <dgm:prSet/>
      <dgm:spPr/>
      <dgm:t>
        <a:bodyPr/>
        <a:lstStyle/>
        <a:p>
          <a:endParaRPr lang="en-US"/>
        </a:p>
      </dgm:t>
    </dgm:pt>
    <dgm:pt modelId="{1A67C18E-9C16-414F-9804-2F1B6CA4E547}">
      <dgm:prSet phldrT="[Text]" custT="1"/>
      <dgm:spPr/>
      <dgm:t>
        <a:bodyPr/>
        <a:lstStyle/>
        <a:p>
          <a:r>
            <a:rPr lang="en-US" sz="1400" dirty="0"/>
            <a:t>Findings</a:t>
          </a:r>
        </a:p>
      </dgm:t>
    </dgm:pt>
    <dgm:pt modelId="{37657B8B-D831-43C5-A14D-5C9EC66E43AD}" type="parTrans" cxnId="{5A9137C4-CB6D-4DA7-A6AE-6FF83116BF20}">
      <dgm:prSet/>
      <dgm:spPr/>
      <dgm:t>
        <a:bodyPr/>
        <a:lstStyle/>
        <a:p>
          <a:endParaRPr lang="en-US"/>
        </a:p>
      </dgm:t>
    </dgm:pt>
    <dgm:pt modelId="{3B2C26B1-1ECF-4C87-8DDA-1AE235024011}" type="sibTrans" cxnId="{5A9137C4-CB6D-4DA7-A6AE-6FF83116BF20}">
      <dgm:prSet/>
      <dgm:spPr/>
      <dgm:t>
        <a:bodyPr/>
        <a:lstStyle/>
        <a:p>
          <a:endParaRPr lang="en-US"/>
        </a:p>
      </dgm:t>
    </dgm:pt>
    <dgm:pt modelId="{EA5440B5-F6F3-4328-B06A-A6265572179E}">
      <dgm:prSet phldrT="[Text]" custT="1"/>
      <dgm:spPr/>
      <dgm:t>
        <a:bodyPr/>
        <a:lstStyle/>
        <a:p>
          <a:r>
            <a:rPr lang="en-US" sz="1400" dirty="0"/>
            <a:t>Understanding</a:t>
          </a:r>
        </a:p>
      </dgm:t>
    </dgm:pt>
    <dgm:pt modelId="{6D7DD453-B0DD-4461-9B11-5324AC036811}" type="parTrans" cxnId="{D2F6008F-DBB5-4EB8-B628-5FE18602EE5E}">
      <dgm:prSet/>
      <dgm:spPr/>
      <dgm:t>
        <a:bodyPr/>
        <a:lstStyle/>
        <a:p>
          <a:endParaRPr lang="en-US"/>
        </a:p>
      </dgm:t>
    </dgm:pt>
    <dgm:pt modelId="{A997C336-CE05-44C7-A8BD-E769539630B9}" type="sibTrans" cxnId="{D2F6008F-DBB5-4EB8-B628-5FE18602EE5E}">
      <dgm:prSet/>
      <dgm:spPr/>
      <dgm:t>
        <a:bodyPr/>
        <a:lstStyle/>
        <a:p>
          <a:endParaRPr lang="en-US"/>
        </a:p>
      </dgm:t>
    </dgm:pt>
    <dgm:pt modelId="{CD4A2FC9-63AF-4337-B0F2-183ED35F64A4}">
      <dgm:prSet phldrT="[Text]" custT="1"/>
      <dgm:spPr/>
      <dgm:t>
        <a:bodyPr/>
        <a:lstStyle/>
        <a:p>
          <a:r>
            <a:rPr lang="en-US" sz="1400" dirty="0"/>
            <a:t>Next Steps</a:t>
          </a:r>
        </a:p>
      </dgm:t>
    </dgm:pt>
    <dgm:pt modelId="{3F481DE1-DD4C-4D4D-A755-6ED9EF9277A7}" type="parTrans" cxnId="{3EF39E0B-2A00-437C-9A7A-9BABF517EB46}">
      <dgm:prSet/>
      <dgm:spPr/>
      <dgm:t>
        <a:bodyPr/>
        <a:lstStyle/>
        <a:p>
          <a:endParaRPr lang="en-US"/>
        </a:p>
      </dgm:t>
    </dgm:pt>
    <dgm:pt modelId="{DA8CE3F2-F568-4C80-92F9-0C58723CADCC}" type="sibTrans" cxnId="{3EF39E0B-2A00-437C-9A7A-9BABF517EB46}">
      <dgm:prSet/>
      <dgm:spPr/>
      <dgm:t>
        <a:bodyPr/>
        <a:lstStyle/>
        <a:p>
          <a:endParaRPr lang="en-US"/>
        </a:p>
      </dgm:t>
    </dgm:pt>
    <dgm:pt modelId="{54B909F1-1621-4A62-B2A4-6108952A7938}" type="pres">
      <dgm:prSet presAssocID="{049B8560-FA66-4DF5-B881-E0F87D53C93B}" presName="Name0" presStyleCnt="0">
        <dgm:presLayoutVars>
          <dgm:dir/>
          <dgm:resizeHandles val="exact"/>
        </dgm:presLayoutVars>
      </dgm:prSet>
      <dgm:spPr/>
    </dgm:pt>
    <dgm:pt modelId="{3368F2D7-B1B4-49FD-A565-7ACA465AEA88}" type="pres">
      <dgm:prSet presAssocID="{BA51DB7E-294B-4A5F-8D31-934FA5465DE1}" presName="parTxOnly" presStyleLbl="node1" presStyleIdx="0" presStyleCnt="5" custLinFactNeighborX="-1493">
        <dgm:presLayoutVars>
          <dgm:bulletEnabled val="1"/>
        </dgm:presLayoutVars>
      </dgm:prSet>
      <dgm:spPr/>
    </dgm:pt>
    <dgm:pt modelId="{8DAD5F9D-8718-4523-8057-8DD43C6417D6}" type="pres">
      <dgm:prSet presAssocID="{A4CCECF3-EFF8-4EF1-8801-D412AFD28733}" presName="parSpace" presStyleCnt="0"/>
      <dgm:spPr/>
    </dgm:pt>
    <dgm:pt modelId="{66B4A042-4B11-424D-96DE-7D62577A42D3}" type="pres">
      <dgm:prSet presAssocID="{C72C9288-34EE-4156-A6D4-F40ED13CEC65}" presName="parTxOnly" presStyleLbl="node1" presStyleIdx="1" presStyleCnt="5">
        <dgm:presLayoutVars>
          <dgm:bulletEnabled val="1"/>
        </dgm:presLayoutVars>
      </dgm:prSet>
      <dgm:spPr/>
    </dgm:pt>
    <dgm:pt modelId="{0C168587-5A1C-425F-9CDC-21015E8A00FA}" type="pres">
      <dgm:prSet presAssocID="{CE572EE4-FD71-4892-BCCD-4552EA31ECC1}" presName="parSpace" presStyleCnt="0"/>
      <dgm:spPr/>
    </dgm:pt>
    <dgm:pt modelId="{3DD613B5-982C-4427-AD94-B6992D5D10D6}" type="pres">
      <dgm:prSet presAssocID="{1A67C18E-9C16-414F-9804-2F1B6CA4E547}" presName="parTxOnly" presStyleLbl="node1" presStyleIdx="2" presStyleCnt="5" custLinFactNeighborX="4143" custLinFactNeighborY="20139">
        <dgm:presLayoutVars>
          <dgm:bulletEnabled val="1"/>
        </dgm:presLayoutVars>
      </dgm:prSet>
      <dgm:spPr/>
    </dgm:pt>
    <dgm:pt modelId="{E1EAFF7C-341D-4D59-B791-2C509A167B58}" type="pres">
      <dgm:prSet presAssocID="{3B2C26B1-1ECF-4C87-8DDA-1AE235024011}" presName="parSpace" presStyleCnt="0"/>
      <dgm:spPr/>
    </dgm:pt>
    <dgm:pt modelId="{00476535-5AEE-49F5-A6D3-CCF442A8274B}" type="pres">
      <dgm:prSet presAssocID="{EA5440B5-F6F3-4328-B06A-A6265572179E}" presName="parTxOnly" presStyleLbl="node1" presStyleIdx="3" presStyleCnt="5">
        <dgm:presLayoutVars>
          <dgm:bulletEnabled val="1"/>
        </dgm:presLayoutVars>
      </dgm:prSet>
      <dgm:spPr/>
    </dgm:pt>
    <dgm:pt modelId="{F34A6D4C-7CCD-41C0-B4E4-CDCA2E9EEA9C}" type="pres">
      <dgm:prSet presAssocID="{A997C336-CE05-44C7-A8BD-E769539630B9}" presName="parSpace" presStyleCnt="0"/>
      <dgm:spPr/>
    </dgm:pt>
    <dgm:pt modelId="{DD4C30E4-DDCA-46D4-86FD-3238B920BE31}" type="pres">
      <dgm:prSet presAssocID="{CD4A2FC9-63AF-4337-B0F2-183ED35F64A4}" presName="parTxOnly" presStyleLbl="node1" presStyleIdx="4" presStyleCnt="5">
        <dgm:presLayoutVars>
          <dgm:bulletEnabled val="1"/>
        </dgm:presLayoutVars>
      </dgm:prSet>
      <dgm:spPr/>
    </dgm:pt>
  </dgm:ptLst>
  <dgm:cxnLst>
    <dgm:cxn modelId="{3EF39E0B-2A00-437C-9A7A-9BABF517EB46}" srcId="{049B8560-FA66-4DF5-B881-E0F87D53C93B}" destId="{CD4A2FC9-63AF-4337-B0F2-183ED35F64A4}" srcOrd="4" destOrd="0" parTransId="{3F481DE1-DD4C-4D4D-A755-6ED9EF9277A7}" sibTransId="{DA8CE3F2-F568-4C80-92F9-0C58723CADCC}"/>
    <dgm:cxn modelId="{A03B2C19-670E-4044-A9E3-BFD7FC66E38A}" type="presOf" srcId="{CD4A2FC9-63AF-4337-B0F2-183ED35F64A4}" destId="{DD4C30E4-DDCA-46D4-86FD-3238B920BE31}" srcOrd="0" destOrd="0" presId="urn:microsoft.com/office/officeart/2005/8/layout/hChevron3"/>
    <dgm:cxn modelId="{4788D731-FEB8-48AF-B31E-33D74EE278FF}" type="presOf" srcId="{1A67C18E-9C16-414F-9804-2F1B6CA4E547}" destId="{3DD613B5-982C-4427-AD94-B6992D5D10D6}" srcOrd="0" destOrd="0" presId="urn:microsoft.com/office/officeart/2005/8/layout/hChevron3"/>
    <dgm:cxn modelId="{2BAE0534-B1F1-447A-A8F3-D75F2D8CD84A}" srcId="{049B8560-FA66-4DF5-B881-E0F87D53C93B}" destId="{BA51DB7E-294B-4A5F-8D31-934FA5465DE1}" srcOrd="0" destOrd="0" parTransId="{B73E2113-DFD0-43C5-BF91-CD480C1883BA}" sibTransId="{A4CCECF3-EFF8-4EF1-8801-D412AFD28733}"/>
    <dgm:cxn modelId="{AC3A1335-AF74-42E3-B2B5-A0D729592FEC}" type="presOf" srcId="{EA5440B5-F6F3-4328-B06A-A6265572179E}" destId="{00476535-5AEE-49F5-A6D3-CCF442A8274B}" srcOrd="0" destOrd="0" presId="urn:microsoft.com/office/officeart/2005/8/layout/hChevron3"/>
    <dgm:cxn modelId="{4BF2F944-9DA6-41D0-8A9E-33D02B881186}" srcId="{049B8560-FA66-4DF5-B881-E0F87D53C93B}" destId="{C72C9288-34EE-4156-A6D4-F40ED13CEC65}" srcOrd="1" destOrd="0" parTransId="{94576028-8FA0-477C-BC19-E8A3B840321F}" sibTransId="{CE572EE4-FD71-4892-BCCD-4552EA31ECC1}"/>
    <dgm:cxn modelId="{25F8467A-59F4-4A80-A385-99400C45E6AB}" type="presOf" srcId="{C72C9288-34EE-4156-A6D4-F40ED13CEC65}" destId="{66B4A042-4B11-424D-96DE-7D62577A42D3}" srcOrd="0" destOrd="0" presId="urn:microsoft.com/office/officeart/2005/8/layout/hChevron3"/>
    <dgm:cxn modelId="{E8420B8A-719D-4221-9CD7-591CF83F96FD}" type="presOf" srcId="{BA51DB7E-294B-4A5F-8D31-934FA5465DE1}" destId="{3368F2D7-B1B4-49FD-A565-7ACA465AEA88}" srcOrd="0" destOrd="0" presId="urn:microsoft.com/office/officeart/2005/8/layout/hChevron3"/>
    <dgm:cxn modelId="{D2F6008F-DBB5-4EB8-B628-5FE18602EE5E}" srcId="{049B8560-FA66-4DF5-B881-E0F87D53C93B}" destId="{EA5440B5-F6F3-4328-B06A-A6265572179E}" srcOrd="3" destOrd="0" parTransId="{6D7DD453-B0DD-4461-9B11-5324AC036811}" sibTransId="{A997C336-CE05-44C7-A8BD-E769539630B9}"/>
    <dgm:cxn modelId="{5A9137C4-CB6D-4DA7-A6AE-6FF83116BF20}" srcId="{049B8560-FA66-4DF5-B881-E0F87D53C93B}" destId="{1A67C18E-9C16-414F-9804-2F1B6CA4E547}" srcOrd="2" destOrd="0" parTransId="{37657B8B-D831-43C5-A14D-5C9EC66E43AD}" sibTransId="{3B2C26B1-1ECF-4C87-8DDA-1AE235024011}"/>
    <dgm:cxn modelId="{0AB218DF-B2DA-4376-A614-E453A53A1FDB}" type="presOf" srcId="{049B8560-FA66-4DF5-B881-E0F87D53C93B}" destId="{54B909F1-1621-4A62-B2A4-6108952A7938}" srcOrd="0" destOrd="0" presId="urn:microsoft.com/office/officeart/2005/8/layout/hChevron3"/>
    <dgm:cxn modelId="{8D29FA81-3EE3-4FB2-883B-9A03A389BF1B}" type="presParOf" srcId="{54B909F1-1621-4A62-B2A4-6108952A7938}" destId="{3368F2D7-B1B4-49FD-A565-7ACA465AEA88}" srcOrd="0" destOrd="0" presId="urn:microsoft.com/office/officeart/2005/8/layout/hChevron3"/>
    <dgm:cxn modelId="{A9DE7310-4109-4796-BE75-05C499FB9462}" type="presParOf" srcId="{54B909F1-1621-4A62-B2A4-6108952A7938}" destId="{8DAD5F9D-8718-4523-8057-8DD43C6417D6}" srcOrd="1" destOrd="0" presId="urn:microsoft.com/office/officeart/2005/8/layout/hChevron3"/>
    <dgm:cxn modelId="{B2AA3C6F-2198-4F08-9777-7459E2178662}" type="presParOf" srcId="{54B909F1-1621-4A62-B2A4-6108952A7938}" destId="{66B4A042-4B11-424D-96DE-7D62577A42D3}" srcOrd="2" destOrd="0" presId="urn:microsoft.com/office/officeart/2005/8/layout/hChevron3"/>
    <dgm:cxn modelId="{706F82D7-0138-4D5E-B75E-990D12C98A2C}" type="presParOf" srcId="{54B909F1-1621-4A62-B2A4-6108952A7938}" destId="{0C168587-5A1C-425F-9CDC-21015E8A00FA}" srcOrd="3" destOrd="0" presId="urn:microsoft.com/office/officeart/2005/8/layout/hChevron3"/>
    <dgm:cxn modelId="{443BBA8A-E08A-4E94-A77C-BD1BCB785ED5}" type="presParOf" srcId="{54B909F1-1621-4A62-B2A4-6108952A7938}" destId="{3DD613B5-982C-4427-AD94-B6992D5D10D6}" srcOrd="4" destOrd="0" presId="urn:microsoft.com/office/officeart/2005/8/layout/hChevron3"/>
    <dgm:cxn modelId="{0726A849-04E0-404A-A9E7-A0FF5F118F98}" type="presParOf" srcId="{54B909F1-1621-4A62-B2A4-6108952A7938}" destId="{E1EAFF7C-341D-4D59-B791-2C509A167B58}" srcOrd="5" destOrd="0" presId="urn:microsoft.com/office/officeart/2005/8/layout/hChevron3"/>
    <dgm:cxn modelId="{B630C88B-56D5-4E62-B5E7-13C742F09892}" type="presParOf" srcId="{54B909F1-1621-4A62-B2A4-6108952A7938}" destId="{00476535-5AEE-49F5-A6D3-CCF442A8274B}" srcOrd="6" destOrd="0" presId="urn:microsoft.com/office/officeart/2005/8/layout/hChevron3"/>
    <dgm:cxn modelId="{84201935-92D0-4729-B3BC-F0EDA5C46639}" type="presParOf" srcId="{54B909F1-1621-4A62-B2A4-6108952A7938}" destId="{F34A6D4C-7CCD-41C0-B4E4-CDCA2E9EEA9C}" srcOrd="7" destOrd="0" presId="urn:microsoft.com/office/officeart/2005/8/layout/hChevron3"/>
    <dgm:cxn modelId="{637A8CD1-3E86-476D-A083-CF2ED9AFB1AD}" type="presParOf" srcId="{54B909F1-1621-4A62-B2A4-6108952A7938}" destId="{DD4C30E4-DDCA-46D4-86FD-3238B920BE31}" srcOrd="8" destOrd="0" presId="urn:microsoft.com/office/officeart/2005/8/layout/hChevron3"/>
  </dgm:cxnLst>
  <dgm:bg>
    <a:solidFill>
      <a:schemeClr val="bg2"/>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49B8560-FA66-4DF5-B881-E0F87D53C93B}" type="doc">
      <dgm:prSet loTypeId="urn:microsoft.com/office/officeart/2005/8/layout/hChevron3" loCatId="process" qsTypeId="urn:microsoft.com/office/officeart/2005/8/quickstyle/simple1" qsCatId="simple" csTypeId="urn:microsoft.com/office/officeart/2005/8/colors/accent1_2" csCatId="accent1" phldr="1"/>
      <dgm:spPr/>
    </dgm:pt>
    <dgm:pt modelId="{BA51DB7E-294B-4A5F-8D31-934FA5465DE1}">
      <dgm:prSet phldrT="[Text]" custT="1"/>
      <dgm:spPr/>
      <dgm:t>
        <a:bodyPr/>
        <a:lstStyle/>
        <a:p>
          <a:r>
            <a:rPr lang="en-US" sz="1400" dirty="0"/>
            <a:t>Focus</a:t>
          </a:r>
        </a:p>
      </dgm:t>
    </dgm:pt>
    <dgm:pt modelId="{B73E2113-DFD0-43C5-BF91-CD480C1883BA}" type="parTrans" cxnId="{2BAE0534-B1F1-447A-A8F3-D75F2D8CD84A}">
      <dgm:prSet/>
      <dgm:spPr/>
      <dgm:t>
        <a:bodyPr/>
        <a:lstStyle/>
        <a:p>
          <a:endParaRPr lang="en-US"/>
        </a:p>
      </dgm:t>
    </dgm:pt>
    <dgm:pt modelId="{A4CCECF3-EFF8-4EF1-8801-D412AFD28733}" type="sibTrans" cxnId="{2BAE0534-B1F1-447A-A8F3-D75F2D8CD84A}">
      <dgm:prSet/>
      <dgm:spPr/>
      <dgm:t>
        <a:bodyPr/>
        <a:lstStyle/>
        <a:p>
          <a:endParaRPr lang="en-US"/>
        </a:p>
      </dgm:t>
    </dgm:pt>
    <dgm:pt modelId="{C72C9288-34EE-4156-A6D4-F40ED13CEC65}">
      <dgm:prSet phldrT="[Text]" custT="1"/>
      <dgm:spPr/>
      <dgm:t>
        <a:bodyPr/>
        <a:lstStyle/>
        <a:p>
          <a:r>
            <a:rPr lang="en-US" sz="1400" dirty="0"/>
            <a:t>Approach</a:t>
          </a:r>
        </a:p>
      </dgm:t>
    </dgm:pt>
    <dgm:pt modelId="{94576028-8FA0-477C-BC19-E8A3B840321F}" type="parTrans" cxnId="{4BF2F944-9DA6-41D0-8A9E-33D02B881186}">
      <dgm:prSet/>
      <dgm:spPr/>
      <dgm:t>
        <a:bodyPr/>
        <a:lstStyle/>
        <a:p>
          <a:endParaRPr lang="en-US"/>
        </a:p>
      </dgm:t>
    </dgm:pt>
    <dgm:pt modelId="{CE572EE4-FD71-4892-BCCD-4552EA31ECC1}" type="sibTrans" cxnId="{4BF2F944-9DA6-41D0-8A9E-33D02B881186}">
      <dgm:prSet/>
      <dgm:spPr/>
      <dgm:t>
        <a:bodyPr/>
        <a:lstStyle/>
        <a:p>
          <a:endParaRPr lang="en-US"/>
        </a:p>
      </dgm:t>
    </dgm:pt>
    <dgm:pt modelId="{1A67C18E-9C16-414F-9804-2F1B6CA4E547}">
      <dgm:prSet phldrT="[Text]" custT="1"/>
      <dgm:spPr/>
      <dgm:t>
        <a:bodyPr/>
        <a:lstStyle/>
        <a:p>
          <a:r>
            <a:rPr lang="en-US" sz="1400" dirty="0"/>
            <a:t>Findings</a:t>
          </a:r>
        </a:p>
      </dgm:t>
    </dgm:pt>
    <dgm:pt modelId="{37657B8B-D831-43C5-A14D-5C9EC66E43AD}" type="parTrans" cxnId="{5A9137C4-CB6D-4DA7-A6AE-6FF83116BF20}">
      <dgm:prSet/>
      <dgm:spPr/>
      <dgm:t>
        <a:bodyPr/>
        <a:lstStyle/>
        <a:p>
          <a:endParaRPr lang="en-US"/>
        </a:p>
      </dgm:t>
    </dgm:pt>
    <dgm:pt modelId="{3B2C26B1-1ECF-4C87-8DDA-1AE235024011}" type="sibTrans" cxnId="{5A9137C4-CB6D-4DA7-A6AE-6FF83116BF20}">
      <dgm:prSet/>
      <dgm:spPr/>
      <dgm:t>
        <a:bodyPr/>
        <a:lstStyle/>
        <a:p>
          <a:endParaRPr lang="en-US"/>
        </a:p>
      </dgm:t>
    </dgm:pt>
    <dgm:pt modelId="{EA5440B5-F6F3-4328-B06A-A6265572179E}">
      <dgm:prSet phldrT="[Text]" custT="1"/>
      <dgm:spPr/>
      <dgm:t>
        <a:bodyPr/>
        <a:lstStyle/>
        <a:p>
          <a:r>
            <a:rPr lang="en-US" sz="1400" dirty="0"/>
            <a:t>Understanding</a:t>
          </a:r>
        </a:p>
      </dgm:t>
    </dgm:pt>
    <dgm:pt modelId="{6D7DD453-B0DD-4461-9B11-5324AC036811}" type="parTrans" cxnId="{D2F6008F-DBB5-4EB8-B628-5FE18602EE5E}">
      <dgm:prSet/>
      <dgm:spPr/>
      <dgm:t>
        <a:bodyPr/>
        <a:lstStyle/>
        <a:p>
          <a:endParaRPr lang="en-US"/>
        </a:p>
      </dgm:t>
    </dgm:pt>
    <dgm:pt modelId="{A997C336-CE05-44C7-A8BD-E769539630B9}" type="sibTrans" cxnId="{D2F6008F-DBB5-4EB8-B628-5FE18602EE5E}">
      <dgm:prSet/>
      <dgm:spPr/>
      <dgm:t>
        <a:bodyPr/>
        <a:lstStyle/>
        <a:p>
          <a:endParaRPr lang="en-US"/>
        </a:p>
      </dgm:t>
    </dgm:pt>
    <dgm:pt modelId="{CD4A2FC9-63AF-4337-B0F2-183ED35F64A4}">
      <dgm:prSet phldrT="[Text]" custT="1"/>
      <dgm:spPr/>
      <dgm:t>
        <a:bodyPr/>
        <a:lstStyle/>
        <a:p>
          <a:r>
            <a:rPr lang="en-US" sz="1400" dirty="0"/>
            <a:t>Next Steps</a:t>
          </a:r>
        </a:p>
      </dgm:t>
    </dgm:pt>
    <dgm:pt modelId="{3F481DE1-DD4C-4D4D-A755-6ED9EF9277A7}" type="parTrans" cxnId="{3EF39E0B-2A00-437C-9A7A-9BABF517EB46}">
      <dgm:prSet/>
      <dgm:spPr/>
      <dgm:t>
        <a:bodyPr/>
        <a:lstStyle/>
        <a:p>
          <a:endParaRPr lang="en-US"/>
        </a:p>
      </dgm:t>
    </dgm:pt>
    <dgm:pt modelId="{DA8CE3F2-F568-4C80-92F9-0C58723CADCC}" type="sibTrans" cxnId="{3EF39E0B-2A00-437C-9A7A-9BABF517EB46}">
      <dgm:prSet/>
      <dgm:spPr/>
      <dgm:t>
        <a:bodyPr/>
        <a:lstStyle/>
        <a:p>
          <a:endParaRPr lang="en-US"/>
        </a:p>
      </dgm:t>
    </dgm:pt>
    <dgm:pt modelId="{54B909F1-1621-4A62-B2A4-6108952A7938}" type="pres">
      <dgm:prSet presAssocID="{049B8560-FA66-4DF5-B881-E0F87D53C93B}" presName="Name0" presStyleCnt="0">
        <dgm:presLayoutVars>
          <dgm:dir/>
          <dgm:resizeHandles val="exact"/>
        </dgm:presLayoutVars>
      </dgm:prSet>
      <dgm:spPr/>
    </dgm:pt>
    <dgm:pt modelId="{3368F2D7-B1B4-49FD-A565-7ACA465AEA88}" type="pres">
      <dgm:prSet presAssocID="{BA51DB7E-294B-4A5F-8D31-934FA5465DE1}" presName="parTxOnly" presStyleLbl="node1" presStyleIdx="0" presStyleCnt="5" custLinFactNeighborX="-1493">
        <dgm:presLayoutVars>
          <dgm:bulletEnabled val="1"/>
        </dgm:presLayoutVars>
      </dgm:prSet>
      <dgm:spPr/>
    </dgm:pt>
    <dgm:pt modelId="{8DAD5F9D-8718-4523-8057-8DD43C6417D6}" type="pres">
      <dgm:prSet presAssocID="{A4CCECF3-EFF8-4EF1-8801-D412AFD28733}" presName="parSpace" presStyleCnt="0"/>
      <dgm:spPr/>
    </dgm:pt>
    <dgm:pt modelId="{66B4A042-4B11-424D-96DE-7D62577A42D3}" type="pres">
      <dgm:prSet presAssocID="{C72C9288-34EE-4156-A6D4-F40ED13CEC65}" presName="parTxOnly" presStyleLbl="node1" presStyleIdx="1" presStyleCnt="5">
        <dgm:presLayoutVars>
          <dgm:bulletEnabled val="1"/>
        </dgm:presLayoutVars>
      </dgm:prSet>
      <dgm:spPr/>
    </dgm:pt>
    <dgm:pt modelId="{0C168587-5A1C-425F-9CDC-21015E8A00FA}" type="pres">
      <dgm:prSet presAssocID="{CE572EE4-FD71-4892-BCCD-4552EA31ECC1}" presName="parSpace" presStyleCnt="0"/>
      <dgm:spPr/>
    </dgm:pt>
    <dgm:pt modelId="{3DD613B5-982C-4427-AD94-B6992D5D10D6}" type="pres">
      <dgm:prSet presAssocID="{1A67C18E-9C16-414F-9804-2F1B6CA4E547}" presName="parTxOnly" presStyleLbl="node1" presStyleIdx="2" presStyleCnt="5" custLinFactNeighborX="4143" custLinFactNeighborY="20139">
        <dgm:presLayoutVars>
          <dgm:bulletEnabled val="1"/>
        </dgm:presLayoutVars>
      </dgm:prSet>
      <dgm:spPr/>
    </dgm:pt>
    <dgm:pt modelId="{E1EAFF7C-341D-4D59-B791-2C509A167B58}" type="pres">
      <dgm:prSet presAssocID="{3B2C26B1-1ECF-4C87-8DDA-1AE235024011}" presName="parSpace" presStyleCnt="0"/>
      <dgm:spPr/>
    </dgm:pt>
    <dgm:pt modelId="{00476535-5AEE-49F5-A6D3-CCF442A8274B}" type="pres">
      <dgm:prSet presAssocID="{EA5440B5-F6F3-4328-B06A-A6265572179E}" presName="parTxOnly" presStyleLbl="node1" presStyleIdx="3" presStyleCnt="5">
        <dgm:presLayoutVars>
          <dgm:bulletEnabled val="1"/>
        </dgm:presLayoutVars>
      </dgm:prSet>
      <dgm:spPr/>
    </dgm:pt>
    <dgm:pt modelId="{F34A6D4C-7CCD-41C0-B4E4-CDCA2E9EEA9C}" type="pres">
      <dgm:prSet presAssocID="{A997C336-CE05-44C7-A8BD-E769539630B9}" presName="parSpace" presStyleCnt="0"/>
      <dgm:spPr/>
    </dgm:pt>
    <dgm:pt modelId="{DD4C30E4-DDCA-46D4-86FD-3238B920BE31}" type="pres">
      <dgm:prSet presAssocID="{CD4A2FC9-63AF-4337-B0F2-183ED35F64A4}" presName="parTxOnly" presStyleLbl="node1" presStyleIdx="4" presStyleCnt="5">
        <dgm:presLayoutVars>
          <dgm:bulletEnabled val="1"/>
        </dgm:presLayoutVars>
      </dgm:prSet>
      <dgm:spPr/>
    </dgm:pt>
  </dgm:ptLst>
  <dgm:cxnLst>
    <dgm:cxn modelId="{3EF39E0B-2A00-437C-9A7A-9BABF517EB46}" srcId="{049B8560-FA66-4DF5-B881-E0F87D53C93B}" destId="{CD4A2FC9-63AF-4337-B0F2-183ED35F64A4}" srcOrd="4" destOrd="0" parTransId="{3F481DE1-DD4C-4D4D-A755-6ED9EF9277A7}" sibTransId="{DA8CE3F2-F568-4C80-92F9-0C58723CADCC}"/>
    <dgm:cxn modelId="{A03B2C19-670E-4044-A9E3-BFD7FC66E38A}" type="presOf" srcId="{CD4A2FC9-63AF-4337-B0F2-183ED35F64A4}" destId="{DD4C30E4-DDCA-46D4-86FD-3238B920BE31}" srcOrd="0" destOrd="0" presId="urn:microsoft.com/office/officeart/2005/8/layout/hChevron3"/>
    <dgm:cxn modelId="{4788D731-FEB8-48AF-B31E-33D74EE278FF}" type="presOf" srcId="{1A67C18E-9C16-414F-9804-2F1B6CA4E547}" destId="{3DD613B5-982C-4427-AD94-B6992D5D10D6}" srcOrd="0" destOrd="0" presId="urn:microsoft.com/office/officeart/2005/8/layout/hChevron3"/>
    <dgm:cxn modelId="{2BAE0534-B1F1-447A-A8F3-D75F2D8CD84A}" srcId="{049B8560-FA66-4DF5-B881-E0F87D53C93B}" destId="{BA51DB7E-294B-4A5F-8D31-934FA5465DE1}" srcOrd="0" destOrd="0" parTransId="{B73E2113-DFD0-43C5-BF91-CD480C1883BA}" sibTransId="{A4CCECF3-EFF8-4EF1-8801-D412AFD28733}"/>
    <dgm:cxn modelId="{AC3A1335-AF74-42E3-B2B5-A0D729592FEC}" type="presOf" srcId="{EA5440B5-F6F3-4328-B06A-A6265572179E}" destId="{00476535-5AEE-49F5-A6D3-CCF442A8274B}" srcOrd="0" destOrd="0" presId="urn:microsoft.com/office/officeart/2005/8/layout/hChevron3"/>
    <dgm:cxn modelId="{4BF2F944-9DA6-41D0-8A9E-33D02B881186}" srcId="{049B8560-FA66-4DF5-B881-E0F87D53C93B}" destId="{C72C9288-34EE-4156-A6D4-F40ED13CEC65}" srcOrd="1" destOrd="0" parTransId="{94576028-8FA0-477C-BC19-E8A3B840321F}" sibTransId="{CE572EE4-FD71-4892-BCCD-4552EA31ECC1}"/>
    <dgm:cxn modelId="{25F8467A-59F4-4A80-A385-99400C45E6AB}" type="presOf" srcId="{C72C9288-34EE-4156-A6D4-F40ED13CEC65}" destId="{66B4A042-4B11-424D-96DE-7D62577A42D3}" srcOrd="0" destOrd="0" presId="urn:microsoft.com/office/officeart/2005/8/layout/hChevron3"/>
    <dgm:cxn modelId="{E8420B8A-719D-4221-9CD7-591CF83F96FD}" type="presOf" srcId="{BA51DB7E-294B-4A5F-8D31-934FA5465DE1}" destId="{3368F2D7-B1B4-49FD-A565-7ACA465AEA88}" srcOrd="0" destOrd="0" presId="urn:microsoft.com/office/officeart/2005/8/layout/hChevron3"/>
    <dgm:cxn modelId="{D2F6008F-DBB5-4EB8-B628-5FE18602EE5E}" srcId="{049B8560-FA66-4DF5-B881-E0F87D53C93B}" destId="{EA5440B5-F6F3-4328-B06A-A6265572179E}" srcOrd="3" destOrd="0" parTransId="{6D7DD453-B0DD-4461-9B11-5324AC036811}" sibTransId="{A997C336-CE05-44C7-A8BD-E769539630B9}"/>
    <dgm:cxn modelId="{5A9137C4-CB6D-4DA7-A6AE-6FF83116BF20}" srcId="{049B8560-FA66-4DF5-B881-E0F87D53C93B}" destId="{1A67C18E-9C16-414F-9804-2F1B6CA4E547}" srcOrd="2" destOrd="0" parTransId="{37657B8B-D831-43C5-A14D-5C9EC66E43AD}" sibTransId="{3B2C26B1-1ECF-4C87-8DDA-1AE235024011}"/>
    <dgm:cxn modelId="{0AB218DF-B2DA-4376-A614-E453A53A1FDB}" type="presOf" srcId="{049B8560-FA66-4DF5-B881-E0F87D53C93B}" destId="{54B909F1-1621-4A62-B2A4-6108952A7938}" srcOrd="0" destOrd="0" presId="urn:microsoft.com/office/officeart/2005/8/layout/hChevron3"/>
    <dgm:cxn modelId="{8D29FA81-3EE3-4FB2-883B-9A03A389BF1B}" type="presParOf" srcId="{54B909F1-1621-4A62-B2A4-6108952A7938}" destId="{3368F2D7-B1B4-49FD-A565-7ACA465AEA88}" srcOrd="0" destOrd="0" presId="urn:microsoft.com/office/officeart/2005/8/layout/hChevron3"/>
    <dgm:cxn modelId="{A9DE7310-4109-4796-BE75-05C499FB9462}" type="presParOf" srcId="{54B909F1-1621-4A62-B2A4-6108952A7938}" destId="{8DAD5F9D-8718-4523-8057-8DD43C6417D6}" srcOrd="1" destOrd="0" presId="urn:microsoft.com/office/officeart/2005/8/layout/hChevron3"/>
    <dgm:cxn modelId="{B2AA3C6F-2198-4F08-9777-7459E2178662}" type="presParOf" srcId="{54B909F1-1621-4A62-B2A4-6108952A7938}" destId="{66B4A042-4B11-424D-96DE-7D62577A42D3}" srcOrd="2" destOrd="0" presId="urn:microsoft.com/office/officeart/2005/8/layout/hChevron3"/>
    <dgm:cxn modelId="{706F82D7-0138-4D5E-B75E-990D12C98A2C}" type="presParOf" srcId="{54B909F1-1621-4A62-B2A4-6108952A7938}" destId="{0C168587-5A1C-425F-9CDC-21015E8A00FA}" srcOrd="3" destOrd="0" presId="urn:microsoft.com/office/officeart/2005/8/layout/hChevron3"/>
    <dgm:cxn modelId="{443BBA8A-E08A-4E94-A77C-BD1BCB785ED5}" type="presParOf" srcId="{54B909F1-1621-4A62-B2A4-6108952A7938}" destId="{3DD613B5-982C-4427-AD94-B6992D5D10D6}" srcOrd="4" destOrd="0" presId="urn:microsoft.com/office/officeart/2005/8/layout/hChevron3"/>
    <dgm:cxn modelId="{0726A849-04E0-404A-A9E7-A0FF5F118F98}" type="presParOf" srcId="{54B909F1-1621-4A62-B2A4-6108952A7938}" destId="{E1EAFF7C-341D-4D59-B791-2C509A167B58}" srcOrd="5" destOrd="0" presId="urn:microsoft.com/office/officeart/2005/8/layout/hChevron3"/>
    <dgm:cxn modelId="{B630C88B-56D5-4E62-B5E7-13C742F09892}" type="presParOf" srcId="{54B909F1-1621-4A62-B2A4-6108952A7938}" destId="{00476535-5AEE-49F5-A6D3-CCF442A8274B}" srcOrd="6" destOrd="0" presId="urn:microsoft.com/office/officeart/2005/8/layout/hChevron3"/>
    <dgm:cxn modelId="{84201935-92D0-4729-B3BC-F0EDA5C46639}" type="presParOf" srcId="{54B909F1-1621-4A62-B2A4-6108952A7938}" destId="{F34A6D4C-7CCD-41C0-B4E4-CDCA2E9EEA9C}" srcOrd="7" destOrd="0" presId="urn:microsoft.com/office/officeart/2005/8/layout/hChevron3"/>
    <dgm:cxn modelId="{637A8CD1-3E86-476D-A083-CF2ED9AFB1AD}" type="presParOf" srcId="{54B909F1-1621-4A62-B2A4-6108952A7938}" destId="{DD4C30E4-DDCA-46D4-86FD-3238B920BE31}" srcOrd="8" destOrd="0" presId="urn:microsoft.com/office/officeart/2005/8/layout/hChevron3"/>
  </dgm:cxnLst>
  <dgm:bg>
    <a:solidFill>
      <a:schemeClr val="bg2"/>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49B8560-FA66-4DF5-B881-E0F87D53C93B}" type="doc">
      <dgm:prSet loTypeId="urn:microsoft.com/office/officeart/2005/8/layout/hChevron3" loCatId="process" qsTypeId="urn:microsoft.com/office/officeart/2005/8/quickstyle/simple1" qsCatId="simple" csTypeId="urn:microsoft.com/office/officeart/2005/8/colors/accent1_2" csCatId="accent1" phldr="1"/>
      <dgm:spPr/>
    </dgm:pt>
    <dgm:pt modelId="{BA51DB7E-294B-4A5F-8D31-934FA5465DE1}">
      <dgm:prSet phldrT="[Text]" custT="1"/>
      <dgm:spPr/>
      <dgm:t>
        <a:bodyPr/>
        <a:lstStyle/>
        <a:p>
          <a:r>
            <a:rPr lang="en-US" sz="1400" dirty="0"/>
            <a:t>Focus</a:t>
          </a:r>
        </a:p>
      </dgm:t>
    </dgm:pt>
    <dgm:pt modelId="{B73E2113-DFD0-43C5-BF91-CD480C1883BA}" type="parTrans" cxnId="{2BAE0534-B1F1-447A-A8F3-D75F2D8CD84A}">
      <dgm:prSet/>
      <dgm:spPr/>
      <dgm:t>
        <a:bodyPr/>
        <a:lstStyle/>
        <a:p>
          <a:endParaRPr lang="en-US"/>
        </a:p>
      </dgm:t>
    </dgm:pt>
    <dgm:pt modelId="{A4CCECF3-EFF8-4EF1-8801-D412AFD28733}" type="sibTrans" cxnId="{2BAE0534-B1F1-447A-A8F3-D75F2D8CD84A}">
      <dgm:prSet/>
      <dgm:spPr/>
      <dgm:t>
        <a:bodyPr/>
        <a:lstStyle/>
        <a:p>
          <a:endParaRPr lang="en-US"/>
        </a:p>
      </dgm:t>
    </dgm:pt>
    <dgm:pt modelId="{C72C9288-34EE-4156-A6D4-F40ED13CEC65}">
      <dgm:prSet phldrT="[Text]" custT="1"/>
      <dgm:spPr/>
      <dgm:t>
        <a:bodyPr/>
        <a:lstStyle/>
        <a:p>
          <a:r>
            <a:rPr lang="en-US" sz="1400" dirty="0"/>
            <a:t>Approach</a:t>
          </a:r>
        </a:p>
      </dgm:t>
    </dgm:pt>
    <dgm:pt modelId="{94576028-8FA0-477C-BC19-E8A3B840321F}" type="parTrans" cxnId="{4BF2F944-9DA6-41D0-8A9E-33D02B881186}">
      <dgm:prSet/>
      <dgm:spPr/>
      <dgm:t>
        <a:bodyPr/>
        <a:lstStyle/>
        <a:p>
          <a:endParaRPr lang="en-US"/>
        </a:p>
      </dgm:t>
    </dgm:pt>
    <dgm:pt modelId="{CE572EE4-FD71-4892-BCCD-4552EA31ECC1}" type="sibTrans" cxnId="{4BF2F944-9DA6-41D0-8A9E-33D02B881186}">
      <dgm:prSet/>
      <dgm:spPr/>
      <dgm:t>
        <a:bodyPr/>
        <a:lstStyle/>
        <a:p>
          <a:endParaRPr lang="en-US"/>
        </a:p>
      </dgm:t>
    </dgm:pt>
    <dgm:pt modelId="{1A67C18E-9C16-414F-9804-2F1B6CA4E547}">
      <dgm:prSet phldrT="[Text]" custT="1"/>
      <dgm:spPr/>
      <dgm:t>
        <a:bodyPr/>
        <a:lstStyle/>
        <a:p>
          <a:r>
            <a:rPr lang="en-US" sz="1400" dirty="0"/>
            <a:t>Findings</a:t>
          </a:r>
        </a:p>
      </dgm:t>
    </dgm:pt>
    <dgm:pt modelId="{37657B8B-D831-43C5-A14D-5C9EC66E43AD}" type="parTrans" cxnId="{5A9137C4-CB6D-4DA7-A6AE-6FF83116BF20}">
      <dgm:prSet/>
      <dgm:spPr/>
      <dgm:t>
        <a:bodyPr/>
        <a:lstStyle/>
        <a:p>
          <a:endParaRPr lang="en-US"/>
        </a:p>
      </dgm:t>
    </dgm:pt>
    <dgm:pt modelId="{3B2C26B1-1ECF-4C87-8DDA-1AE235024011}" type="sibTrans" cxnId="{5A9137C4-CB6D-4DA7-A6AE-6FF83116BF20}">
      <dgm:prSet/>
      <dgm:spPr/>
      <dgm:t>
        <a:bodyPr/>
        <a:lstStyle/>
        <a:p>
          <a:endParaRPr lang="en-US"/>
        </a:p>
      </dgm:t>
    </dgm:pt>
    <dgm:pt modelId="{EA5440B5-F6F3-4328-B06A-A6265572179E}">
      <dgm:prSet phldrT="[Text]" custT="1"/>
      <dgm:spPr/>
      <dgm:t>
        <a:bodyPr/>
        <a:lstStyle/>
        <a:p>
          <a:r>
            <a:rPr lang="en-US" sz="1400" dirty="0"/>
            <a:t>Understanding</a:t>
          </a:r>
        </a:p>
      </dgm:t>
    </dgm:pt>
    <dgm:pt modelId="{6D7DD453-B0DD-4461-9B11-5324AC036811}" type="parTrans" cxnId="{D2F6008F-DBB5-4EB8-B628-5FE18602EE5E}">
      <dgm:prSet/>
      <dgm:spPr/>
      <dgm:t>
        <a:bodyPr/>
        <a:lstStyle/>
        <a:p>
          <a:endParaRPr lang="en-US"/>
        </a:p>
      </dgm:t>
    </dgm:pt>
    <dgm:pt modelId="{A997C336-CE05-44C7-A8BD-E769539630B9}" type="sibTrans" cxnId="{D2F6008F-DBB5-4EB8-B628-5FE18602EE5E}">
      <dgm:prSet/>
      <dgm:spPr/>
      <dgm:t>
        <a:bodyPr/>
        <a:lstStyle/>
        <a:p>
          <a:endParaRPr lang="en-US"/>
        </a:p>
      </dgm:t>
    </dgm:pt>
    <dgm:pt modelId="{CD4A2FC9-63AF-4337-B0F2-183ED35F64A4}">
      <dgm:prSet phldrT="[Text]" custT="1"/>
      <dgm:spPr/>
      <dgm:t>
        <a:bodyPr/>
        <a:lstStyle/>
        <a:p>
          <a:r>
            <a:rPr lang="en-US" sz="1400" dirty="0"/>
            <a:t>Next Steps</a:t>
          </a:r>
        </a:p>
      </dgm:t>
    </dgm:pt>
    <dgm:pt modelId="{3F481DE1-DD4C-4D4D-A755-6ED9EF9277A7}" type="parTrans" cxnId="{3EF39E0B-2A00-437C-9A7A-9BABF517EB46}">
      <dgm:prSet/>
      <dgm:spPr/>
      <dgm:t>
        <a:bodyPr/>
        <a:lstStyle/>
        <a:p>
          <a:endParaRPr lang="en-US"/>
        </a:p>
      </dgm:t>
    </dgm:pt>
    <dgm:pt modelId="{DA8CE3F2-F568-4C80-92F9-0C58723CADCC}" type="sibTrans" cxnId="{3EF39E0B-2A00-437C-9A7A-9BABF517EB46}">
      <dgm:prSet/>
      <dgm:spPr/>
      <dgm:t>
        <a:bodyPr/>
        <a:lstStyle/>
        <a:p>
          <a:endParaRPr lang="en-US"/>
        </a:p>
      </dgm:t>
    </dgm:pt>
    <dgm:pt modelId="{54B909F1-1621-4A62-B2A4-6108952A7938}" type="pres">
      <dgm:prSet presAssocID="{049B8560-FA66-4DF5-B881-E0F87D53C93B}" presName="Name0" presStyleCnt="0">
        <dgm:presLayoutVars>
          <dgm:dir/>
          <dgm:resizeHandles val="exact"/>
        </dgm:presLayoutVars>
      </dgm:prSet>
      <dgm:spPr/>
    </dgm:pt>
    <dgm:pt modelId="{3368F2D7-B1B4-49FD-A565-7ACA465AEA88}" type="pres">
      <dgm:prSet presAssocID="{BA51DB7E-294B-4A5F-8D31-934FA5465DE1}" presName="parTxOnly" presStyleLbl="node1" presStyleIdx="0" presStyleCnt="5" custLinFactNeighborX="-1493">
        <dgm:presLayoutVars>
          <dgm:bulletEnabled val="1"/>
        </dgm:presLayoutVars>
      </dgm:prSet>
      <dgm:spPr/>
    </dgm:pt>
    <dgm:pt modelId="{8DAD5F9D-8718-4523-8057-8DD43C6417D6}" type="pres">
      <dgm:prSet presAssocID="{A4CCECF3-EFF8-4EF1-8801-D412AFD28733}" presName="parSpace" presStyleCnt="0"/>
      <dgm:spPr/>
    </dgm:pt>
    <dgm:pt modelId="{66B4A042-4B11-424D-96DE-7D62577A42D3}" type="pres">
      <dgm:prSet presAssocID="{C72C9288-34EE-4156-A6D4-F40ED13CEC65}" presName="parTxOnly" presStyleLbl="node1" presStyleIdx="1" presStyleCnt="5">
        <dgm:presLayoutVars>
          <dgm:bulletEnabled val="1"/>
        </dgm:presLayoutVars>
      </dgm:prSet>
      <dgm:spPr/>
    </dgm:pt>
    <dgm:pt modelId="{0C168587-5A1C-425F-9CDC-21015E8A00FA}" type="pres">
      <dgm:prSet presAssocID="{CE572EE4-FD71-4892-BCCD-4552EA31ECC1}" presName="parSpace" presStyleCnt="0"/>
      <dgm:spPr/>
    </dgm:pt>
    <dgm:pt modelId="{3DD613B5-982C-4427-AD94-B6992D5D10D6}" type="pres">
      <dgm:prSet presAssocID="{1A67C18E-9C16-414F-9804-2F1B6CA4E547}" presName="parTxOnly" presStyleLbl="node1" presStyleIdx="2" presStyleCnt="5" custLinFactNeighborX="4143" custLinFactNeighborY="20139">
        <dgm:presLayoutVars>
          <dgm:bulletEnabled val="1"/>
        </dgm:presLayoutVars>
      </dgm:prSet>
      <dgm:spPr/>
    </dgm:pt>
    <dgm:pt modelId="{E1EAFF7C-341D-4D59-B791-2C509A167B58}" type="pres">
      <dgm:prSet presAssocID="{3B2C26B1-1ECF-4C87-8DDA-1AE235024011}" presName="parSpace" presStyleCnt="0"/>
      <dgm:spPr/>
    </dgm:pt>
    <dgm:pt modelId="{00476535-5AEE-49F5-A6D3-CCF442A8274B}" type="pres">
      <dgm:prSet presAssocID="{EA5440B5-F6F3-4328-B06A-A6265572179E}" presName="parTxOnly" presStyleLbl="node1" presStyleIdx="3" presStyleCnt="5">
        <dgm:presLayoutVars>
          <dgm:bulletEnabled val="1"/>
        </dgm:presLayoutVars>
      </dgm:prSet>
      <dgm:spPr/>
    </dgm:pt>
    <dgm:pt modelId="{F34A6D4C-7CCD-41C0-B4E4-CDCA2E9EEA9C}" type="pres">
      <dgm:prSet presAssocID="{A997C336-CE05-44C7-A8BD-E769539630B9}" presName="parSpace" presStyleCnt="0"/>
      <dgm:spPr/>
    </dgm:pt>
    <dgm:pt modelId="{DD4C30E4-DDCA-46D4-86FD-3238B920BE31}" type="pres">
      <dgm:prSet presAssocID="{CD4A2FC9-63AF-4337-B0F2-183ED35F64A4}" presName="parTxOnly" presStyleLbl="node1" presStyleIdx="4" presStyleCnt="5">
        <dgm:presLayoutVars>
          <dgm:bulletEnabled val="1"/>
        </dgm:presLayoutVars>
      </dgm:prSet>
      <dgm:spPr/>
    </dgm:pt>
  </dgm:ptLst>
  <dgm:cxnLst>
    <dgm:cxn modelId="{3EF39E0B-2A00-437C-9A7A-9BABF517EB46}" srcId="{049B8560-FA66-4DF5-B881-E0F87D53C93B}" destId="{CD4A2FC9-63AF-4337-B0F2-183ED35F64A4}" srcOrd="4" destOrd="0" parTransId="{3F481DE1-DD4C-4D4D-A755-6ED9EF9277A7}" sibTransId="{DA8CE3F2-F568-4C80-92F9-0C58723CADCC}"/>
    <dgm:cxn modelId="{A03B2C19-670E-4044-A9E3-BFD7FC66E38A}" type="presOf" srcId="{CD4A2FC9-63AF-4337-B0F2-183ED35F64A4}" destId="{DD4C30E4-DDCA-46D4-86FD-3238B920BE31}" srcOrd="0" destOrd="0" presId="urn:microsoft.com/office/officeart/2005/8/layout/hChevron3"/>
    <dgm:cxn modelId="{4788D731-FEB8-48AF-B31E-33D74EE278FF}" type="presOf" srcId="{1A67C18E-9C16-414F-9804-2F1B6CA4E547}" destId="{3DD613B5-982C-4427-AD94-B6992D5D10D6}" srcOrd="0" destOrd="0" presId="urn:microsoft.com/office/officeart/2005/8/layout/hChevron3"/>
    <dgm:cxn modelId="{2BAE0534-B1F1-447A-A8F3-D75F2D8CD84A}" srcId="{049B8560-FA66-4DF5-B881-E0F87D53C93B}" destId="{BA51DB7E-294B-4A5F-8D31-934FA5465DE1}" srcOrd="0" destOrd="0" parTransId="{B73E2113-DFD0-43C5-BF91-CD480C1883BA}" sibTransId="{A4CCECF3-EFF8-4EF1-8801-D412AFD28733}"/>
    <dgm:cxn modelId="{AC3A1335-AF74-42E3-B2B5-A0D729592FEC}" type="presOf" srcId="{EA5440B5-F6F3-4328-B06A-A6265572179E}" destId="{00476535-5AEE-49F5-A6D3-CCF442A8274B}" srcOrd="0" destOrd="0" presId="urn:microsoft.com/office/officeart/2005/8/layout/hChevron3"/>
    <dgm:cxn modelId="{4BF2F944-9DA6-41D0-8A9E-33D02B881186}" srcId="{049B8560-FA66-4DF5-B881-E0F87D53C93B}" destId="{C72C9288-34EE-4156-A6D4-F40ED13CEC65}" srcOrd="1" destOrd="0" parTransId="{94576028-8FA0-477C-BC19-E8A3B840321F}" sibTransId="{CE572EE4-FD71-4892-BCCD-4552EA31ECC1}"/>
    <dgm:cxn modelId="{25F8467A-59F4-4A80-A385-99400C45E6AB}" type="presOf" srcId="{C72C9288-34EE-4156-A6D4-F40ED13CEC65}" destId="{66B4A042-4B11-424D-96DE-7D62577A42D3}" srcOrd="0" destOrd="0" presId="urn:microsoft.com/office/officeart/2005/8/layout/hChevron3"/>
    <dgm:cxn modelId="{E8420B8A-719D-4221-9CD7-591CF83F96FD}" type="presOf" srcId="{BA51DB7E-294B-4A5F-8D31-934FA5465DE1}" destId="{3368F2D7-B1B4-49FD-A565-7ACA465AEA88}" srcOrd="0" destOrd="0" presId="urn:microsoft.com/office/officeart/2005/8/layout/hChevron3"/>
    <dgm:cxn modelId="{D2F6008F-DBB5-4EB8-B628-5FE18602EE5E}" srcId="{049B8560-FA66-4DF5-B881-E0F87D53C93B}" destId="{EA5440B5-F6F3-4328-B06A-A6265572179E}" srcOrd="3" destOrd="0" parTransId="{6D7DD453-B0DD-4461-9B11-5324AC036811}" sibTransId="{A997C336-CE05-44C7-A8BD-E769539630B9}"/>
    <dgm:cxn modelId="{5A9137C4-CB6D-4DA7-A6AE-6FF83116BF20}" srcId="{049B8560-FA66-4DF5-B881-E0F87D53C93B}" destId="{1A67C18E-9C16-414F-9804-2F1B6CA4E547}" srcOrd="2" destOrd="0" parTransId="{37657B8B-D831-43C5-A14D-5C9EC66E43AD}" sibTransId="{3B2C26B1-1ECF-4C87-8DDA-1AE235024011}"/>
    <dgm:cxn modelId="{0AB218DF-B2DA-4376-A614-E453A53A1FDB}" type="presOf" srcId="{049B8560-FA66-4DF5-B881-E0F87D53C93B}" destId="{54B909F1-1621-4A62-B2A4-6108952A7938}" srcOrd="0" destOrd="0" presId="urn:microsoft.com/office/officeart/2005/8/layout/hChevron3"/>
    <dgm:cxn modelId="{8D29FA81-3EE3-4FB2-883B-9A03A389BF1B}" type="presParOf" srcId="{54B909F1-1621-4A62-B2A4-6108952A7938}" destId="{3368F2D7-B1B4-49FD-A565-7ACA465AEA88}" srcOrd="0" destOrd="0" presId="urn:microsoft.com/office/officeart/2005/8/layout/hChevron3"/>
    <dgm:cxn modelId="{A9DE7310-4109-4796-BE75-05C499FB9462}" type="presParOf" srcId="{54B909F1-1621-4A62-B2A4-6108952A7938}" destId="{8DAD5F9D-8718-4523-8057-8DD43C6417D6}" srcOrd="1" destOrd="0" presId="urn:microsoft.com/office/officeart/2005/8/layout/hChevron3"/>
    <dgm:cxn modelId="{B2AA3C6F-2198-4F08-9777-7459E2178662}" type="presParOf" srcId="{54B909F1-1621-4A62-B2A4-6108952A7938}" destId="{66B4A042-4B11-424D-96DE-7D62577A42D3}" srcOrd="2" destOrd="0" presId="urn:microsoft.com/office/officeart/2005/8/layout/hChevron3"/>
    <dgm:cxn modelId="{706F82D7-0138-4D5E-B75E-990D12C98A2C}" type="presParOf" srcId="{54B909F1-1621-4A62-B2A4-6108952A7938}" destId="{0C168587-5A1C-425F-9CDC-21015E8A00FA}" srcOrd="3" destOrd="0" presId="urn:microsoft.com/office/officeart/2005/8/layout/hChevron3"/>
    <dgm:cxn modelId="{443BBA8A-E08A-4E94-A77C-BD1BCB785ED5}" type="presParOf" srcId="{54B909F1-1621-4A62-B2A4-6108952A7938}" destId="{3DD613B5-982C-4427-AD94-B6992D5D10D6}" srcOrd="4" destOrd="0" presId="urn:microsoft.com/office/officeart/2005/8/layout/hChevron3"/>
    <dgm:cxn modelId="{0726A849-04E0-404A-A9E7-A0FF5F118F98}" type="presParOf" srcId="{54B909F1-1621-4A62-B2A4-6108952A7938}" destId="{E1EAFF7C-341D-4D59-B791-2C509A167B58}" srcOrd="5" destOrd="0" presId="urn:microsoft.com/office/officeart/2005/8/layout/hChevron3"/>
    <dgm:cxn modelId="{B630C88B-56D5-4E62-B5E7-13C742F09892}" type="presParOf" srcId="{54B909F1-1621-4A62-B2A4-6108952A7938}" destId="{00476535-5AEE-49F5-A6D3-CCF442A8274B}" srcOrd="6" destOrd="0" presId="urn:microsoft.com/office/officeart/2005/8/layout/hChevron3"/>
    <dgm:cxn modelId="{84201935-92D0-4729-B3BC-F0EDA5C46639}" type="presParOf" srcId="{54B909F1-1621-4A62-B2A4-6108952A7938}" destId="{F34A6D4C-7CCD-41C0-B4E4-CDCA2E9EEA9C}" srcOrd="7" destOrd="0" presId="urn:microsoft.com/office/officeart/2005/8/layout/hChevron3"/>
    <dgm:cxn modelId="{637A8CD1-3E86-476D-A083-CF2ED9AFB1AD}" type="presParOf" srcId="{54B909F1-1621-4A62-B2A4-6108952A7938}" destId="{DD4C30E4-DDCA-46D4-86FD-3238B920BE31}" srcOrd="8" destOrd="0" presId="urn:microsoft.com/office/officeart/2005/8/layout/hChevron3"/>
  </dgm:cxnLst>
  <dgm:bg>
    <a:solidFill>
      <a:schemeClr val="bg2"/>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049B8560-FA66-4DF5-B881-E0F87D53C93B}" type="doc">
      <dgm:prSet loTypeId="urn:microsoft.com/office/officeart/2005/8/layout/hChevron3" loCatId="process" qsTypeId="urn:microsoft.com/office/officeart/2005/8/quickstyle/simple1" qsCatId="simple" csTypeId="urn:microsoft.com/office/officeart/2005/8/colors/accent1_2" csCatId="accent1" phldr="1"/>
      <dgm:spPr/>
    </dgm:pt>
    <dgm:pt modelId="{BA51DB7E-294B-4A5F-8D31-934FA5465DE1}">
      <dgm:prSet phldrT="[Text]" custT="1"/>
      <dgm:spPr/>
      <dgm:t>
        <a:bodyPr/>
        <a:lstStyle/>
        <a:p>
          <a:r>
            <a:rPr lang="en-US" sz="1400" dirty="0"/>
            <a:t>Focus</a:t>
          </a:r>
        </a:p>
      </dgm:t>
    </dgm:pt>
    <dgm:pt modelId="{B73E2113-DFD0-43C5-BF91-CD480C1883BA}" type="parTrans" cxnId="{2BAE0534-B1F1-447A-A8F3-D75F2D8CD84A}">
      <dgm:prSet/>
      <dgm:spPr/>
      <dgm:t>
        <a:bodyPr/>
        <a:lstStyle/>
        <a:p>
          <a:endParaRPr lang="en-US"/>
        </a:p>
      </dgm:t>
    </dgm:pt>
    <dgm:pt modelId="{A4CCECF3-EFF8-4EF1-8801-D412AFD28733}" type="sibTrans" cxnId="{2BAE0534-B1F1-447A-A8F3-D75F2D8CD84A}">
      <dgm:prSet/>
      <dgm:spPr/>
      <dgm:t>
        <a:bodyPr/>
        <a:lstStyle/>
        <a:p>
          <a:endParaRPr lang="en-US"/>
        </a:p>
      </dgm:t>
    </dgm:pt>
    <dgm:pt modelId="{C72C9288-34EE-4156-A6D4-F40ED13CEC65}">
      <dgm:prSet phldrT="[Text]" custT="1"/>
      <dgm:spPr/>
      <dgm:t>
        <a:bodyPr/>
        <a:lstStyle/>
        <a:p>
          <a:r>
            <a:rPr lang="en-US" sz="1400" dirty="0"/>
            <a:t>Approach</a:t>
          </a:r>
        </a:p>
      </dgm:t>
    </dgm:pt>
    <dgm:pt modelId="{94576028-8FA0-477C-BC19-E8A3B840321F}" type="parTrans" cxnId="{4BF2F944-9DA6-41D0-8A9E-33D02B881186}">
      <dgm:prSet/>
      <dgm:spPr/>
      <dgm:t>
        <a:bodyPr/>
        <a:lstStyle/>
        <a:p>
          <a:endParaRPr lang="en-US"/>
        </a:p>
      </dgm:t>
    </dgm:pt>
    <dgm:pt modelId="{CE572EE4-FD71-4892-BCCD-4552EA31ECC1}" type="sibTrans" cxnId="{4BF2F944-9DA6-41D0-8A9E-33D02B881186}">
      <dgm:prSet/>
      <dgm:spPr/>
      <dgm:t>
        <a:bodyPr/>
        <a:lstStyle/>
        <a:p>
          <a:endParaRPr lang="en-US"/>
        </a:p>
      </dgm:t>
    </dgm:pt>
    <dgm:pt modelId="{1A67C18E-9C16-414F-9804-2F1B6CA4E547}">
      <dgm:prSet phldrT="[Text]" custT="1"/>
      <dgm:spPr/>
      <dgm:t>
        <a:bodyPr/>
        <a:lstStyle/>
        <a:p>
          <a:r>
            <a:rPr lang="en-US" sz="1400" dirty="0"/>
            <a:t>Findings</a:t>
          </a:r>
        </a:p>
      </dgm:t>
    </dgm:pt>
    <dgm:pt modelId="{37657B8B-D831-43C5-A14D-5C9EC66E43AD}" type="parTrans" cxnId="{5A9137C4-CB6D-4DA7-A6AE-6FF83116BF20}">
      <dgm:prSet/>
      <dgm:spPr/>
      <dgm:t>
        <a:bodyPr/>
        <a:lstStyle/>
        <a:p>
          <a:endParaRPr lang="en-US"/>
        </a:p>
      </dgm:t>
    </dgm:pt>
    <dgm:pt modelId="{3B2C26B1-1ECF-4C87-8DDA-1AE235024011}" type="sibTrans" cxnId="{5A9137C4-CB6D-4DA7-A6AE-6FF83116BF20}">
      <dgm:prSet/>
      <dgm:spPr/>
      <dgm:t>
        <a:bodyPr/>
        <a:lstStyle/>
        <a:p>
          <a:endParaRPr lang="en-US"/>
        </a:p>
      </dgm:t>
    </dgm:pt>
    <dgm:pt modelId="{EA5440B5-F6F3-4328-B06A-A6265572179E}">
      <dgm:prSet phldrT="[Text]" custT="1"/>
      <dgm:spPr/>
      <dgm:t>
        <a:bodyPr/>
        <a:lstStyle/>
        <a:p>
          <a:r>
            <a:rPr lang="en-US" sz="1400" dirty="0"/>
            <a:t>Understanding</a:t>
          </a:r>
        </a:p>
      </dgm:t>
    </dgm:pt>
    <dgm:pt modelId="{6D7DD453-B0DD-4461-9B11-5324AC036811}" type="parTrans" cxnId="{D2F6008F-DBB5-4EB8-B628-5FE18602EE5E}">
      <dgm:prSet/>
      <dgm:spPr/>
      <dgm:t>
        <a:bodyPr/>
        <a:lstStyle/>
        <a:p>
          <a:endParaRPr lang="en-US"/>
        </a:p>
      </dgm:t>
    </dgm:pt>
    <dgm:pt modelId="{A997C336-CE05-44C7-A8BD-E769539630B9}" type="sibTrans" cxnId="{D2F6008F-DBB5-4EB8-B628-5FE18602EE5E}">
      <dgm:prSet/>
      <dgm:spPr/>
      <dgm:t>
        <a:bodyPr/>
        <a:lstStyle/>
        <a:p>
          <a:endParaRPr lang="en-US"/>
        </a:p>
      </dgm:t>
    </dgm:pt>
    <dgm:pt modelId="{CD4A2FC9-63AF-4337-B0F2-183ED35F64A4}">
      <dgm:prSet phldrT="[Text]" custT="1"/>
      <dgm:spPr/>
      <dgm:t>
        <a:bodyPr/>
        <a:lstStyle/>
        <a:p>
          <a:r>
            <a:rPr lang="en-US" sz="1400" dirty="0"/>
            <a:t>Next Steps</a:t>
          </a:r>
        </a:p>
      </dgm:t>
    </dgm:pt>
    <dgm:pt modelId="{3F481DE1-DD4C-4D4D-A755-6ED9EF9277A7}" type="parTrans" cxnId="{3EF39E0B-2A00-437C-9A7A-9BABF517EB46}">
      <dgm:prSet/>
      <dgm:spPr/>
      <dgm:t>
        <a:bodyPr/>
        <a:lstStyle/>
        <a:p>
          <a:endParaRPr lang="en-US"/>
        </a:p>
      </dgm:t>
    </dgm:pt>
    <dgm:pt modelId="{DA8CE3F2-F568-4C80-92F9-0C58723CADCC}" type="sibTrans" cxnId="{3EF39E0B-2A00-437C-9A7A-9BABF517EB46}">
      <dgm:prSet/>
      <dgm:spPr/>
      <dgm:t>
        <a:bodyPr/>
        <a:lstStyle/>
        <a:p>
          <a:endParaRPr lang="en-US"/>
        </a:p>
      </dgm:t>
    </dgm:pt>
    <dgm:pt modelId="{54B909F1-1621-4A62-B2A4-6108952A7938}" type="pres">
      <dgm:prSet presAssocID="{049B8560-FA66-4DF5-B881-E0F87D53C93B}" presName="Name0" presStyleCnt="0">
        <dgm:presLayoutVars>
          <dgm:dir/>
          <dgm:resizeHandles val="exact"/>
        </dgm:presLayoutVars>
      </dgm:prSet>
      <dgm:spPr/>
    </dgm:pt>
    <dgm:pt modelId="{3368F2D7-B1B4-49FD-A565-7ACA465AEA88}" type="pres">
      <dgm:prSet presAssocID="{BA51DB7E-294B-4A5F-8D31-934FA5465DE1}" presName="parTxOnly" presStyleLbl="node1" presStyleIdx="0" presStyleCnt="5" custLinFactNeighborX="-1493">
        <dgm:presLayoutVars>
          <dgm:bulletEnabled val="1"/>
        </dgm:presLayoutVars>
      </dgm:prSet>
      <dgm:spPr/>
    </dgm:pt>
    <dgm:pt modelId="{8DAD5F9D-8718-4523-8057-8DD43C6417D6}" type="pres">
      <dgm:prSet presAssocID="{A4CCECF3-EFF8-4EF1-8801-D412AFD28733}" presName="parSpace" presStyleCnt="0"/>
      <dgm:spPr/>
    </dgm:pt>
    <dgm:pt modelId="{66B4A042-4B11-424D-96DE-7D62577A42D3}" type="pres">
      <dgm:prSet presAssocID="{C72C9288-34EE-4156-A6D4-F40ED13CEC65}" presName="parTxOnly" presStyleLbl="node1" presStyleIdx="1" presStyleCnt="5">
        <dgm:presLayoutVars>
          <dgm:bulletEnabled val="1"/>
        </dgm:presLayoutVars>
      </dgm:prSet>
      <dgm:spPr/>
    </dgm:pt>
    <dgm:pt modelId="{0C168587-5A1C-425F-9CDC-21015E8A00FA}" type="pres">
      <dgm:prSet presAssocID="{CE572EE4-FD71-4892-BCCD-4552EA31ECC1}" presName="parSpace" presStyleCnt="0"/>
      <dgm:spPr/>
    </dgm:pt>
    <dgm:pt modelId="{3DD613B5-982C-4427-AD94-B6992D5D10D6}" type="pres">
      <dgm:prSet presAssocID="{1A67C18E-9C16-414F-9804-2F1B6CA4E547}" presName="parTxOnly" presStyleLbl="node1" presStyleIdx="2" presStyleCnt="5" custLinFactNeighborX="4143" custLinFactNeighborY="20139">
        <dgm:presLayoutVars>
          <dgm:bulletEnabled val="1"/>
        </dgm:presLayoutVars>
      </dgm:prSet>
      <dgm:spPr/>
    </dgm:pt>
    <dgm:pt modelId="{E1EAFF7C-341D-4D59-B791-2C509A167B58}" type="pres">
      <dgm:prSet presAssocID="{3B2C26B1-1ECF-4C87-8DDA-1AE235024011}" presName="parSpace" presStyleCnt="0"/>
      <dgm:spPr/>
    </dgm:pt>
    <dgm:pt modelId="{00476535-5AEE-49F5-A6D3-CCF442A8274B}" type="pres">
      <dgm:prSet presAssocID="{EA5440B5-F6F3-4328-B06A-A6265572179E}" presName="parTxOnly" presStyleLbl="node1" presStyleIdx="3" presStyleCnt="5">
        <dgm:presLayoutVars>
          <dgm:bulletEnabled val="1"/>
        </dgm:presLayoutVars>
      </dgm:prSet>
      <dgm:spPr/>
    </dgm:pt>
    <dgm:pt modelId="{F34A6D4C-7CCD-41C0-B4E4-CDCA2E9EEA9C}" type="pres">
      <dgm:prSet presAssocID="{A997C336-CE05-44C7-A8BD-E769539630B9}" presName="parSpace" presStyleCnt="0"/>
      <dgm:spPr/>
    </dgm:pt>
    <dgm:pt modelId="{DD4C30E4-DDCA-46D4-86FD-3238B920BE31}" type="pres">
      <dgm:prSet presAssocID="{CD4A2FC9-63AF-4337-B0F2-183ED35F64A4}" presName="parTxOnly" presStyleLbl="node1" presStyleIdx="4" presStyleCnt="5">
        <dgm:presLayoutVars>
          <dgm:bulletEnabled val="1"/>
        </dgm:presLayoutVars>
      </dgm:prSet>
      <dgm:spPr/>
    </dgm:pt>
  </dgm:ptLst>
  <dgm:cxnLst>
    <dgm:cxn modelId="{3EF39E0B-2A00-437C-9A7A-9BABF517EB46}" srcId="{049B8560-FA66-4DF5-B881-E0F87D53C93B}" destId="{CD4A2FC9-63AF-4337-B0F2-183ED35F64A4}" srcOrd="4" destOrd="0" parTransId="{3F481DE1-DD4C-4D4D-A755-6ED9EF9277A7}" sibTransId="{DA8CE3F2-F568-4C80-92F9-0C58723CADCC}"/>
    <dgm:cxn modelId="{A03B2C19-670E-4044-A9E3-BFD7FC66E38A}" type="presOf" srcId="{CD4A2FC9-63AF-4337-B0F2-183ED35F64A4}" destId="{DD4C30E4-DDCA-46D4-86FD-3238B920BE31}" srcOrd="0" destOrd="0" presId="urn:microsoft.com/office/officeart/2005/8/layout/hChevron3"/>
    <dgm:cxn modelId="{4788D731-FEB8-48AF-B31E-33D74EE278FF}" type="presOf" srcId="{1A67C18E-9C16-414F-9804-2F1B6CA4E547}" destId="{3DD613B5-982C-4427-AD94-B6992D5D10D6}" srcOrd="0" destOrd="0" presId="urn:microsoft.com/office/officeart/2005/8/layout/hChevron3"/>
    <dgm:cxn modelId="{2BAE0534-B1F1-447A-A8F3-D75F2D8CD84A}" srcId="{049B8560-FA66-4DF5-B881-E0F87D53C93B}" destId="{BA51DB7E-294B-4A5F-8D31-934FA5465DE1}" srcOrd="0" destOrd="0" parTransId="{B73E2113-DFD0-43C5-BF91-CD480C1883BA}" sibTransId="{A4CCECF3-EFF8-4EF1-8801-D412AFD28733}"/>
    <dgm:cxn modelId="{AC3A1335-AF74-42E3-B2B5-A0D729592FEC}" type="presOf" srcId="{EA5440B5-F6F3-4328-B06A-A6265572179E}" destId="{00476535-5AEE-49F5-A6D3-CCF442A8274B}" srcOrd="0" destOrd="0" presId="urn:microsoft.com/office/officeart/2005/8/layout/hChevron3"/>
    <dgm:cxn modelId="{4BF2F944-9DA6-41D0-8A9E-33D02B881186}" srcId="{049B8560-FA66-4DF5-B881-E0F87D53C93B}" destId="{C72C9288-34EE-4156-A6D4-F40ED13CEC65}" srcOrd="1" destOrd="0" parTransId="{94576028-8FA0-477C-BC19-E8A3B840321F}" sibTransId="{CE572EE4-FD71-4892-BCCD-4552EA31ECC1}"/>
    <dgm:cxn modelId="{25F8467A-59F4-4A80-A385-99400C45E6AB}" type="presOf" srcId="{C72C9288-34EE-4156-A6D4-F40ED13CEC65}" destId="{66B4A042-4B11-424D-96DE-7D62577A42D3}" srcOrd="0" destOrd="0" presId="urn:microsoft.com/office/officeart/2005/8/layout/hChevron3"/>
    <dgm:cxn modelId="{E8420B8A-719D-4221-9CD7-591CF83F96FD}" type="presOf" srcId="{BA51DB7E-294B-4A5F-8D31-934FA5465DE1}" destId="{3368F2D7-B1B4-49FD-A565-7ACA465AEA88}" srcOrd="0" destOrd="0" presId="urn:microsoft.com/office/officeart/2005/8/layout/hChevron3"/>
    <dgm:cxn modelId="{D2F6008F-DBB5-4EB8-B628-5FE18602EE5E}" srcId="{049B8560-FA66-4DF5-B881-E0F87D53C93B}" destId="{EA5440B5-F6F3-4328-B06A-A6265572179E}" srcOrd="3" destOrd="0" parTransId="{6D7DD453-B0DD-4461-9B11-5324AC036811}" sibTransId="{A997C336-CE05-44C7-A8BD-E769539630B9}"/>
    <dgm:cxn modelId="{5A9137C4-CB6D-4DA7-A6AE-6FF83116BF20}" srcId="{049B8560-FA66-4DF5-B881-E0F87D53C93B}" destId="{1A67C18E-9C16-414F-9804-2F1B6CA4E547}" srcOrd="2" destOrd="0" parTransId="{37657B8B-D831-43C5-A14D-5C9EC66E43AD}" sibTransId="{3B2C26B1-1ECF-4C87-8DDA-1AE235024011}"/>
    <dgm:cxn modelId="{0AB218DF-B2DA-4376-A614-E453A53A1FDB}" type="presOf" srcId="{049B8560-FA66-4DF5-B881-E0F87D53C93B}" destId="{54B909F1-1621-4A62-B2A4-6108952A7938}" srcOrd="0" destOrd="0" presId="urn:microsoft.com/office/officeart/2005/8/layout/hChevron3"/>
    <dgm:cxn modelId="{8D29FA81-3EE3-4FB2-883B-9A03A389BF1B}" type="presParOf" srcId="{54B909F1-1621-4A62-B2A4-6108952A7938}" destId="{3368F2D7-B1B4-49FD-A565-7ACA465AEA88}" srcOrd="0" destOrd="0" presId="urn:microsoft.com/office/officeart/2005/8/layout/hChevron3"/>
    <dgm:cxn modelId="{A9DE7310-4109-4796-BE75-05C499FB9462}" type="presParOf" srcId="{54B909F1-1621-4A62-B2A4-6108952A7938}" destId="{8DAD5F9D-8718-4523-8057-8DD43C6417D6}" srcOrd="1" destOrd="0" presId="urn:microsoft.com/office/officeart/2005/8/layout/hChevron3"/>
    <dgm:cxn modelId="{B2AA3C6F-2198-4F08-9777-7459E2178662}" type="presParOf" srcId="{54B909F1-1621-4A62-B2A4-6108952A7938}" destId="{66B4A042-4B11-424D-96DE-7D62577A42D3}" srcOrd="2" destOrd="0" presId="urn:microsoft.com/office/officeart/2005/8/layout/hChevron3"/>
    <dgm:cxn modelId="{706F82D7-0138-4D5E-B75E-990D12C98A2C}" type="presParOf" srcId="{54B909F1-1621-4A62-B2A4-6108952A7938}" destId="{0C168587-5A1C-425F-9CDC-21015E8A00FA}" srcOrd="3" destOrd="0" presId="urn:microsoft.com/office/officeart/2005/8/layout/hChevron3"/>
    <dgm:cxn modelId="{443BBA8A-E08A-4E94-A77C-BD1BCB785ED5}" type="presParOf" srcId="{54B909F1-1621-4A62-B2A4-6108952A7938}" destId="{3DD613B5-982C-4427-AD94-B6992D5D10D6}" srcOrd="4" destOrd="0" presId="urn:microsoft.com/office/officeart/2005/8/layout/hChevron3"/>
    <dgm:cxn modelId="{0726A849-04E0-404A-A9E7-A0FF5F118F98}" type="presParOf" srcId="{54B909F1-1621-4A62-B2A4-6108952A7938}" destId="{E1EAFF7C-341D-4D59-B791-2C509A167B58}" srcOrd="5" destOrd="0" presId="urn:microsoft.com/office/officeart/2005/8/layout/hChevron3"/>
    <dgm:cxn modelId="{B630C88B-56D5-4E62-B5E7-13C742F09892}" type="presParOf" srcId="{54B909F1-1621-4A62-B2A4-6108952A7938}" destId="{00476535-5AEE-49F5-A6D3-CCF442A8274B}" srcOrd="6" destOrd="0" presId="urn:microsoft.com/office/officeart/2005/8/layout/hChevron3"/>
    <dgm:cxn modelId="{84201935-92D0-4729-B3BC-F0EDA5C46639}" type="presParOf" srcId="{54B909F1-1621-4A62-B2A4-6108952A7938}" destId="{F34A6D4C-7CCD-41C0-B4E4-CDCA2E9EEA9C}" srcOrd="7" destOrd="0" presId="urn:microsoft.com/office/officeart/2005/8/layout/hChevron3"/>
    <dgm:cxn modelId="{637A8CD1-3E86-476D-A083-CF2ED9AFB1AD}" type="presParOf" srcId="{54B909F1-1621-4A62-B2A4-6108952A7938}" destId="{DD4C30E4-DDCA-46D4-86FD-3238B920BE31}" srcOrd="8" destOrd="0" presId="urn:microsoft.com/office/officeart/2005/8/layout/hChevron3"/>
  </dgm:cxnLst>
  <dgm:bg>
    <a:solidFill>
      <a:schemeClr val="bg2"/>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049B8560-FA66-4DF5-B881-E0F87D53C93B}" type="doc">
      <dgm:prSet loTypeId="urn:microsoft.com/office/officeart/2005/8/layout/hChevron3" loCatId="process" qsTypeId="urn:microsoft.com/office/officeart/2005/8/quickstyle/simple1" qsCatId="simple" csTypeId="urn:microsoft.com/office/officeart/2005/8/colors/accent1_2" csCatId="accent1" phldr="1"/>
      <dgm:spPr/>
    </dgm:pt>
    <dgm:pt modelId="{BA51DB7E-294B-4A5F-8D31-934FA5465DE1}">
      <dgm:prSet phldrT="[Text]" custT="1"/>
      <dgm:spPr/>
      <dgm:t>
        <a:bodyPr/>
        <a:lstStyle/>
        <a:p>
          <a:r>
            <a:rPr lang="en-US" sz="1400" dirty="0"/>
            <a:t>Focus</a:t>
          </a:r>
        </a:p>
      </dgm:t>
    </dgm:pt>
    <dgm:pt modelId="{B73E2113-DFD0-43C5-BF91-CD480C1883BA}" type="parTrans" cxnId="{2BAE0534-B1F1-447A-A8F3-D75F2D8CD84A}">
      <dgm:prSet/>
      <dgm:spPr/>
      <dgm:t>
        <a:bodyPr/>
        <a:lstStyle/>
        <a:p>
          <a:endParaRPr lang="en-US"/>
        </a:p>
      </dgm:t>
    </dgm:pt>
    <dgm:pt modelId="{A4CCECF3-EFF8-4EF1-8801-D412AFD28733}" type="sibTrans" cxnId="{2BAE0534-B1F1-447A-A8F3-D75F2D8CD84A}">
      <dgm:prSet/>
      <dgm:spPr/>
      <dgm:t>
        <a:bodyPr/>
        <a:lstStyle/>
        <a:p>
          <a:endParaRPr lang="en-US"/>
        </a:p>
      </dgm:t>
    </dgm:pt>
    <dgm:pt modelId="{C72C9288-34EE-4156-A6D4-F40ED13CEC65}">
      <dgm:prSet phldrT="[Text]" custT="1"/>
      <dgm:spPr/>
      <dgm:t>
        <a:bodyPr/>
        <a:lstStyle/>
        <a:p>
          <a:r>
            <a:rPr lang="en-US" sz="1400" dirty="0"/>
            <a:t>Approach</a:t>
          </a:r>
        </a:p>
      </dgm:t>
    </dgm:pt>
    <dgm:pt modelId="{94576028-8FA0-477C-BC19-E8A3B840321F}" type="parTrans" cxnId="{4BF2F944-9DA6-41D0-8A9E-33D02B881186}">
      <dgm:prSet/>
      <dgm:spPr/>
      <dgm:t>
        <a:bodyPr/>
        <a:lstStyle/>
        <a:p>
          <a:endParaRPr lang="en-US"/>
        </a:p>
      </dgm:t>
    </dgm:pt>
    <dgm:pt modelId="{CE572EE4-FD71-4892-BCCD-4552EA31ECC1}" type="sibTrans" cxnId="{4BF2F944-9DA6-41D0-8A9E-33D02B881186}">
      <dgm:prSet/>
      <dgm:spPr/>
      <dgm:t>
        <a:bodyPr/>
        <a:lstStyle/>
        <a:p>
          <a:endParaRPr lang="en-US"/>
        </a:p>
      </dgm:t>
    </dgm:pt>
    <dgm:pt modelId="{1A67C18E-9C16-414F-9804-2F1B6CA4E547}">
      <dgm:prSet phldrT="[Text]" custT="1"/>
      <dgm:spPr/>
      <dgm:t>
        <a:bodyPr/>
        <a:lstStyle/>
        <a:p>
          <a:r>
            <a:rPr lang="en-US" sz="1400" dirty="0"/>
            <a:t>Findings</a:t>
          </a:r>
        </a:p>
      </dgm:t>
    </dgm:pt>
    <dgm:pt modelId="{37657B8B-D831-43C5-A14D-5C9EC66E43AD}" type="parTrans" cxnId="{5A9137C4-CB6D-4DA7-A6AE-6FF83116BF20}">
      <dgm:prSet/>
      <dgm:spPr/>
      <dgm:t>
        <a:bodyPr/>
        <a:lstStyle/>
        <a:p>
          <a:endParaRPr lang="en-US"/>
        </a:p>
      </dgm:t>
    </dgm:pt>
    <dgm:pt modelId="{3B2C26B1-1ECF-4C87-8DDA-1AE235024011}" type="sibTrans" cxnId="{5A9137C4-CB6D-4DA7-A6AE-6FF83116BF20}">
      <dgm:prSet/>
      <dgm:spPr/>
      <dgm:t>
        <a:bodyPr/>
        <a:lstStyle/>
        <a:p>
          <a:endParaRPr lang="en-US"/>
        </a:p>
      </dgm:t>
    </dgm:pt>
    <dgm:pt modelId="{EA5440B5-F6F3-4328-B06A-A6265572179E}">
      <dgm:prSet phldrT="[Text]" custT="1"/>
      <dgm:spPr/>
      <dgm:t>
        <a:bodyPr/>
        <a:lstStyle/>
        <a:p>
          <a:r>
            <a:rPr lang="en-US" sz="1400" dirty="0"/>
            <a:t>Understanding</a:t>
          </a:r>
        </a:p>
      </dgm:t>
    </dgm:pt>
    <dgm:pt modelId="{6D7DD453-B0DD-4461-9B11-5324AC036811}" type="parTrans" cxnId="{D2F6008F-DBB5-4EB8-B628-5FE18602EE5E}">
      <dgm:prSet/>
      <dgm:spPr/>
      <dgm:t>
        <a:bodyPr/>
        <a:lstStyle/>
        <a:p>
          <a:endParaRPr lang="en-US"/>
        </a:p>
      </dgm:t>
    </dgm:pt>
    <dgm:pt modelId="{A997C336-CE05-44C7-A8BD-E769539630B9}" type="sibTrans" cxnId="{D2F6008F-DBB5-4EB8-B628-5FE18602EE5E}">
      <dgm:prSet/>
      <dgm:spPr/>
      <dgm:t>
        <a:bodyPr/>
        <a:lstStyle/>
        <a:p>
          <a:endParaRPr lang="en-US"/>
        </a:p>
      </dgm:t>
    </dgm:pt>
    <dgm:pt modelId="{CD4A2FC9-63AF-4337-B0F2-183ED35F64A4}">
      <dgm:prSet phldrT="[Text]" custT="1"/>
      <dgm:spPr/>
      <dgm:t>
        <a:bodyPr/>
        <a:lstStyle/>
        <a:p>
          <a:r>
            <a:rPr lang="en-US" sz="1400" dirty="0"/>
            <a:t>Next Steps</a:t>
          </a:r>
        </a:p>
      </dgm:t>
    </dgm:pt>
    <dgm:pt modelId="{3F481DE1-DD4C-4D4D-A755-6ED9EF9277A7}" type="parTrans" cxnId="{3EF39E0B-2A00-437C-9A7A-9BABF517EB46}">
      <dgm:prSet/>
      <dgm:spPr/>
      <dgm:t>
        <a:bodyPr/>
        <a:lstStyle/>
        <a:p>
          <a:endParaRPr lang="en-US"/>
        </a:p>
      </dgm:t>
    </dgm:pt>
    <dgm:pt modelId="{DA8CE3F2-F568-4C80-92F9-0C58723CADCC}" type="sibTrans" cxnId="{3EF39E0B-2A00-437C-9A7A-9BABF517EB46}">
      <dgm:prSet/>
      <dgm:spPr/>
      <dgm:t>
        <a:bodyPr/>
        <a:lstStyle/>
        <a:p>
          <a:endParaRPr lang="en-US"/>
        </a:p>
      </dgm:t>
    </dgm:pt>
    <dgm:pt modelId="{54B909F1-1621-4A62-B2A4-6108952A7938}" type="pres">
      <dgm:prSet presAssocID="{049B8560-FA66-4DF5-B881-E0F87D53C93B}" presName="Name0" presStyleCnt="0">
        <dgm:presLayoutVars>
          <dgm:dir/>
          <dgm:resizeHandles val="exact"/>
        </dgm:presLayoutVars>
      </dgm:prSet>
      <dgm:spPr/>
    </dgm:pt>
    <dgm:pt modelId="{3368F2D7-B1B4-49FD-A565-7ACA465AEA88}" type="pres">
      <dgm:prSet presAssocID="{BA51DB7E-294B-4A5F-8D31-934FA5465DE1}" presName="parTxOnly" presStyleLbl="node1" presStyleIdx="0" presStyleCnt="5" custLinFactNeighborX="-1493">
        <dgm:presLayoutVars>
          <dgm:bulletEnabled val="1"/>
        </dgm:presLayoutVars>
      </dgm:prSet>
      <dgm:spPr/>
    </dgm:pt>
    <dgm:pt modelId="{8DAD5F9D-8718-4523-8057-8DD43C6417D6}" type="pres">
      <dgm:prSet presAssocID="{A4CCECF3-EFF8-4EF1-8801-D412AFD28733}" presName="parSpace" presStyleCnt="0"/>
      <dgm:spPr/>
    </dgm:pt>
    <dgm:pt modelId="{66B4A042-4B11-424D-96DE-7D62577A42D3}" type="pres">
      <dgm:prSet presAssocID="{C72C9288-34EE-4156-A6D4-F40ED13CEC65}" presName="parTxOnly" presStyleLbl="node1" presStyleIdx="1" presStyleCnt="5">
        <dgm:presLayoutVars>
          <dgm:bulletEnabled val="1"/>
        </dgm:presLayoutVars>
      </dgm:prSet>
      <dgm:spPr/>
    </dgm:pt>
    <dgm:pt modelId="{0C168587-5A1C-425F-9CDC-21015E8A00FA}" type="pres">
      <dgm:prSet presAssocID="{CE572EE4-FD71-4892-BCCD-4552EA31ECC1}" presName="parSpace" presStyleCnt="0"/>
      <dgm:spPr/>
    </dgm:pt>
    <dgm:pt modelId="{3DD613B5-982C-4427-AD94-B6992D5D10D6}" type="pres">
      <dgm:prSet presAssocID="{1A67C18E-9C16-414F-9804-2F1B6CA4E547}" presName="parTxOnly" presStyleLbl="node1" presStyleIdx="2" presStyleCnt="5" custLinFactNeighborX="4143" custLinFactNeighborY="20139">
        <dgm:presLayoutVars>
          <dgm:bulletEnabled val="1"/>
        </dgm:presLayoutVars>
      </dgm:prSet>
      <dgm:spPr/>
    </dgm:pt>
    <dgm:pt modelId="{E1EAFF7C-341D-4D59-B791-2C509A167B58}" type="pres">
      <dgm:prSet presAssocID="{3B2C26B1-1ECF-4C87-8DDA-1AE235024011}" presName="parSpace" presStyleCnt="0"/>
      <dgm:spPr/>
    </dgm:pt>
    <dgm:pt modelId="{00476535-5AEE-49F5-A6D3-CCF442A8274B}" type="pres">
      <dgm:prSet presAssocID="{EA5440B5-F6F3-4328-B06A-A6265572179E}" presName="parTxOnly" presStyleLbl="node1" presStyleIdx="3" presStyleCnt="5">
        <dgm:presLayoutVars>
          <dgm:bulletEnabled val="1"/>
        </dgm:presLayoutVars>
      </dgm:prSet>
      <dgm:spPr/>
    </dgm:pt>
    <dgm:pt modelId="{F34A6D4C-7CCD-41C0-B4E4-CDCA2E9EEA9C}" type="pres">
      <dgm:prSet presAssocID="{A997C336-CE05-44C7-A8BD-E769539630B9}" presName="parSpace" presStyleCnt="0"/>
      <dgm:spPr/>
    </dgm:pt>
    <dgm:pt modelId="{DD4C30E4-DDCA-46D4-86FD-3238B920BE31}" type="pres">
      <dgm:prSet presAssocID="{CD4A2FC9-63AF-4337-B0F2-183ED35F64A4}" presName="parTxOnly" presStyleLbl="node1" presStyleIdx="4" presStyleCnt="5">
        <dgm:presLayoutVars>
          <dgm:bulletEnabled val="1"/>
        </dgm:presLayoutVars>
      </dgm:prSet>
      <dgm:spPr/>
    </dgm:pt>
  </dgm:ptLst>
  <dgm:cxnLst>
    <dgm:cxn modelId="{3EF39E0B-2A00-437C-9A7A-9BABF517EB46}" srcId="{049B8560-FA66-4DF5-B881-E0F87D53C93B}" destId="{CD4A2FC9-63AF-4337-B0F2-183ED35F64A4}" srcOrd="4" destOrd="0" parTransId="{3F481DE1-DD4C-4D4D-A755-6ED9EF9277A7}" sibTransId="{DA8CE3F2-F568-4C80-92F9-0C58723CADCC}"/>
    <dgm:cxn modelId="{A03B2C19-670E-4044-A9E3-BFD7FC66E38A}" type="presOf" srcId="{CD4A2FC9-63AF-4337-B0F2-183ED35F64A4}" destId="{DD4C30E4-DDCA-46D4-86FD-3238B920BE31}" srcOrd="0" destOrd="0" presId="urn:microsoft.com/office/officeart/2005/8/layout/hChevron3"/>
    <dgm:cxn modelId="{4788D731-FEB8-48AF-B31E-33D74EE278FF}" type="presOf" srcId="{1A67C18E-9C16-414F-9804-2F1B6CA4E547}" destId="{3DD613B5-982C-4427-AD94-B6992D5D10D6}" srcOrd="0" destOrd="0" presId="urn:microsoft.com/office/officeart/2005/8/layout/hChevron3"/>
    <dgm:cxn modelId="{2BAE0534-B1F1-447A-A8F3-D75F2D8CD84A}" srcId="{049B8560-FA66-4DF5-B881-E0F87D53C93B}" destId="{BA51DB7E-294B-4A5F-8D31-934FA5465DE1}" srcOrd="0" destOrd="0" parTransId="{B73E2113-DFD0-43C5-BF91-CD480C1883BA}" sibTransId="{A4CCECF3-EFF8-4EF1-8801-D412AFD28733}"/>
    <dgm:cxn modelId="{AC3A1335-AF74-42E3-B2B5-A0D729592FEC}" type="presOf" srcId="{EA5440B5-F6F3-4328-B06A-A6265572179E}" destId="{00476535-5AEE-49F5-A6D3-CCF442A8274B}" srcOrd="0" destOrd="0" presId="urn:microsoft.com/office/officeart/2005/8/layout/hChevron3"/>
    <dgm:cxn modelId="{4BF2F944-9DA6-41D0-8A9E-33D02B881186}" srcId="{049B8560-FA66-4DF5-B881-E0F87D53C93B}" destId="{C72C9288-34EE-4156-A6D4-F40ED13CEC65}" srcOrd="1" destOrd="0" parTransId="{94576028-8FA0-477C-BC19-E8A3B840321F}" sibTransId="{CE572EE4-FD71-4892-BCCD-4552EA31ECC1}"/>
    <dgm:cxn modelId="{25F8467A-59F4-4A80-A385-99400C45E6AB}" type="presOf" srcId="{C72C9288-34EE-4156-A6D4-F40ED13CEC65}" destId="{66B4A042-4B11-424D-96DE-7D62577A42D3}" srcOrd="0" destOrd="0" presId="urn:microsoft.com/office/officeart/2005/8/layout/hChevron3"/>
    <dgm:cxn modelId="{E8420B8A-719D-4221-9CD7-591CF83F96FD}" type="presOf" srcId="{BA51DB7E-294B-4A5F-8D31-934FA5465DE1}" destId="{3368F2D7-B1B4-49FD-A565-7ACA465AEA88}" srcOrd="0" destOrd="0" presId="urn:microsoft.com/office/officeart/2005/8/layout/hChevron3"/>
    <dgm:cxn modelId="{D2F6008F-DBB5-4EB8-B628-5FE18602EE5E}" srcId="{049B8560-FA66-4DF5-B881-E0F87D53C93B}" destId="{EA5440B5-F6F3-4328-B06A-A6265572179E}" srcOrd="3" destOrd="0" parTransId="{6D7DD453-B0DD-4461-9B11-5324AC036811}" sibTransId="{A997C336-CE05-44C7-A8BD-E769539630B9}"/>
    <dgm:cxn modelId="{5A9137C4-CB6D-4DA7-A6AE-6FF83116BF20}" srcId="{049B8560-FA66-4DF5-B881-E0F87D53C93B}" destId="{1A67C18E-9C16-414F-9804-2F1B6CA4E547}" srcOrd="2" destOrd="0" parTransId="{37657B8B-D831-43C5-A14D-5C9EC66E43AD}" sibTransId="{3B2C26B1-1ECF-4C87-8DDA-1AE235024011}"/>
    <dgm:cxn modelId="{0AB218DF-B2DA-4376-A614-E453A53A1FDB}" type="presOf" srcId="{049B8560-FA66-4DF5-B881-E0F87D53C93B}" destId="{54B909F1-1621-4A62-B2A4-6108952A7938}" srcOrd="0" destOrd="0" presId="urn:microsoft.com/office/officeart/2005/8/layout/hChevron3"/>
    <dgm:cxn modelId="{8D29FA81-3EE3-4FB2-883B-9A03A389BF1B}" type="presParOf" srcId="{54B909F1-1621-4A62-B2A4-6108952A7938}" destId="{3368F2D7-B1B4-49FD-A565-7ACA465AEA88}" srcOrd="0" destOrd="0" presId="urn:microsoft.com/office/officeart/2005/8/layout/hChevron3"/>
    <dgm:cxn modelId="{A9DE7310-4109-4796-BE75-05C499FB9462}" type="presParOf" srcId="{54B909F1-1621-4A62-B2A4-6108952A7938}" destId="{8DAD5F9D-8718-4523-8057-8DD43C6417D6}" srcOrd="1" destOrd="0" presId="urn:microsoft.com/office/officeart/2005/8/layout/hChevron3"/>
    <dgm:cxn modelId="{B2AA3C6F-2198-4F08-9777-7459E2178662}" type="presParOf" srcId="{54B909F1-1621-4A62-B2A4-6108952A7938}" destId="{66B4A042-4B11-424D-96DE-7D62577A42D3}" srcOrd="2" destOrd="0" presId="urn:microsoft.com/office/officeart/2005/8/layout/hChevron3"/>
    <dgm:cxn modelId="{706F82D7-0138-4D5E-B75E-990D12C98A2C}" type="presParOf" srcId="{54B909F1-1621-4A62-B2A4-6108952A7938}" destId="{0C168587-5A1C-425F-9CDC-21015E8A00FA}" srcOrd="3" destOrd="0" presId="urn:microsoft.com/office/officeart/2005/8/layout/hChevron3"/>
    <dgm:cxn modelId="{443BBA8A-E08A-4E94-A77C-BD1BCB785ED5}" type="presParOf" srcId="{54B909F1-1621-4A62-B2A4-6108952A7938}" destId="{3DD613B5-982C-4427-AD94-B6992D5D10D6}" srcOrd="4" destOrd="0" presId="urn:microsoft.com/office/officeart/2005/8/layout/hChevron3"/>
    <dgm:cxn modelId="{0726A849-04E0-404A-A9E7-A0FF5F118F98}" type="presParOf" srcId="{54B909F1-1621-4A62-B2A4-6108952A7938}" destId="{E1EAFF7C-341D-4D59-B791-2C509A167B58}" srcOrd="5" destOrd="0" presId="urn:microsoft.com/office/officeart/2005/8/layout/hChevron3"/>
    <dgm:cxn modelId="{B630C88B-56D5-4E62-B5E7-13C742F09892}" type="presParOf" srcId="{54B909F1-1621-4A62-B2A4-6108952A7938}" destId="{00476535-5AEE-49F5-A6D3-CCF442A8274B}" srcOrd="6" destOrd="0" presId="urn:microsoft.com/office/officeart/2005/8/layout/hChevron3"/>
    <dgm:cxn modelId="{84201935-92D0-4729-B3BC-F0EDA5C46639}" type="presParOf" srcId="{54B909F1-1621-4A62-B2A4-6108952A7938}" destId="{F34A6D4C-7CCD-41C0-B4E4-CDCA2E9EEA9C}" srcOrd="7" destOrd="0" presId="urn:microsoft.com/office/officeart/2005/8/layout/hChevron3"/>
    <dgm:cxn modelId="{637A8CD1-3E86-476D-A083-CF2ED9AFB1AD}" type="presParOf" srcId="{54B909F1-1621-4A62-B2A4-6108952A7938}" destId="{DD4C30E4-DDCA-46D4-86FD-3238B920BE31}" srcOrd="8" destOrd="0" presId="urn:microsoft.com/office/officeart/2005/8/layout/hChevron3"/>
  </dgm:cxnLst>
  <dgm:bg>
    <a:solidFill>
      <a:schemeClr val="bg2"/>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049B8560-FA66-4DF5-B881-E0F87D53C93B}" type="doc">
      <dgm:prSet loTypeId="urn:microsoft.com/office/officeart/2005/8/layout/hChevron3" loCatId="process" qsTypeId="urn:microsoft.com/office/officeart/2005/8/quickstyle/simple1" qsCatId="simple" csTypeId="urn:microsoft.com/office/officeart/2005/8/colors/accent1_2" csCatId="accent1" phldr="1"/>
      <dgm:spPr/>
    </dgm:pt>
    <dgm:pt modelId="{BA51DB7E-294B-4A5F-8D31-934FA5465DE1}">
      <dgm:prSet phldrT="[Text]" custT="1"/>
      <dgm:spPr/>
      <dgm:t>
        <a:bodyPr/>
        <a:lstStyle/>
        <a:p>
          <a:r>
            <a:rPr lang="en-US" sz="1400" dirty="0"/>
            <a:t>Focus</a:t>
          </a:r>
        </a:p>
      </dgm:t>
    </dgm:pt>
    <dgm:pt modelId="{B73E2113-DFD0-43C5-BF91-CD480C1883BA}" type="parTrans" cxnId="{2BAE0534-B1F1-447A-A8F3-D75F2D8CD84A}">
      <dgm:prSet/>
      <dgm:spPr/>
      <dgm:t>
        <a:bodyPr/>
        <a:lstStyle/>
        <a:p>
          <a:endParaRPr lang="en-US"/>
        </a:p>
      </dgm:t>
    </dgm:pt>
    <dgm:pt modelId="{A4CCECF3-EFF8-4EF1-8801-D412AFD28733}" type="sibTrans" cxnId="{2BAE0534-B1F1-447A-A8F3-D75F2D8CD84A}">
      <dgm:prSet/>
      <dgm:spPr/>
      <dgm:t>
        <a:bodyPr/>
        <a:lstStyle/>
        <a:p>
          <a:endParaRPr lang="en-US"/>
        </a:p>
      </dgm:t>
    </dgm:pt>
    <dgm:pt modelId="{C72C9288-34EE-4156-A6D4-F40ED13CEC65}">
      <dgm:prSet phldrT="[Text]" custT="1"/>
      <dgm:spPr/>
      <dgm:t>
        <a:bodyPr/>
        <a:lstStyle/>
        <a:p>
          <a:r>
            <a:rPr lang="en-US" sz="1400" dirty="0"/>
            <a:t>Approach</a:t>
          </a:r>
        </a:p>
      </dgm:t>
    </dgm:pt>
    <dgm:pt modelId="{94576028-8FA0-477C-BC19-E8A3B840321F}" type="parTrans" cxnId="{4BF2F944-9DA6-41D0-8A9E-33D02B881186}">
      <dgm:prSet/>
      <dgm:spPr/>
      <dgm:t>
        <a:bodyPr/>
        <a:lstStyle/>
        <a:p>
          <a:endParaRPr lang="en-US"/>
        </a:p>
      </dgm:t>
    </dgm:pt>
    <dgm:pt modelId="{CE572EE4-FD71-4892-BCCD-4552EA31ECC1}" type="sibTrans" cxnId="{4BF2F944-9DA6-41D0-8A9E-33D02B881186}">
      <dgm:prSet/>
      <dgm:spPr/>
      <dgm:t>
        <a:bodyPr/>
        <a:lstStyle/>
        <a:p>
          <a:endParaRPr lang="en-US"/>
        </a:p>
      </dgm:t>
    </dgm:pt>
    <dgm:pt modelId="{1A67C18E-9C16-414F-9804-2F1B6CA4E547}">
      <dgm:prSet phldrT="[Text]" custT="1"/>
      <dgm:spPr/>
      <dgm:t>
        <a:bodyPr/>
        <a:lstStyle/>
        <a:p>
          <a:r>
            <a:rPr lang="en-US" sz="1400" dirty="0"/>
            <a:t>Findings</a:t>
          </a:r>
        </a:p>
      </dgm:t>
    </dgm:pt>
    <dgm:pt modelId="{37657B8B-D831-43C5-A14D-5C9EC66E43AD}" type="parTrans" cxnId="{5A9137C4-CB6D-4DA7-A6AE-6FF83116BF20}">
      <dgm:prSet/>
      <dgm:spPr/>
      <dgm:t>
        <a:bodyPr/>
        <a:lstStyle/>
        <a:p>
          <a:endParaRPr lang="en-US"/>
        </a:p>
      </dgm:t>
    </dgm:pt>
    <dgm:pt modelId="{3B2C26B1-1ECF-4C87-8DDA-1AE235024011}" type="sibTrans" cxnId="{5A9137C4-CB6D-4DA7-A6AE-6FF83116BF20}">
      <dgm:prSet/>
      <dgm:spPr/>
      <dgm:t>
        <a:bodyPr/>
        <a:lstStyle/>
        <a:p>
          <a:endParaRPr lang="en-US"/>
        </a:p>
      </dgm:t>
    </dgm:pt>
    <dgm:pt modelId="{EA5440B5-F6F3-4328-B06A-A6265572179E}">
      <dgm:prSet phldrT="[Text]" custT="1"/>
      <dgm:spPr/>
      <dgm:t>
        <a:bodyPr/>
        <a:lstStyle/>
        <a:p>
          <a:r>
            <a:rPr lang="en-US" sz="1400" dirty="0"/>
            <a:t>Understanding</a:t>
          </a:r>
        </a:p>
      </dgm:t>
    </dgm:pt>
    <dgm:pt modelId="{6D7DD453-B0DD-4461-9B11-5324AC036811}" type="parTrans" cxnId="{D2F6008F-DBB5-4EB8-B628-5FE18602EE5E}">
      <dgm:prSet/>
      <dgm:spPr/>
      <dgm:t>
        <a:bodyPr/>
        <a:lstStyle/>
        <a:p>
          <a:endParaRPr lang="en-US"/>
        </a:p>
      </dgm:t>
    </dgm:pt>
    <dgm:pt modelId="{A997C336-CE05-44C7-A8BD-E769539630B9}" type="sibTrans" cxnId="{D2F6008F-DBB5-4EB8-B628-5FE18602EE5E}">
      <dgm:prSet/>
      <dgm:spPr/>
      <dgm:t>
        <a:bodyPr/>
        <a:lstStyle/>
        <a:p>
          <a:endParaRPr lang="en-US"/>
        </a:p>
      </dgm:t>
    </dgm:pt>
    <dgm:pt modelId="{CD4A2FC9-63AF-4337-B0F2-183ED35F64A4}">
      <dgm:prSet phldrT="[Text]" custT="1"/>
      <dgm:spPr/>
      <dgm:t>
        <a:bodyPr/>
        <a:lstStyle/>
        <a:p>
          <a:r>
            <a:rPr lang="en-US" sz="1400" dirty="0"/>
            <a:t>Next Steps</a:t>
          </a:r>
        </a:p>
      </dgm:t>
    </dgm:pt>
    <dgm:pt modelId="{3F481DE1-DD4C-4D4D-A755-6ED9EF9277A7}" type="parTrans" cxnId="{3EF39E0B-2A00-437C-9A7A-9BABF517EB46}">
      <dgm:prSet/>
      <dgm:spPr/>
      <dgm:t>
        <a:bodyPr/>
        <a:lstStyle/>
        <a:p>
          <a:endParaRPr lang="en-US"/>
        </a:p>
      </dgm:t>
    </dgm:pt>
    <dgm:pt modelId="{DA8CE3F2-F568-4C80-92F9-0C58723CADCC}" type="sibTrans" cxnId="{3EF39E0B-2A00-437C-9A7A-9BABF517EB46}">
      <dgm:prSet/>
      <dgm:spPr/>
      <dgm:t>
        <a:bodyPr/>
        <a:lstStyle/>
        <a:p>
          <a:endParaRPr lang="en-US"/>
        </a:p>
      </dgm:t>
    </dgm:pt>
    <dgm:pt modelId="{54B909F1-1621-4A62-B2A4-6108952A7938}" type="pres">
      <dgm:prSet presAssocID="{049B8560-FA66-4DF5-B881-E0F87D53C93B}" presName="Name0" presStyleCnt="0">
        <dgm:presLayoutVars>
          <dgm:dir/>
          <dgm:resizeHandles val="exact"/>
        </dgm:presLayoutVars>
      </dgm:prSet>
      <dgm:spPr/>
    </dgm:pt>
    <dgm:pt modelId="{3368F2D7-B1B4-49FD-A565-7ACA465AEA88}" type="pres">
      <dgm:prSet presAssocID="{BA51DB7E-294B-4A5F-8D31-934FA5465DE1}" presName="parTxOnly" presStyleLbl="node1" presStyleIdx="0" presStyleCnt="5" custLinFactNeighborX="-1493">
        <dgm:presLayoutVars>
          <dgm:bulletEnabled val="1"/>
        </dgm:presLayoutVars>
      </dgm:prSet>
      <dgm:spPr/>
    </dgm:pt>
    <dgm:pt modelId="{8DAD5F9D-8718-4523-8057-8DD43C6417D6}" type="pres">
      <dgm:prSet presAssocID="{A4CCECF3-EFF8-4EF1-8801-D412AFD28733}" presName="parSpace" presStyleCnt="0"/>
      <dgm:spPr/>
    </dgm:pt>
    <dgm:pt modelId="{66B4A042-4B11-424D-96DE-7D62577A42D3}" type="pres">
      <dgm:prSet presAssocID="{C72C9288-34EE-4156-A6D4-F40ED13CEC65}" presName="parTxOnly" presStyleLbl="node1" presStyleIdx="1" presStyleCnt="5">
        <dgm:presLayoutVars>
          <dgm:bulletEnabled val="1"/>
        </dgm:presLayoutVars>
      </dgm:prSet>
      <dgm:spPr/>
    </dgm:pt>
    <dgm:pt modelId="{0C168587-5A1C-425F-9CDC-21015E8A00FA}" type="pres">
      <dgm:prSet presAssocID="{CE572EE4-FD71-4892-BCCD-4552EA31ECC1}" presName="parSpace" presStyleCnt="0"/>
      <dgm:spPr/>
    </dgm:pt>
    <dgm:pt modelId="{3DD613B5-982C-4427-AD94-B6992D5D10D6}" type="pres">
      <dgm:prSet presAssocID="{1A67C18E-9C16-414F-9804-2F1B6CA4E547}" presName="parTxOnly" presStyleLbl="node1" presStyleIdx="2" presStyleCnt="5" custLinFactNeighborX="4143" custLinFactNeighborY="20139">
        <dgm:presLayoutVars>
          <dgm:bulletEnabled val="1"/>
        </dgm:presLayoutVars>
      </dgm:prSet>
      <dgm:spPr/>
    </dgm:pt>
    <dgm:pt modelId="{E1EAFF7C-341D-4D59-B791-2C509A167B58}" type="pres">
      <dgm:prSet presAssocID="{3B2C26B1-1ECF-4C87-8DDA-1AE235024011}" presName="parSpace" presStyleCnt="0"/>
      <dgm:spPr/>
    </dgm:pt>
    <dgm:pt modelId="{00476535-5AEE-49F5-A6D3-CCF442A8274B}" type="pres">
      <dgm:prSet presAssocID="{EA5440B5-F6F3-4328-B06A-A6265572179E}" presName="parTxOnly" presStyleLbl="node1" presStyleIdx="3" presStyleCnt="5">
        <dgm:presLayoutVars>
          <dgm:bulletEnabled val="1"/>
        </dgm:presLayoutVars>
      </dgm:prSet>
      <dgm:spPr/>
    </dgm:pt>
    <dgm:pt modelId="{F34A6D4C-7CCD-41C0-B4E4-CDCA2E9EEA9C}" type="pres">
      <dgm:prSet presAssocID="{A997C336-CE05-44C7-A8BD-E769539630B9}" presName="parSpace" presStyleCnt="0"/>
      <dgm:spPr/>
    </dgm:pt>
    <dgm:pt modelId="{DD4C30E4-DDCA-46D4-86FD-3238B920BE31}" type="pres">
      <dgm:prSet presAssocID="{CD4A2FC9-63AF-4337-B0F2-183ED35F64A4}" presName="parTxOnly" presStyleLbl="node1" presStyleIdx="4" presStyleCnt="5">
        <dgm:presLayoutVars>
          <dgm:bulletEnabled val="1"/>
        </dgm:presLayoutVars>
      </dgm:prSet>
      <dgm:spPr/>
    </dgm:pt>
  </dgm:ptLst>
  <dgm:cxnLst>
    <dgm:cxn modelId="{3EF39E0B-2A00-437C-9A7A-9BABF517EB46}" srcId="{049B8560-FA66-4DF5-B881-E0F87D53C93B}" destId="{CD4A2FC9-63AF-4337-B0F2-183ED35F64A4}" srcOrd="4" destOrd="0" parTransId="{3F481DE1-DD4C-4D4D-A755-6ED9EF9277A7}" sibTransId="{DA8CE3F2-F568-4C80-92F9-0C58723CADCC}"/>
    <dgm:cxn modelId="{A03B2C19-670E-4044-A9E3-BFD7FC66E38A}" type="presOf" srcId="{CD4A2FC9-63AF-4337-B0F2-183ED35F64A4}" destId="{DD4C30E4-DDCA-46D4-86FD-3238B920BE31}" srcOrd="0" destOrd="0" presId="urn:microsoft.com/office/officeart/2005/8/layout/hChevron3"/>
    <dgm:cxn modelId="{4788D731-FEB8-48AF-B31E-33D74EE278FF}" type="presOf" srcId="{1A67C18E-9C16-414F-9804-2F1B6CA4E547}" destId="{3DD613B5-982C-4427-AD94-B6992D5D10D6}" srcOrd="0" destOrd="0" presId="urn:microsoft.com/office/officeart/2005/8/layout/hChevron3"/>
    <dgm:cxn modelId="{2BAE0534-B1F1-447A-A8F3-D75F2D8CD84A}" srcId="{049B8560-FA66-4DF5-B881-E0F87D53C93B}" destId="{BA51DB7E-294B-4A5F-8D31-934FA5465DE1}" srcOrd="0" destOrd="0" parTransId="{B73E2113-DFD0-43C5-BF91-CD480C1883BA}" sibTransId="{A4CCECF3-EFF8-4EF1-8801-D412AFD28733}"/>
    <dgm:cxn modelId="{AC3A1335-AF74-42E3-B2B5-A0D729592FEC}" type="presOf" srcId="{EA5440B5-F6F3-4328-B06A-A6265572179E}" destId="{00476535-5AEE-49F5-A6D3-CCF442A8274B}" srcOrd="0" destOrd="0" presId="urn:microsoft.com/office/officeart/2005/8/layout/hChevron3"/>
    <dgm:cxn modelId="{4BF2F944-9DA6-41D0-8A9E-33D02B881186}" srcId="{049B8560-FA66-4DF5-B881-E0F87D53C93B}" destId="{C72C9288-34EE-4156-A6D4-F40ED13CEC65}" srcOrd="1" destOrd="0" parTransId="{94576028-8FA0-477C-BC19-E8A3B840321F}" sibTransId="{CE572EE4-FD71-4892-BCCD-4552EA31ECC1}"/>
    <dgm:cxn modelId="{25F8467A-59F4-4A80-A385-99400C45E6AB}" type="presOf" srcId="{C72C9288-34EE-4156-A6D4-F40ED13CEC65}" destId="{66B4A042-4B11-424D-96DE-7D62577A42D3}" srcOrd="0" destOrd="0" presId="urn:microsoft.com/office/officeart/2005/8/layout/hChevron3"/>
    <dgm:cxn modelId="{E8420B8A-719D-4221-9CD7-591CF83F96FD}" type="presOf" srcId="{BA51DB7E-294B-4A5F-8D31-934FA5465DE1}" destId="{3368F2D7-B1B4-49FD-A565-7ACA465AEA88}" srcOrd="0" destOrd="0" presId="urn:microsoft.com/office/officeart/2005/8/layout/hChevron3"/>
    <dgm:cxn modelId="{D2F6008F-DBB5-4EB8-B628-5FE18602EE5E}" srcId="{049B8560-FA66-4DF5-B881-E0F87D53C93B}" destId="{EA5440B5-F6F3-4328-B06A-A6265572179E}" srcOrd="3" destOrd="0" parTransId="{6D7DD453-B0DD-4461-9B11-5324AC036811}" sibTransId="{A997C336-CE05-44C7-A8BD-E769539630B9}"/>
    <dgm:cxn modelId="{5A9137C4-CB6D-4DA7-A6AE-6FF83116BF20}" srcId="{049B8560-FA66-4DF5-B881-E0F87D53C93B}" destId="{1A67C18E-9C16-414F-9804-2F1B6CA4E547}" srcOrd="2" destOrd="0" parTransId="{37657B8B-D831-43C5-A14D-5C9EC66E43AD}" sibTransId="{3B2C26B1-1ECF-4C87-8DDA-1AE235024011}"/>
    <dgm:cxn modelId="{0AB218DF-B2DA-4376-A614-E453A53A1FDB}" type="presOf" srcId="{049B8560-FA66-4DF5-B881-E0F87D53C93B}" destId="{54B909F1-1621-4A62-B2A4-6108952A7938}" srcOrd="0" destOrd="0" presId="urn:microsoft.com/office/officeart/2005/8/layout/hChevron3"/>
    <dgm:cxn modelId="{8D29FA81-3EE3-4FB2-883B-9A03A389BF1B}" type="presParOf" srcId="{54B909F1-1621-4A62-B2A4-6108952A7938}" destId="{3368F2D7-B1B4-49FD-A565-7ACA465AEA88}" srcOrd="0" destOrd="0" presId="urn:microsoft.com/office/officeart/2005/8/layout/hChevron3"/>
    <dgm:cxn modelId="{A9DE7310-4109-4796-BE75-05C499FB9462}" type="presParOf" srcId="{54B909F1-1621-4A62-B2A4-6108952A7938}" destId="{8DAD5F9D-8718-4523-8057-8DD43C6417D6}" srcOrd="1" destOrd="0" presId="urn:microsoft.com/office/officeart/2005/8/layout/hChevron3"/>
    <dgm:cxn modelId="{B2AA3C6F-2198-4F08-9777-7459E2178662}" type="presParOf" srcId="{54B909F1-1621-4A62-B2A4-6108952A7938}" destId="{66B4A042-4B11-424D-96DE-7D62577A42D3}" srcOrd="2" destOrd="0" presId="urn:microsoft.com/office/officeart/2005/8/layout/hChevron3"/>
    <dgm:cxn modelId="{706F82D7-0138-4D5E-B75E-990D12C98A2C}" type="presParOf" srcId="{54B909F1-1621-4A62-B2A4-6108952A7938}" destId="{0C168587-5A1C-425F-9CDC-21015E8A00FA}" srcOrd="3" destOrd="0" presId="urn:microsoft.com/office/officeart/2005/8/layout/hChevron3"/>
    <dgm:cxn modelId="{443BBA8A-E08A-4E94-A77C-BD1BCB785ED5}" type="presParOf" srcId="{54B909F1-1621-4A62-B2A4-6108952A7938}" destId="{3DD613B5-982C-4427-AD94-B6992D5D10D6}" srcOrd="4" destOrd="0" presId="urn:microsoft.com/office/officeart/2005/8/layout/hChevron3"/>
    <dgm:cxn modelId="{0726A849-04E0-404A-A9E7-A0FF5F118F98}" type="presParOf" srcId="{54B909F1-1621-4A62-B2A4-6108952A7938}" destId="{E1EAFF7C-341D-4D59-B791-2C509A167B58}" srcOrd="5" destOrd="0" presId="urn:microsoft.com/office/officeart/2005/8/layout/hChevron3"/>
    <dgm:cxn modelId="{B630C88B-56D5-4E62-B5E7-13C742F09892}" type="presParOf" srcId="{54B909F1-1621-4A62-B2A4-6108952A7938}" destId="{00476535-5AEE-49F5-A6D3-CCF442A8274B}" srcOrd="6" destOrd="0" presId="urn:microsoft.com/office/officeart/2005/8/layout/hChevron3"/>
    <dgm:cxn modelId="{84201935-92D0-4729-B3BC-F0EDA5C46639}" type="presParOf" srcId="{54B909F1-1621-4A62-B2A4-6108952A7938}" destId="{F34A6D4C-7CCD-41C0-B4E4-CDCA2E9EEA9C}" srcOrd="7" destOrd="0" presId="urn:microsoft.com/office/officeart/2005/8/layout/hChevron3"/>
    <dgm:cxn modelId="{637A8CD1-3E86-476D-A083-CF2ED9AFB1AD}" type="presParOf" srcId="{54B909F1-1621-4A62-B2A4-6108952A7938}" destId="{DD4C30E4-DDCA-46D4-86FD-3238B920BE31}" srcOrd="8" destOrd="0" presId="urn:microsoft.com/office/officeart/2005/8/layout/hChevron3"/>
  </dgm:cxnLst>
  <dgm:bg>
    <a:solidFill>
      <a:schemeClr val="bg2"/>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049B8560-FA66-4DF5-B881-E0F87D53C93B}" type="doc">
      <dgm:prSet loTypeId="urn:microsoft.com/office/officeart/2005/8/layout/hChevron3" loCatId="process" qsTypeId="urn:microsoft.com/office/officeart/2005/8/quickstyle/simple1" qsCatId="simple" csTypeId="urn:microsoft.com/office/officeart/2005/8/colors/accent1_2" csCatId="accent1" phldr="1"/>
      <dgm:spPr/>
    </dgm:pt>
    <dgm:pt modelId="{BA51DB7E-294B-4A5F-8D31-934FA5465DE1}">
      <dgm:prSet phldrT="[Text]" custT="1"/>
      <dgm:spPr/>
      <dgm:t>
        <a:bodyPr/>
        <a:lstStyle/>
        <a:p>
          <a:r>
            <a:rPr lang="en-US" sz="1400" dirty="0"/>
            <a:t>Focus</a:t>
          </a:r>
        </a:p>
      </dgm:t>
    </dgm:pt>
    <dgm:pt modelId="{B73E2113-DFD0-43C5-BF91-CD480C1883BA}" type="parTrans" cxnId="{2BAE0534-B1F1-447A-A8F3-D75F2D8CD84A}">
      <dgm:prSet/>
      <dgm:spPr/>
      <dgm:t>
        <a:bodyPr/>
        <a:lstStyle/>
        <a:p>
          <a:endParaRPr lang="en-US"/>
        </a:p>
      </dgm:t>
    </dgm:pt>
    <dgm:pt modelId="{A4CCECF3-EFF8-4EF1-8801-D412AFD28733}" type="sibTrans" cxnId="{2BAE0534-B1F1-447A-A8F3-D75F2D8CD84A}">
      <dgm:prSet/>
      <dgm:spPr/>
      <dgm:t>
        <a:bodyPr/>
        <a:lstStyle/>
        <a:p>
          <a:endParaRPr lang="en-US"/>
        </a:p>
      </dgm:t>
    </dgm:pt>
    <dgm:pt modelId="{C72C9288-34EE-4156-A6D4-F40ED13CEC65}">
      <dgm:prSet phldrT="[Text]" custT="1"/>
      <dgm:spPr/>
      <dgm:t>
        <a:bodyPr/>
        <a:lstStyle/>
        <a:p>
          <a:r>
            <a:rPr lang="en-US" sz="1400" dirty="0"/>
            <a:t>Approach</a:t>
          </a:r>
        </a:p>
      </dgm:t>
    </dgm:pt>
    <dgm:pt modelId="{94576028-8FA0-477C-BC19-E8A3B840321F}" type="parTrans" cxnId="{4BF2F944-9DA6-41D0-8A9E-33D02B881186}">
      <dgm:prSet/>
      <dgm:spPr/>
      <dgm:t>
        <a:bodyPr/>
        <a:lstStyle/>
        <a:p>
          <a:endParaRPr lang="en-US"/>
        </a:p>
      </dgm:t>
    </dgm:pt>
    <dgm:pt modelId="{CE572EE4-FD71-4892-BCCD-4552EA31ECC1}" type="sibTrans" cxnId="{4BF2F944-9DA6-41D0-8A9E-33D02B881186}">
      <dgm:prSet/>
      <dgm:spPr/>
      <dgm:t>
        <a:bodyPr/>
        <a:lstStyle/>
        <a:p>
          <a:endParaRPr lang="en-US"/>
        </a:p>
      </dgm:t>
    </dgm:pt>
    <dgm:pt modelId="{1A67C18E-9C16-414F-9804-2F1B6CA4E547}">
      <dgm:prSet phldrT="[Text]" custT="1"/>
      <dgm:spPr/>
      <dgm:t>
        <a:bodyPr/>
        <a:lstStyle/>
        <a:p>
          <a:r>
            <a:rPr lang="en-US" sz="1400" dirty="0"/>
            <a:t>Findings</a:t>
          </a:r>
        </a:p>
      </dgm:t>
    </dgm:pt>
    <dgm:pt modelId="{37657B8B-D831-43C5-A14D-5C9EC66E43AD}" type="parTrans" cxnId="{5A9137C4-CB6D-4DA7-A6AE-6FF83116BF20}">
      <dgm:prSet/>
      <dgm:spPr/>
      <dgm:t>
        <a:bodyPr/>
        <a:lstStyle/>
        <a:p>
          <a:endParaRPr lang="en-US"/>
        </a:p>
      </dgm:t>
    </dgm:pt>
    <dgm:pt modelId="{3B2C26B1-1ECF-4C87-8DDA-1AE235024011}" type="sibTrans" cxnId="{5A9137C4-CB6D-4DA7-A6AE-6FF83116BF20}">
      <dgm:prSet/>
      <dgm:spPr/>
      <dgm:t>
        <a:bodyPr/>
        <a:lstStyle/>
        <a:p>
          <a:endParaRPr lang="en-US"/>
        </a:p>
      </dgm:t>
    </dgm:pt>
    <dgm:pt modelId="{EA5440B5-F6F3-4328-B06A-A6265572179E}">
      <dgm:prSet phldrT="[Text]" custT="1"/>
      <dgm:spPr/>
      <dgm:t>
        <a:bodyPr/>
        <a:lstStyle/>
        <a:p>
          <a:r>
            <a:rPr lang="en-US" sz="1400" dirty="0"/>
            <a:t>Understanding</a:t>
          </a:r>
        </a:p>
      </dgm:t>
    </dgm:pt>
    <dgm:pt modelId="{6D7DD453-B0DD-4461-9B11-5324AC036811}" type="parTrans" cxnId="{D2F6008F-DBB5-4EB8-B628-5FE18602EE5E}">
      <dgm:prSet/>
      <dgm:spPr/>
      <dgm:t>
        <a:bodyPr/>
        <a:lstStyle/>
        <a:p>
          <a:endParaRPr lang="en-US"/>
        </a:p>
      </dgm:t>
    </dgm:pt>
    <dgm:pt modelId="{A997C336-CE05-44C7-A8BD-E769539630B9}" type="sibTrans" cxnId="{D2F6008F-DBB5-4EB8-B628-5FE18602EE5E}">
      <dgm:prSet/>
      <dgm:spPr/>
      <dgm:t>
        <a:bodyPr/>
        <a:lstStyle/>
        <a:p>
          <a:endParaRPr lang="en-US"/>
        </a:p>
      </dgm:t>
    </dgm:pt>
    <dgm:pt modelId="{CD4A2FC9-63AF-4337-B0F2-183ED35F64A4}">
      <dgm:prSet phldrT="[Text]" custT="1"/>
      <dgm:spPr/>
      <dgm:t>
        <a:bodyPr/>
        <a:lstStyle/>
        <a:p>
          <a:r>
            <a:rPr lang="en-US" sz="1400" dirty="0"/>
            <a:t>Next Steps</a:t>
          </a:r>
        </a:p>
      </dgm:t>
    </dgm:pt>
    <dgm:pt modelId="{3F481DE1-DD4C-4D4D-A755-6ED9EF9277A7}" type="parTrans" cxnId="{3EF39E0B-2A00-437C-9A7A-9BABF517EB46}">
      <dgm:prSet/>
      <dgm:spPr/>
      <dgm:t>
        <a:bodyPr/>
        <a:lstStyle/>
        <a:p>
          <a:endParaRPr lang="en-US"/>
        </a:p>
      </dgm:t>
    </dgm:pt>
    <dgm:pt modelId="{DA8CE3F2-F568-4C80-92F9-0C58723CADCC}" type="sibTrans" cxnId="{3EF39E0B-2A00-437C-9A7A-9BABF517EB46}">
      <dgm:prSet/>
      <dgm:spPr/>
      <dgm:t>
        <a:bodyPr/>
        <a:lstStyle/>
        <a:p>
          <a:endParaRPr lang="en-US"/>
        </a:p>
      </dgm:t>
    </dgm:pt>
    <dgm:pt modelId="{54B909F1-1621-4A62-B2A4-6108952A7938}" type="pres">
      <dgm:prSet presAssocID="{049B8560-FA66-4DF5-B881-E0F87D53C93B}" presName="Name0" presStyleCnt="0">
        <dgm:presLayoutVars>
          <dgm:dir/>
          <dgm:resizeHandles val="exact"/>
        </dgm:presLayoutVars>
      </dgm:prSet>
      <dgm:spPr/>
    </dgm:pt>
    <dgm:pt modelId="{3368F2D7-B1B4-49FD-A565-7ACA465AEA88}" type="pres">
      <dgm:prSet presAssocID="{BA51DB7E-294B-4A5F-8D31-934FA5465DE1}" presName="parTxOnly" presStyleLbl="node1" presStyleIdx="0" presStyleCnt="5" custLinFactNeighborX="27963">
        <dgm:presLayoutVars>
          <dgm:bulletEnabled val="1"/>
        </dgm:presLayoutVars>
      </dgm:prSet>
      <dgm:spPr/>
    </dgm:pt>
    <dgm:pt modelId="{8DAD5F9D-8718-4523-8057-8DD43C6417D6}" type="pres">
      <dgm:prSet presAssocID="{A4CCECF3-EFF8-4EF1-8801-D412AFD28733}" presName="parSpace" presStyleCnt="0"/>
      <dgm:spPr/>
    </dgm:pt>
    <dgm:pt modelId="{66B4A042-4B11-424D-96DE-7D62577A42D3}" type="pres">
      <dgm:prSet presAssocID="{C72C9288-34EE-4156-A6D4-F40ED13CEC65}" presName="parTxOnly" presStyleLbl="node1" presStyleIdx="1" presStyleCnt="5">
        <dgm:presLayoutVars>
          <dgm:bulletEnabled val="1"/>
        </dgm:presLayoutVars>
      </dgm:prSet>
      <dgm:spPr/>
    </dgm:pt>
    <dgm:pt modelId="{0C168587-5A1C-425F-9CDC-21015E8A00FA}" type="pres">
      <dgm:prSet presAssocID="{CE572EE4-FD71-4892-BCCD-4552EA31ECC1}" presName="parSpace" presStyleCnt="0"/>
      <dgm:spPr/>
    </dgm:pt>
    <dgm:pt modelId="{3DD613B5-982C-4427-AD94-B6992D5D10D6}" type="pres">
      <dgm:prSet presAssocID="{1A67C18E-9C16-414F-9804-2F1B6CA4E547}" presName="parTxOnly" presStyleLbl="node1" presStyleIdx="2" presStyleCnt="5" custLinFactNeighborX="4143" custLinFactNeighborY="20139">
        <dgm:presLayoutVars>
          <dgm:bulletEnabled val="1"/>
        </dgm:presLayoutVars>
      </dgm:prSet>
      <dgm:spPr/>
    </dgm:pt>
    <dgm:pt modelId="{E1EAFF7C-341D-4D59-B791-2C509A167B58}" type="pres">
      <dgm:prSet presAssocID="{3B2C26B1-1ECF-4C87-8DDA-1AE235024011}" presName="parSpace" presStyleCnt="0"/>
      <dgm:spPr/>
    </dgm:pt>
    <dgm:pt modelId="{00476535-5AEE-49F5-A6D3-CCF442A8274B}" type="pres">
      <dgm:prSet presAssocID="{EA5440B5-F6F3-4328-B06A-A6265572179E}" presName="parTxOnly" presStyleLbl="node1" presStyleIdx="3" presStyleCnt="5">
        <dgm:presLayoutVars>
          <dgm:bulletEnabled val="1"/>
        </dgm:presLayoutVars>
      </dgm:prSet>
      <dgm:spPr/>
    </dgm:pt>
    <dgm:pt modelId="{F34A6D4C-7CCD-41C0-B4E4-CDCA2E9EEA9C}" type="pres">
      <dgm:prSet presAssocID="{A997C336-CE05-44C7-A8BD-E769539630B9}" presName="parSpace" presStyleCnt="0"/>
      <dgm:spPr/>
    </dgm:pt>
    <dgm:pt modelId="{DD4C30E4-DDCA-46D4-86FD-3238B920BE31}" type="pres">
      <dgm:prSet presAssocID="{CD4A2FC9-63AF-4337-B0F2-183ED35F64A4}" presName="parTxOnly" presStyleLbl="node1" presStyleIdx="4" presStyleCnt="5">
        <dgm:presLayoutVars>
          <dgm:bulletEnabled val="1"/>
        </dgm:presLayoutVars>
      </dgm:prSet>
      <dgm:spPr/>
    </dgm:pt>
  </dgm:ptLst>
  <dgm:cxnLst>
    <dgm:cxn modelId="{3EF39E0B-2A00-437C-9A7A-9BABF517EB46}" srcId="{049B8560-FA66-4DF5-B881-E0F87D53C93B}" destId="{CD4A2FC9-63AF-4337-B0F2-183ED35F64A4}" srcOrd="4" destOrd="0" parTransId="{3F481DE1-DD4C-4D4D-A755-6ED9EF9277A7}" sibTransId="{DA8CE3F2-F568-4C80-92F9-0C58723CADCC}"/>
    <dgm:cxn modelId="{A03B2C19-670E-4044-A9E3-BFD7FC66E38A}" type="presOf" srcId="{CD4A2FC9-63AF-4337-B0F2-183ED35F64A4}" destId="{DD4C30E4-DDCA-46D4-86FD-3238B920BE31}" srcOrd="0" destOrd="0" presId="urn:microsoft.com/office/officeart/2005/8/layout/hChevron3"/>
    <dgm:cxn modelId="{4788D731-FEB8-48AF-B31E-33D74EE278FF}" type="presOf" srcId="{1A67C18E-9C16-414F-9804-2F1B6CA4E547}" destId="{3DD613B5-982C-4427-AD94-B6992D5D10D6}" srcOrd="0" destOrd="0" presId="urn:microsoft.com/office/officeart/2005/8/layout/hChevron3"/>
    <dgm:cxn modelId="{2BAE0534-B1F1-447A-A8F3-D75F2D8CD84A}" srcId="{049B8560-FA66-4DF5-B881-E0F87D53C93B}" destId="{BA51DB7E-294B-4A5F-8D31-934FA5465DE1}" srcOrd="0" destOrd="0" parTransId="{B73E2113-DFD0-43C5-BF91-CD480C1883BA}" sibTransId="{A4CCECF3-EFF8-4EF1-8801-D412AFD28733}"/>
    <dgm:cxn modelId="{AC3A1335-AF74-42E3-B2B5-A0D729592FEC}" type="presOf" srcId="{EA5440B5-F6F3-4328-B06A-A6265572179E}" destId="{00476535-5AEE-49F5-A6D3-CCF442A8274B}" srcOrd="0" destOrd="0" presId="urn:microsoft.com/office/officeart/2005/8/layout/hChevron3"/>
    <dgm:cxn modelId="{4BF2F944-9DA6-41D0-8A9E-33D02B881186}" srcId="{049B8560-FA66-4DF5-B881-E0F87D53C93B}" destId="{C72C9288-34EE-4156-A6D4-F40ED13CEC65}" srcOrd="1" destOrd="0" parTransId="{94576028-8FA0-477C-BC19-E8A3B840321F}" sibTransId="{CE572EE4-FD71-4892-BCCD-4552EA31ECC1}"/>
    <dgm:cxn modelId="{25F8467A-59F4-4A80-A385-99400C45E6AB}" type="presOf" srcId="{C72C9288-34EE-4156-A6D4-F40ED13CEC65}" destId="{66B4A042-4B11-424D-96DE-7D62577A42D3}" srcOrd="0" destOrd="0" presId="urn:microsoft.com/office/officeart/2005/8/layout/hChevron3"/>
    <dgm:cxn modelId="{E8420B8A-719D-4221-9CD7-591CF83F96FD}" type="presOf" srcId="{BA51DB7E-294B-4A5F-8D31-934FA5465DE1}" destId="{3368F2D7-B1B4-49FD-A565-7ACA465AEA88}" srcOrd="0" destOrd="0" presId="urn:microsoft.com/office/officeart/2005/8/layout/hChevron3"/>
    <dgm:cxn modelId="{D2F6008F-DBB5-4EB8-B628-5FE18602EE5E}" srcId="{049B8560-FA66-4DF5-B881-E0F87D53C93B}" destId="{EA5440B5-F6F3-4328-B06A-A6265572179E}" srcOrd="3" destOrd="0" parTransId="{6D7DD453-B0DD-4461-9B11-5324AC036811}" sibTransId="{A997C336-CE05-44C7-A8BD-E769539630B9}"/>
    <dgm:cxn modelId="{5A9137C4-CB6D-4DA7-A6AE-6FF83116BF20}" srcId="{049B8560-FA66-4DF5-B881-E0F87D53C93B}" destId="{1A67C18E-9C16-414F-9804-2F1B6CA4E547}" srcOrd="2" destOrd="0" parTransId="{37657B8B-D831-43C5-A14D-5C9EC66E43AD}" sibTransId="{3B2C26B1-1ECF-4C87-8DDA-1AE235024011}"/>
    <dgm:cxn modelId="{0AB218DF-B2DA-4376-A614-E453A53A1FDB}" type="presOf" srcId="{049B8560-FA66-4DF5-B881-E0F87D53C93B}" destId="{54B909F1-1621-4A62-B2A4-6108952A7938}" srcOrd="0" destOrd="0" presId="urn:microsoft.com/office/officeart/2005/8/layout/hChevron3"/>
    <dgm:cxn modelId="{8D29FA81-3EE3-4FB2-883B-9A03A389BF1B}" type="presParOf" srcId="{54B909F1-1621-4A62-B2A4-6108952A7938}" destId="{3368F2D7-B1B4-49FD-A565-7ACA465AEA88}" srcOrd="0" destOrd="0" presId="urn:microsoft.com/office/officeart/2005/8/layout/hChevron3"/>
    <dgm:cxn modelId="{A9DE7310-4109-4796-BE75-05C499FB9462}" type="presParOf" srcId="{54B909F1-1621-4A62-B2A4-6108952A7938}" destId="{8DAD5F9D-8718-4523-8057-8DD43C6417D6}" srcOrd="1" destOrd="0" presId="urn:microsoft.com/office/officeart/2005/8/layout/hChevron3"/>
    <dgm:cxn modelId="{B2AA3C6F-2198-4F08-9777-7459E2178662}" type="presParOf" srcId="{54B909F1-1621-4A62-B2A4-6108952A7938}" destId="{66B4A042-4B11-424D-96DE-7D62577A42D3}" srcOrd="2" destOrd="0" presId="urn:microsoft.com/office/officeart/2005/8/layout/hChevron3"/>
    <dgm:cxn modelId="{706F82D7-0138-4D5E-B75E-990D12C98A2C}" type="presParOf" srcId="{54B909F1-1621-4A62-B2A4-6108952A7938}" destId="{0C168587-5A1C-425F-9CDC-21015E8A00FA}" srcOrd="3" destOrd="0" presId="urn:microsoft.com/office/officeart/2005/8/layout/hChevron3"/>
    <dgm:cxn modelId="{443BBA8A-E08A-4E94-A77C-BD1BCB785ED5}" type="presParOf" srcId="{54B909F1-1621-4A62-B2A4-6108952A7938}" destId="{3DD613B5-982C-4427-AD94-B6992D5D10D6}" srcOrd="4" destOrd="0" presId="urn:microsoft.com/office/officeart/2005/8/layout/hChevron3"/>
    <dgm:cxn modelId="{0726A849-04E0-404A-A9E7-A0FF5F118F98}" type="presParOf" srcId="{54B909F1-1621-4A62-B2A4-6108952A7938}" destId="{E1EAFF7C-341D-4D59-B791-2C509A167B58}" srcOrd="5" destOrd="0" presId="urn:microsoft.com/office/officeart/2005/8/layout/hChevron3"/>
    <dgm:cxn modelId="{B630C88B-56D5-4E62-B5E7-13C742F09892}" type="presParOf" srcId="{54B909F1-1621-4A62-B2A4-6108952A7938}" destId="{00476535-5AEE-49F5-A6D3-CCF442A8274B}" srcOrd="6" destOrd="0" presId="urn:microsoft.com/office/officeart/2005/8/layout/hChevron3"/>
    <dgm:cxn modelId="{84201935-92D0-4729-B3BC-F0EDA5C46639}" type="presParOf" srcId="{54B909F1-1621-4A62-B2A4-6108952A7938}" destId="{F34A6D4C-7CCD-41C0-B4E4-CDCA2E9EEA9C}" srcOrd="7" destOrd="0" presId="urn:microsoft.com/office/officeart/2005/8/layout/hChevron3"/>
    <dgm:cxn modelId="{637A8CD1-3E86-476D-A083-CF2ED9AFB1AD}" type="presParOf" srcId="{54B909F1-1621-4A62-B2A4-6108952A7938}" destId="{DD4C30E4-DDCA-46D4-86FD-3238B920BE31}" srcOrd="8" destOrd="0" presId="urn:microsoft.com/office/officeart/2005/8/layout/hChevron3"/>
  </dgm:cxnLst>
  <dgm:bg>
    <a:solidFill>
      <a:schemeClr val="bg2"/>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B7E29B35-ADD7-41A2-9EC6-1FFB2BC21B33}"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15BD2414-96C3-4D20-B976-B4F56A507E00}">
      <dgm:prSet/>
      <dgm:spPr>
        <a:solidFill>
          <a:schemeClr val="accent2"/>
        </a:solidFill>
        <a:ln>
          <a:solidFill>
            <a:schemeClr val="accent5"/>
          </a:solidFill>
        </a:ln>
      </dgm:spPr>
      <dgm:t>
        <a:bodyPr/>
        <a:lstStyle/>
        <a:p>
          <a:r>
            <a:rPr lang="en-US"/>
            <a:t>Scope </a:t>
          </a:r>
        </a:p>
      </dgm:t>
    </dgm:pt>
    <dgm:pt modelId="{F65EE04E-FF2C-4596-BCD4-AE21C7B5FE5B}" type="parTrans" cxnId="{C4483667-27A4-4AF8-A9E9-CFAF6B5AA1B8}">
      <dgm:prSet/>
      <dgm:spPr/>
      <dgm:t>
        <a:bodyPr/>
        <a:lstStyle/>
        <a:p>
          <a:endParaRPr lang="en-US"/>
        </a:p>
      </dgm:t>
    </dgm:pt>
    <dgm:pt modelId="{8E3196BD-E263-4005-877D-A39651644BAF}" type="sibTrans" cxnId="{C4483667-27A4-4AF8-A9E9-CFAF6B5AA1B8}">
      <dgm:prSet/>
      <dgm:spPr/>
      <dgm:t>
        <a:bodyPr/>
        <a:lstStyle/>
        <a:p>
          <a:endParaRPr lang="en-US"/>
        </a:p>
      </dgm:t>
    </dgm:pt>
    <dgm:pt modelId="{C2EE9B33-9A1D-447D-9A72-5107E4C15BE9}">
      <dgm:prSet/>
      <dgm:spPr/>
      <dgm:t>
        <a:bodyPr/>
        <a:lstStyle/>
        <a:p>
          <a:pPr>
            <a:lnSpc>
              <a:spcPct val="100000"/>
            </a:lnSpc>
          </a:pPr>
          <a:r>
            <a:rPr lang="en-US" dirty="0"/>
            <a:t>Focus on women with undeclared major</a:t>
          </a:r>
        </a:p>
      </dgm:t>
    </dgm:pt>
    <dgm:pt modelId="{EDEC9D6A-87E4-4B42-BA36-4644C3B4D890}" type="parTrans" cxnId="{542B11A4-3B5C-4DB1-A9D4-026EFA88E2F7}">
      <dgm:prSet/>
      <dgm:spPr/>
      <dgm:t>
        <a:bodyPr/>
        <a:lstStyle/>
        <a:p>
          <a:endParaRPr lang="en-US"/>
        </a:p>
      </dgm:t>
    </dgm:pt>
    <dgm:pt modelId="{96B14E4B-06A8-4B60-A3A2-3D96B54DE908}" type="sibTrans" cxnId="{542B11A4-3B5C-4DB1-A9D4-026EFA88E2F7}">
      <dgm:prSet/>
      <dgm:spPr/>
      <dgm:t>
        <a:bodyPr/>
        <a:lstStyle/>
        <a:p>
          <a:endParaRPr lang="en-US"/>
        </a:p>
      </dgm:t>
    </dgm:pt>
    <dgm:pt modelId="{6AFB7132-4B55-473A-A476-DC71CE20C258}">
      <dgm:prSet/>
      <dgm:spPr/>
      <dgm:t>
        <a:bodyPr/>
        <a:lstStyle/>
        <a:p>
          <a:pPr>
            <a:lnSpc>
              <a:spcPct val="100000"/>
            </a:lnSpc>
          </a:pPr>
          <a:r>
            <a:rPr lang="en-US" dirty="0"/>
            <a:t>High school through 2</a:t>
          </a:r>
          <a:r>
            <a:rPr lang="en-US" baseline="30000" dirty="0"/>
            <a:t>nd</a:t>
          </a:r>
          <a:r>
            <a:rPr lang="en-US" dirty="0"/>
            <a:t> year UI student</a:t>
          </a:r>
        </a:p>
      </dgm:t>
    </dgm:pt>
    <dgm:pt modelId="{B7B929F1-4DF0-457E-B2EC-4D5B30C60193}" type="parTrans" cxnId="{AE83C404-0218-4739-8A21-DE68C5F81FB6}">
      <dgm:prSet/>
      <dgm:spPr/>
      <dgm:t>
        <a:bodyPr/>
        <a:lstStyle/>
        <a:p>
          <a:endParaRPr lang="en-US"/>
        </a:p>
      </dgm:t>
    </dgm:pt>
    <dgm:pt modelId="{D9E2818B-451B-41B4-A43F-AB5105CD611D}" type="sibTrans" cxnId="{AE83C404-0218-4739-8A21-DE68C5F81FB6}">
      <dgm:prSet/>
      <dgm:spPr/>
      <dgm:t>
        <a:bodyPr/>
        <a:lstStyle/>
        <a:p>
          <a:endParaRPr lang="en-US"/>
        </a:p>
      </dgm:t>
    </dgm:pt>
    <dgm:pt modelId="{4F2BF8C0-444D-4FC9-AAE8-E2011A7F7F27}">
      <dgm:prSet/>
      <dgm:spPr>
        <a:solidFill>
          <a:schemeClr val="accent2"/>
        </a:solidFill>
      </dgm:spPr>
      <dgm:t>
        <a:bodyPr/>
        <a:lstStyle/>
        <a:p>
          <a:r>
            <a:rPr lang="en-US"/>
            <a:t>Goal</a:t>
          </a:r>
        </a:p>
      </dgm:t>
    </dgm:pt>
    <dgm:pt modelId="{A42E13CB-8165-4838-9E23-305AC8B634B3}" type="parTrans" cxnId="{DCEA8BC3-B2AD-4985-A589-B71627FF6854}">
      <dgm:prSet/>
      <dgm:spPr/>
      <dgm:t>
        <a:bodyPr/>
        <a:lstStyle/>
        <a:p>
          <a:endParaRPr lang="en-US"/>
        </a:p>
      </dgm:t>
    </dgm:pt>
    <dgm:pt modelId="{66EEFB63-0FB2-43B7-8F08-CCA75A706051}" type="sibTrans" cxnId="{DCEA8BC3-B2AD-4985-A589-B71627FF6854}">
      <dgm:prSet/>
      <dgm:spPr/>
      <dgm:t>
        <a:bodyPr/>
        <a:lstStyle/>
        <a:p>
          <a:endParaRPr lang="en-US"/>
        </a:p>
      </dgm:t>
    </dgm:pt>
    <dgm:pt modelId="{10FC7F83-364B-4939-BA2B-4111DFEE18FD}">
      <dgm:prSet/>
      <dgm:spPr/>
      <dgm:t>
        <a:bodyPr/>
        <a:lstStyle/>
        <a:p>
          <a:pPr>
            <a:lnSpc>
              <a:spcPct val="100000"/>
            </a:lnSpc>
          </a:pPr>
          <a:r>
            <a:rPr lang="en-US"/>
            <a:t>Provide top 3 recommendations</a:t>
          </a:r>
        </a:p>
      </dgm:t>
    </dgm:pt>
    <dgm:pt modelId="{8AD96214-B389-429F-AB0E-904BE0384B29}" type="parTrans" cxnId="{45925490-AE9E-4F47-9C4F-86E221A98700}">
      <dgm:prSet/>
      <dgm:spPr/>
      <dgm:t>
        <a:bodyPr/>
        <a:lstStyle/>
        <a:p>
          <a:endParaRPr lang="en-US"/>
        </a:p>
      </dgm:t>
    </dgm:pt>
    <dgm:pt modelId="{54D3F51B-9EF1-45D0-9178-B0D078E70020}" type="sibTrans" cxnId="{45925490-AE9E-4F47-9C4F-86E221A98700}">
      <dgm:prSet/>
      <dgm:spPr/>
      <dgm:t>
        <a:bodyPr/>
        <a:lstStyle/>
        <a:p>
          <a:endParaRPr lang="en-US"/>
        </a:p>
      </dgm:t>
    </dgm:pt>
    <dgm:pt modelId="{DFDE1576-FADE-420F-B83D-4B29B1CD45A8}">
      <dgm:prSet/>
      <dgm:spPr/>
      <dgm:t>
        <a:bodyPr/>
        <a:lstStyle/>
        <a:p>
          <a:pPr>
            <a:lnSpc>
              <a:spcPct val="100000"/>
            </a:lnSpc>
          </a:pPr>
          <a:r>
            <a:rPr lang="en-US" dirty="0"/>
            <a:t>Give guidance for State Farm Grant</a:t>
          </a:r>
        </a:p>
      </dgm:t>
    </dgm:pt>
    <dgm:pt modelId="{3033FBE9-6FF1-4B79-AEAA-746079F45186}" type="parTrans" cxnId="{047FB69A-EDE7-4C27-9ABB-4F53CDAA22D5}">
      <dgm:prSet/>
      <dgm:spPr/>
      <dgm:t>
        <a:bodyPr/>
        <a:lstStyle/>
        <a:p>
          <a:endParaRPr lang="en-US"/>
        </a:p>
      </dgm:t>
    </dgm:pt>
    <dgm:pt modelId="{9C8ACF65-2823-4E81-8A3F-809C92B6BCE5}" type="sibTrans" cxnId="{047FB69A-EDE7-4C27-9ABB-4F53CDAA22D5}">
      <dgm:prSet/>
      <dgm:spPr/>
      <dgm:t>
        <a:bodyPr/>
        <a:lstStyle/>
        <a:p>
          <a:endParaRPr lang="en-US"/>
        </a:p>
      </dgm:t>
    </dgm:pt>
    <dgm:pt modelId="{B63294FA-53C5-4625-81E4-60636750E646}">
      <dgm:prSet/>
      <dgm:spPr/>
      <dgm:t>
        <a:bodyPr/>
        <a:lstStyle/>
        <a:p>
          <a:pPr>
            <a:lnSpc>
              <a:spcPct val="100000"/>
            </a:lnSpc>
          </a:pPr>
          <a:r>
            <a:rPr lang="en-US"/>
            <a:t>Create guide for department innovations and differentiators</a:t>
          </a:r>
        </a:p>
      </dgm:t>
    </dgm:pt>
    <dgm:pt modelId="{B07D4C26-8506-44D3-861C-1D14211B2A52}" type="parTrans" cxnId="{DDE6D23E-3506-4C1A-BC51-B93AD0B79374}">
      <dgm:prSet/>
      <dgm:spPr/>
      <dgm:t>
        <a:bodyPr/>
        <a:lstStyle/>
        <a:p>
          <a:endParaRPr lang="en-US"/>
        </a:p>
      </dgm:t>
    </dgm:pt>
    <dgm:pt modelId="{80FB3782-BB1A-4641-BC1D-B2FC10F975FA}" type="sibTrans" cxnId="{DDE6D23E-3506-4C1A-BC51-B93AD0B79374}">
      <dgm:prSet/>
      <dgm:spPr/>
      <dgm:t>
        <a:bodyPr/>
        <a:lstStyle/>
        <a:p>
          <a:endParaRPr lang="en-US"/>
        </a:p>
      </dgm:t>
    </dgm:pt>
    <dgm:pt modelId="{FE3356B0-3FBC-4AC6-8F61-544F2AB8FB42}">
      <dgm:prSet/>
      <dgm:spPr/>
      <dgm:t>
        <a:bodyPr/>
        <a:lstStyle/>
        <a:p>
          <a:pPr>
            <a:lnSpc>
              <a:spcPct val="100000"/>
            </a:lnSpc>
          </a:pPr>
          <a:r>
            <a:rPr lang="en-US" dirty="0"/>
            <a:t>Current Business Direct Admission or Business Standard Admission status</a:t>
          </a:r>
        </a:p>
      </dgm:t>
    </dgm:pt>
    <dgm:pt modelId="{7CAF8E7B-6ACA-418D-884F-810C75EA2F50}" type="parTrans" cxnId="{EF917BE3-CAFD-49DD-A89B-753CB565EBD2}">
      <dgm:prSet/>
      <dgm:spPr/>
      <dgm:t>
        <a:bodyPr/>
        <a:lstStyle/>
        <a:p>
          <a:endParaRPr lang="en-US"/>
        </a:p>
      </dgm:t>
    </dgm:pt>
    <dgm:pt modelId="{0656A5A5-0BE9-4CBA-9A9A-0C12B7CB65EC}" type="sibTrans" cxnId="{EF917BE3-CAFD-49DD-A89B-753CB565EBD2}">
      <dgm:prSet/>
      <dgm:spPr/>
      <dgm:t>
        <a:bodyPr/>
        <a:lstStyle/>
        <a:p>
          <a:endParaRPr lang="en-US"/>
        </a:p>
      </dgm:t>
    </dgm:pt>
    <dgm:pt modelId="{5C82906C-E903-4B47-A30F-56787756BC91}" type="pres">
      <dgm:prSet presAssocID="{B7E29B35-ADD7-41A2-9EC6-1FFB2BC21B33}" presName="Name0" presStyleCnt="0">
        <dgm:presLayoutVars>
          <dgm:dir/>
          <dgm:animLvl val="lvl"/>
          <dgm:resizeHandles val="exact"/>
        </dgm:presLayoutVars>
      </dgm:prSet>
      <dgm:spPr/>
    </dgm:pt>
    <dgm:pt modelId="{DFE3DC41-C226-46F0-A6CF-E0388D06B205}" type="pres">
      <dgm:prSet presAssocID="{15BD2414-96C3-4D20-B976-B4F56A507E00}" presName="linNode" presStyleCnt="0"/>
      <dgm:spPr/>
    </dgm:pt>
    <dgm:pt modelId="{5172F68F-7873-439E-B0CA-30A27956094E}" type="pres">
      <dgm:prSet presAssocID="{15BD2414-96C3-4D20-B976-B4F56A507E00}" presName="parentText" presStyleLbl="node1" presStyleIdx="0" presStyleCnt="2">
        <dgm:presLayoutVars>
          <dgm:chMax val="1"/>
          <dgm:bulletEnabled val="1"/>
        </dgm:presLayoutVars>
      </dgm:prSet>
      <dgm:spPr/>
    </dgm:pt>
    <dgm:pt modelId="{877C1407-D0BB-486B-B219-566D64A35BEB}" type="pres">
      <dgm:prSet presAssocID="{15BD2414-96C3-4D20-B976-B4F56A507E00}" presName="descendantText" presStyleLbl="alignAccFollowNode1" presStyleIdx="0" presStyleCnt="2">
        <dgm:presLayoutVars>
          <dgm:bulletEnabled val="1"/>
        </dgm:presLayoutVars>
      </dgm:prSet>
      <dgm:spPr/>
    </dgm:pt>
    <dgm:pt modelId="{BE97014D-AAB4-4CB8-AF1C-6E46A7AAEFA8}" type="pres">
      <dgm:prSet presAssocID="{8E3196BD-E263-4005-877D-A39651644BAF}" presName="sp" presStyleCnt="0"/>
      <dgm:spPr/>
    </dgm:pt>
    <dgm:pt modelId="{9BF90AAB-B2B5-496E-8B61-1D857942C437}" type="pres">
      <dgm:prSet presAssocID="{4F2BF8C0-444D-4FC9-AAE8-E2011A7F7F27}" presName="linNode" presStyleCnt="0"/>
      <dgm:spPr/>
    </dgm:pt>
    <dgm:pt modelId="{FA594BA3-F72B-4706-84C7-54DDE01BE211}" type="pres">
      <dgm:prSet presAssocID="{4F2BF8C0-444D-4FC9-AAE8-E2011A7F7F27}" presName="parentText" presStyleLbl="node1" presStyleIdx="1" presStyleCnt="2">
        <dgm:presLayoutVars>
          <dgm:chMax val="1"/>
          <dgm:bulletEnabled val="1"/>
        </dgm:presLayoutVars>
      </dgm:prSet>
      <dgm:spPr/>
    </dgm:pt>
    <dgm:pt modelId="{1CF5D24E-E001-4671-88DE-D0ABF5AADED0}" type="pres">
      <dgm:prSet presAssocID="{4F2BF8C0-444D-4FC9-AAE8-E2011A7F7F27}" presName="descendantText" presStyleLbl="alignAccFollowNode1" presStyleIdx="1" presStyleCnt="2">
        <dgm:presLayoutVars>
          <dgm:bulletEnabled val="1"/>
        </dgm:presLayoutVars>
      </dgm:prSet>
      <dgm:spPr/>
    </dgm:pt>
  </dgm:ptLst>
  <dgm:cxnLst>
    <dgm:cxn modelId="{AE83C404-0218-4739-8A21-DE68C5F81FB6}" srcId="{15BD2414-96C3-4D20-B976-B4F56A507E00}" destId="{6AFB7132-4B55-473A-A476-DC71CE20C258}" srcOrd="1" destOrd="0" parTransId="{B7B929F1-4DF0-457E-B2EC-4D5B30C60193}" sibTransId="{D9E2818B-451B-41B4-A43F-AB5105CD611D}"/>
    <dgm:cxn modelId="{1B06280F-55B8-4BC3-A5AF-C62D2EFBCEC6}" type="presOf" srcId="{4F2BF8C0-444D-4FC9-AAE8-E2011A7F7F27}" destId="{FA594BA3-F72B-4706-84C7-54DDE01BE211}" srcOrd="0" destOrd="0" presId="urn:microsoft.com/office/officeart/2005/8/layout/vList5"/>
    <dgm:cxn modelId="{DDE6D23E-3506-4C1A-BC51-B93AD0B79374}" srcId="{4F2BF8C0-444D-4FC9-AAE8-E2011A7F7F27}" destId="{B63294FA-53C5-4625-81E4-60636750E646}" srcOrd="2" destOrd="0" parTransId="{B07D4C26-8506-44D3-861C-1D14211B2A52}" sibTransId="{80FB3782-BB1A-4641-BC1D-B2FC10F975FA}"/>
    <dgm:cxn modelId="{74760F40-E2FD-43B2-95B6-9420D8F80E2B}" type="presOf" srcId="{FE3356B0-3FBC-4AC6-8F61-544F2AB8FB42}" destId="{877C1407-D0BB-486B-B219-566D64A35BEB}" srcOrd="0" destOrd="2" presId="urn:microsoft.com/office/officeart/2005/8/layout/vList5"/>
    <dgm:cxn modelId="{C4483667-27A4-4AF8-A9E9-CFAF6B5AA1B8}" srcId="{B7E29B35-ADD7-41A2-9EC6-1FFB2BC21B33}" destId="{15BD2414-96C3-4D20-B976-B4F56A507E00}" srcOrd="0" destOrd="0" parTransId="{F65EE04E-FF2C-4596-BCD4-AE21C7B5FE5B}" sibTransId="{8E3196BD-E263-4005-877D-A39651644BAF}"/>
    <dgm:cxn modelId="{26815776-7640-4E98-B134-40BE30B6AA48}" type="presOf" srcId="{B63294FA-53C5-4625-81E4-60636750E646}" destId="{1CF5D24E-E001-4671-88DE-D0ABF5AADED0}" srcOrd="0" destOrd="2" presId="urn:microsoft.com/office/officeart/2005/8/layout/vList5"/>
    <dgm:cxn modelId="{E81B1E7C-7E4F-4ADE-A8AB-B7DE7FCFA6F9}" type="presOf" srcId="{15BD2414-96C3-4D20-B976-B4F56A507E00}" destId="{5172F68F-7873-439E-B0CA-30A27956094E}" srcOrd="0" destOrd="0" presId="urn:microsoft.com/office/officeart/2005/8/layout/vList5"/>
    <dgm:cxn modelId="{A352418D-195E-479D-926E-5CBB53C5FE5E}" type="presOf" srcId="{C2EE9B33-9A1D-447D-9A72-5107E4C15BE9}" destId="{877C1407-D0BB-486B-B219-566D64A35BEB}" srcOrd="0" destOrd="0" presId="urn:microsoft.com/office/officeart/2005/8/layout/vList5"/>
    <dgm:cxn modelId="{45925490-AE9E-4F47-9C4F-86E221A98700}" srcId="{4F2BF8C0-444D-4FC9-AAE8-E2011A7F7F27}" destId="{10FC7F83-364B-4939-BA2B-4111DFEE18FD}" srcOrd="0" destOrd="0" parTransId="{8AD96214-B389-429F-AB0E-904BE0384B29}" sibTransId="{54D3F51B-9EF1-45D0-9178-B0D078E70020}"/>
    <dgm:cxn modelId="{044B2B94-3D39-4721-83E7-8B76EF71798C}" type="presOf" srcId="{10FC7F83-364B-4939-BA2B-4111DFEE18FD}" destId="{1CF5D24E-E001-4671-88DE-D0ABF5AADED0}" srcOrd="0" destOrd="0" presId="urn:microsoft.com/office/officeart/2005/8/layout/vList5"/>
    <dgm:cxn modelId="{047FB69A-EDE7-4C27-9ABB-4F53CDAA22D5}" srcId="{4F2BF8C0-444D-4FC9-AAE8-E2011A7F7F27}" destId="{DFDE1576-FADE-420F-B83D-4B29B1CD45A8}" srcOrd="1" destOrd="0" parTransId="{3033FBE9-6FF1-4B79-AEAA-746079F45186}" sibTransId="{9C8ACF65-2823-4E81-8A3F-809C92B6BCE5}"/>
    <dgm:cxn modelId="{A6CA269D-C3A9-48BB-8C4F-F8248A784B66}" type="presOf" srcId="{DFDE1576-FADE-420F-B83D-4B29B1CD45A8}" destId="{1CF5D24E-E001-4671-88DE-D0ABF5AADED0}" srcOrd="0" destOrd="1" presId="urn:microsoft.com/office/officeart/2005/8/layout/vList5"/>
    <dgm:cxn modelId="{542B11A4-3B5C-4DB1-A9D4-026EFA88E2F7}" srcId="{15BD2414-96C3-4D20-B976-B4F56A507E00}" destId="{C2EE9B33-9A1D-447D-9A72-5107E4C15BE9}" srcOrd="0" destOrd="0" parTransId="{EDEC9D6A-87E4-4B42-BA36-4644C3B4D890}" sibTransId="{96B14E4B-06A8-4B60-A3A2-3D96B54DE908}"/>
    <dgm:cxn modelId="{DCEA8BC3-B2AD-4985-A589-B71627FF6854}" srcId="{B7E29B35-ADD7-41A2-9EC6-1FFB2BC21B33}" destId="{4F2BF8C0-444D-4FC9-AAE8-E2011A7F7F27}" srcOrd="1" destOrd="0" parTransId="{A42E13CB-8165-4838-9E23-305AC8B634B3}" sibTransId="{66EEFB63-0FB2-43B7-8F08-CCA75A706051}"/>
    <dgm:cxn modelId="{3AD6AEC8-B54F-42C3-ABE3-332299B126EB}" type="presOf" srcId="{6AFB7132-4B55-473A-A476-DC71CE20C258}" destId="{877C1407-D0BB-486B-B219-566D64A35BEB}" srcOrd="0" destOrd="1" presId="urn:microsoft.com/office/officeart/2005/8/layout/vList5"/>
    <dgm:cxn modelId="{15B3ACDB-8C85-4288-BC81-90750A70C800}" type="presOf" srcId="{B7E29B35-ADD7-41A2-9EC6-1FFB2BC21B33}" destId="{5C82906C-E903-4B47-A30F-56787756BC91}" srcOrd="0" destOrd="0" presId="urn:microsoft.com/office/officeart/2005/8/layout/vList5"/>
    <dgm:cxn modelId="{EF917BE3-CAFD-49DD-A89B-753CB565EBD2}" srcId="{15BD2414-96C3-4D20-B976-B4F56A507E00}" destId="{FE3356B0-3FBC-4AC6-8F61-544F2AB8FB42}" srcOrd="2" destOrd="0" parTransId="{7CAF8E7B-6ACA-418D-884F-810C75EA2F50}" sibTransId="{0656A5A5-0BE9-4CBA-9A9A-0C12B7CB65EC}"/>
    <dgm:cxn modelId="{A26A7E9A-60DE-4828-8E32-64E4C343D813}" type="presParOf" srcId="{5C82906C-E903-4B47-A30F-56787756BC91}" destId="{DFE3DC41-C226-46F0-A6CF-E0388D06B205}" srcOrd="0" destOrd="0" presId="urn:microsoft.com/office/officeart/2005/8/layout/vList5"/>
    <dgm:cxn modelId="{2C2B3D9D-0BC6-4C85-98B8-8848DA0AD536}" type="presParOf" srcId="{DFE3DC41-C226-46F0-A6CF-E0388D06B205}" destId="{5172F68F-7873-439E-B0CA-30A27956094E}" srcOrd="0" destOrd="0" presId="urn:microsoft.com/office/officeart/2005/8/layout/vList5"/>
    <dgm:cxn modelId="{0C70ABC1-6EAE-4660-8D3F-603D8A91C80A}" type="presParOf" srcId="{DFE3DC41-C226-46F0-A6CF-E0388D06B205}" destId="{877C1407-D0BB-486B-B219-566D64A35BEB}" srcOrd="1" destOrd="0" presId="urn:microsoft.com/office/officeart/2005/8/layout/vList5"/>
    <dgm:cxn modelId="{A5B5394C-1370-4EF3-BD7A-4710F4E0978C}" type="presParOf" srcId="{5C82906C-E903-4B47-A30F-56787756BC91}" destId="{BE97014D-AAB4-4CB8-AF1C-6E46A7AAEFA8}" srcOrd="1" destOrd="0" presId="urn:microsoft.com/office/officeart/2005/8/layout/vList5"/>
    <dgm:cxn modelId="{FC3FE374-4F35-469A-9A2E-4BAA8E57436F}" type="presParOf" srcId="{5C82906C-E903-4B47-A30F-56787756BC91}" destId="{9BF90AAB-B2B5-496E-8B61-1D857942C437}" srcOrd="2" destOrd="0" presId="urn:microsoft.com/office/officeart/2005/8/layout/vList5"/>
    <dgm:cxn modelId="{9E913430-1B7C-4A28-8199-E95CA168F2A7}" type="presParOf" srcId="{9BF90AAB-B2B5-496E-8B61-1D857942C437}" destId="{FA594BA3-F72B-4706-84C7-54DDE01BE211}" srcOrd="0" destOrd="0" presId="urn:microsoft.com/office/officeart/2005/8/layout/vList5"/>
    <dgm:cxn modelId="{9659CB03-5E5F-4BD4-AE60-28EA157BED13}" type="presParOf" srcId="{9BF90AAB-B2B5-496E-8B61-1D857942C437}" destId="{1CF5D24E-E001-4671-88DE-D0ABF5AADED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9B8560-FA66-4DF5-B881-E0F87D53C93B}" type="doc">
      <dgm:prSet loTypeId="urn:microsoft.com/office/officeart/2005/8/layout/hChevron3" loCatId="process" qsTypeId="urn:microsoft.com/office/officeart/2005/8/quickstyle/simple1" qsCatId="simple" csTypeId="urn:microsoft.com/office/officeart/2005/8/colors/accent1_2" csCatId="accent1" phldr="1"/>
      <dgm:spPr/>
    </dgm:pt>
    <dgm:pt modelId="{BA51DB7E-294B-4A5F-8D31-934FA5465DE1}">
      <dgm:prSet phldrT="[Text]" custT="1"/>
      <dgm:spPr/>
      <dgm:t>
        <a:bodyPr/>
        <a:lstStyle/>
        <a:p>
          <a:r>
            <a:rPr lang="en-US" sz="1400" dirty="0"/>
            <a:t>Focus</a:t>
          </a:r>
        </a:p>
      </dgm:t>
    </dgm:pt>
    <dgm:pt modelId="{B73E2113-DFD0-43C5-BF91-CD480C1883BA}" type="parTrans" cxnId="{2BAE0534-B1F1-447A-A8F3-D75F2D8CD84A}">
      <dgm:prSet/>
      <dgm:spPr/>
      <dgm:t>
        <a:bodyPr/>
        <a:lstStyle/>
        <a:p>
          <a:endParaRPr lang="en-US"/>
        </a:p>
      </dgm:t>
    </dgm:pt>
    <dgm:pt modelId="{A4CCECF3-EFF8-4EF1-8801-D412AFD28733}" type="sibTrans" cxnId="{2BAE0534-B1F1-447A-A8F3-D75F2D8CD84A}">
      <dgm:prSet/>
      <dgm:spPr/>
      <dgm:t>
        <a:bodyPr/>
        <a:lstStyle/>
        <a:p>
          <a:endParaRPr lang="en-US"/>
        </a:p>
      </dgm:t>
    </dgm:pt>
    <dgm:pt modelId="{C72C9288-34EE-4156-A6D4-F40ED13CEC65}">
      <dgm:prSet phldrT="[Text]" custT="1"/>
      <dgm:spPr/>
      <dgm:t>
        <a:bodyPr/>
        <a:lstStyle/>
        <a:p>
          <a:r>
            <a:rPr lang="en-US" sz="1400" dirty="0"/>
            <a:t>Approach</a:t>
          </a:r>
        </a:p>
      </dgm:t>
    </dgm:pt>
    <dgm:pt modelId="{94576028-8FA0-477C-BC19-E8A3B840321F}" type="parTrans" cxnId="{4BF2F944-9DA6-41D0-8A9E-33D02B881186}">
      <dgm:prSet/>
      <dgm:spPr/>
      <dgm:t>
        <a:bodyPr/>
        <a:lstStyle/>
        <a:p>
          <a:endParaRPr lang="en-US"/>
        </a:p>
      </dgm:t>
    </dgm:pt>
    <dgm:pt modelId="{CE572EE4-FD71-4892-BCCD-4552EA31ECC1}" type="sibTrans" cxnId="{4BF2F944-9DA6-41D0-8A9E-33D02B881186}">
      <dgm:prSet/>
      <dgm:spPr/>
      <dgm:t>
        <a:bodyPr/>
        <a:lstStyle/>
        <a:p>
          <a:endParaRPr lang="en-US"/>
        </a:p>
      </dgm:t>
    </dgm:pt>
    <dgm:pt modelId="{1A67C18E-9C16-414F-9804-2F1B6CA4E547}">
      <dgm:prSet phldrT="[Text]" custT="1"/>
      <dgm:spPr/>
      <dgm:t>
        <a:bodyPr/>
        <a:lstStyle/>
        <a:p>
          <a:r>
            <a:rPr lang="en-US" sz="1400" dirty="0"/>
            <a:t>Findings</a:t>
          </a:r>
        </a:p>
      </dgm:t>
    </dgm:pt>
    <dgm:pt modelId="{37657B8B-D831-43C5-A14D-5C9EC66E43AD}" type="parTrans" cxnId="{5A9137C4-CB6D-4DA7-A6AE-6FF83116BF20}">
      <dgm:prSet/>
      <dgm:spPr/>
      <dgm:t>
        <a:bodyPr/>
        <a:lstStyle/>
        <a:p>
          <a:endParaRPr lang="en-US"/>
        </a:p>
      </dgm:t>
    </dgm:pt>
    <dgm:pt modelId="{3B2C26B1-1ECF-4C87-8DDA-1AE235024011}" type="sibTrans" cxnId="{5A9137C4-CB6D-4DA7-A6AE-6FF83116BF20}">
      <dgm:prSet/>
      <dgm:spPr/>
      <dgm:t>
        <a:bodyPr/>
        <a:lstStyle/>
        <a:p>
          <a:endParaRPr lang="en-US"/>
        </a:p>
      </dgm:t>
    </dgm:pt>
    <dgm:pt modelId="{EA5440B5-F6F3-4328-B06A-A6265572179E}">
      <dgm:prSet phldrT="[Text]" custT="1"/>
      <dgm:spPr/>
      <dgm:t>
        <a:bodyPr/>
        <a:lstStyle/>
        <a:p>
          <a:r>
            <a:rPr lang="en-US" sz="1400" dirty="0"/>
            <a:t>Understanding</a:t>
          </a:r>
        </a:p>
      </dgm:t>
    </dgm:pt>
    <dgm:pt modelId="{6D7DD453-B0DD-4461-9B11-5324AC036811}" type="parTrans" cxnId="{D2F6008F-DBB5-4EB8-B628-5FE18602EE5E}">
      <dgm:prSet/>
      <dgm:spPr/>
      <dgm:t>
        <a:bodyPr/>
        <a:lstStyle/>
        <a:p>
          <a:endParaRPr lang="en-US"/>
        </a:p>
      </dgm:t>
    </dgm:pt>
    <dgm:pt modelId="{A997C336-CE05-44C7-A8BD-E769539630B9}" type="sibTrans" cxnId="{D2F6008F-DBB5-4EB8-B628-5FE18602EE5E}">
      <dgm:prSet/>
      <dgm:spPr/>
      <dgm:t>
        <a:bodyPr/>
        <a:lstStyle/>
        <a:p>
          <a:endParaRPr lang="en-US"/>
        </a:p>
      </dgm:t>
    </dgm:pt>
    <dgm:pt modelId="{CD4A2FC9-63AF-4337-B0F2-183ED35F64A4}">
      <dgm:prSet phldrT="[Text]" custT="1"/>
      <dgm:spPr/>
      <dgm:t>
        <a:bodyPr/>
        <a:lstStyle/>
        <a:p>
          <a:r>
            <a:rPr lang="en-US" sz="1400" dirty="0"/>
            <a:t>Next Steps</a:t>
          </a:r>
        </a:p>
      </dgm:t>
    </dgm:pt>
    <dgm:pt modelId="{3F481DE1-DD4C-4D4D-A755-6ED9EF9277A7}" type="parTrans" cxnId="{3EF39E0B-2A00-437C-9A7A-9BABF517EB46}">
      <dgm:prSet/>
      <dgm:spPr/>
      <dgm:t>
        <a:bodyPr/>
        <a:lstStyle/>
        <a:p>
          <a:endParaRPr lang="en-US"/>
        </a:p>
      </dgm:t>
    </dgm:pt>
    <dgm:pt modelId="{DA8CE3F2-F568-4C80-92F9-0C58723CADCC}" type="sibTrans" cxnId="{3EF39E0B-2A00-437C-9A7A-9BABF517EB46}">
      <dgm:prSet/>
      <dgm:spPr/>
      <dgm:t>
        <a:bodyPr/>
        <a:lstStyle/>
        <a:p>
          <a:endParaRPr lang="en-US"/>
        </a:p>
      </dgm:t>
    </dgm:pt>
    <dgm:pt modelId="{54B909F1-1621-4A62-B2A4-6108952A7938}" type="pres">
      <dgm:prSet presAssocID="{049B8560-FA66-4DF5-B881-E0F87D53C93B}" presName="Name0" presStyleCnt="0">
        <dgm:presLayoutVars>
          <dgm:dir/>
          <dgm:resizeHandles val="exact"/>
        </dgm:presLayoutVars>
      </dgm:prSet>
      <dgm:spPr/>
    </dgm:pt>
    <dgm:pt modelId="{3368F2D7-B1B4-49FD-A565-7ACA465AEA88}" type="pres">
      <dgm:prSet presAssocID="{BA51DB7E-294B-4A5F-8D31-934FA5465DE1}" presName="parTxOnly" presStyleLbl="node1" presStyleIdx="0" presStyleCnt="5" custLinFactNeighborX="-1493">
        <dgm:presLayoutVars>
          <dgm:bulletEnabled val="1"/>
        </dgm:presLayoutVars>
      </dgm:prSet>
      <dgm:spPr/>
    </dgm:pt>
    <dgm:pt modelId="{8DAD5F9D-8718-4523-8057-8DD43C6417D6}" type="pres">
      <dgm:prSet presAssocID="{A4CCECF3-EFF8-4EF1-8801-D412AFD28733}" presName="parSpace" presStyleCnt="0"/>
      <dgm:spPr/>
    </dgm:pt>
    <dgm:pt modelId="{66B4A042-4B11-424D-96DE-7D62577A42D3}" type="pres">
      <dgm:prSet presAssocID="{C72C9288-34EE-4156-A6D4-F40ED13CEC65}" presName="parTxOnly" presStyleLbl="node1" presStyleIdx="1" presStyleCnt="5">
        <dgm:presLayoutVars>
          <dgm:bulletEnabled val="1"/>
        </dgm:presLayoutVars>
      </dgm:prSet>
      <dgm:spPr/>
    </dgm:pt>
    <dgm:pt modelId="{0C168587-5A1C-425F-9CDC-21015E8A00FA}" type="pres">
      <dgm:prSet presAssocID="{CE572EE4-FD71-4892-BCCD-4552EA31ECC1}" presName="parSpace" presStyleCnt="0"/>
      <dgm:spPr/>
    </dgm:pt>
    <dgm:pt modelId="{3DD613B5-982C-4427-AD94-B6992D5D10D6}" type="pres">
      <dgm:prSet presAssocID="{1A67C18E-9C16-414F-9804-2F1B6CA4E547}" presName="parTxOnly" presStyleLbl="node1" presStyleIdx="2" presStyleCnt="5" custLinFactNeighborX="4143" custLinFactNeighborY="20139">
        <dgm:presLayoutVars>
          <dgm:bulletEnabled val="1"/>
        </dgm:presLayoutVars>
      </dgm:prSet>
      <dgm:spPr/>
    </dgm:pt>
    <dgm:pt modelId="{E1EAFF7C-341D-4D59-B791-2C509A167B58}" type="pres">
      <dgm:prSet presAssocID="{3B2C26B1-1ECF-4C87-8DDA-1AE235024011}" presName="parSpace" presStyleCnt="0"/>
      <dgm:spPr/>
    </dgm:pt>
    <dgm:pt modelId="{00476535-5AEE-49F5-A6D3-CCF442A8274B}" type="pres">
      <dgm:prSet presAssocID="{EA5440B5-F6F3-4328-B06A-A6265572179E}" presName="parTxOnly" presStyleLbl="node1" presStyleIdx="3" presStyleCnt="5">
        <dgm:presLayoutVars>
          <dgm:bulletEnabled val="1"/>
        </dgm:presLayoutVars>
      </dgm:prSet>
      <dgm:spPr/>
    </dgm:pt>
    <dgm:pt modelId="{F34A6D4C-7CCD-41C0-B4E4-CDCA2E9EEA9C}" type="pres">
      <dgm:prSet presAssocID="{A997C336-CE05-44C7-A8BD-E769539630B9}" presName="parSpace" presStyleCnt="0"/>
      <dgm:spPr/>
    </dgm:pt>
    <dgm:pt modelId="{DD4C30E4-DDCA-46D4-86FD-3238B920BE31}" type="pres">
      <dgm:prSet presAssocID="{CD4A2FC9-63AF-4337-B0F2-183ED35F64A4}" presName="parTxOnly" presStyleLbl="node1" presStyleIdx="4" presStyleCnt="5">
        <dgm:presLayoutVars>
          <dgm:bulletEnabled val="1"/>
        </dgm:presLayoutVars>
      </dgm:prSet>
      <dgm:spPr/>
    </dgm:pt>
  </dgm:ptLst>
  <dgm:cxnLst>
    <dgm:cxn modelId="{3EF39E0B-2A00-437C-9A7A-9BABF517EB46}" srcId="{049B8560-FA66-4DF5-B881-E0F87D53C93B}" destId="{CD4A2FC9-63AF-4337-B0F2-183ED35F64A4}" srcOrd="4" destOrd="0" parTransId="{3F481DE1-DD4C-4D4D-A755-6ED9EF9277A7}" sibTransId="{DA8CE3F2-F568-4C80-92F9-0C58723CADCC}"/>
    <dgm:cxn modelId="{A03B2C19-670E-4044-A9E3-BFD7FC66E38A}" type="presOf" srcId="{CD4A2FC9-63AF-4337-B0F2-183ED35F64A4}" destId="{DD4C30E4-DDCA-46D4-86FD-3238B920BE31}" srcOrd="0" destOrd="0" presId="urn:microsoft.com/office/officeart/2005/8/layout/hChevron3"/>
    <dgm:cxn modelId="{4788D731-FEB8-48AF-B31E-33D74EE278FF}" type="presOf" srcId="{1A67C18E-9C16-414F-9804-2F1B6CA4E547}" destId="{3DD613B5-982C-4427-AD94-B6992D5D10D6}" srcOrd="0" destOrd="0" presId="urn:microsoft.com/office/officeart/2005/8/layout/hChevron3"/>
    <dgm:cxn modelId="{2BAE0534-B1F1-447A-A8F3-D75F2D8CD84A}" srcId="{049B8560-FA66-4DF5-B881-E0F87D53C93B}" destId="{BA51DB7E-294B-4A5F-8D31-934FA5465DE1}" srcOrd="0" destOrd="0" parTransId="{B73E2113-DFD0-43C5-BF91-CD480C1883BA}" sibTransId="{A4CCECF3-EFF8-4EF1-8801-D412AFD28733}"/>
    <dgm:cxn modelId="{AC3A1335-AF74-42E3-B2B5-A0D729592FEC}" type="presOf" srcId="{EA5440B5-F6F3-4328-B06A-A6265572179E}" destId="{00476535-5AEE-49F5-A6D3-CCF442A8274B}" srcOrd="0" destOrd="0" presId="urn:microsoft.com/office/officeart/2005/8/layout/hChevron3"/>
    <dgm:cxn modelId="{4BF2F944-9DA6-41D0-8A9E-33D02B881186}" srcId="{049B8560-FA66-4DF5-B881-E0F87D53C93B}" destId="{C72C9288-34EE-4156-A6D4-F40ED13CEC65}" srcOrd="1" destOrd="0" parTransId="{94576028-8FA0-477C-BC19-E8A3B840321F}" sibTransId="{CE572EE4-FD71-4892-BCCD-4552EA31ECC1}"/>
    <dgm:cxn modelId="{25F8467A-59F4-4A80-A385-99400C45E6AB}" type="presOf" srcId="{C72C9288-34EE-4156-A6D4-F40ED13CEC65}" destId="{66B4A042-4B11-424D-96DE-7D62577A42D3}" srcOrd="0" destOrd="0" presId="urn:microsoft.com/office/officeart/2005/8/layout/hChevron3"/>
    <dgm:cxn modelId="{E8420B8A-719D-4221-9CD7-591CF83F96FD}" type="presOf" srcId="{BA51DB7E-294B-4A5F-8D31-934FA5465DE1}" destId="{3368F2D7-B1B4-49FD-A565-7ACA465AEA88}" srcOrd="0" destOrd="0" presId="urn:microsoft.com/office/officeart/2005/8/layout/hChevron3"/>
    <dgm:cxn modelId="{D2F6008F-DBB5-4EB8-B628-5FE18602EE5E}" srcId="{049B8560-FA66-4DF5-B881-E0F87D53C93B}" destId="{EA5440B5-F6F3-4328-B06A-A6265572179E}" srcOrd="3" destOrd="0" parTransId="{6D7DD453-B0DD-4461-9B11-5324AC036811}" sibTransId="{A997C336-CE05-44C7-A8BD-E769539630B9}"/>
    <dgm:cxn modelId="{5A9137C4-CB6D-4DA7-A6AE-6FF83116BF20}" srcId="{049B8560-FA66-4DF5-B881-E0F87D53C93B}" destId="{1A67C18E-9C16-414F-9804-2F1B6CA4E547}" srcOrd="2" destOrd="0" parTransId="{37657B8B-D831-43C5-A14D-5C9EC66E43AD}" sibTransId="{3B2C26B1-1ECF-4C87-8DDA-1AE235024011}"/>
    <dgm:cxn modelId="{0AB218DF-B2DA-4376-A614-E453A53A1FDB}" type="presOf" srcId="{049B8560-FA66-4DF5-B881-E0F87D53C93B}" destId="{54B909F1-1621-4A62-B2A4-6108952A7938}" srcOrd="0" destOrd="0" presId="urn:microsoft.com/office/officeart/2005/8/layout/hChevron3"/>
    <dgm:cxn modelId="{8D29FA81-3EE3-4FB2-883B-9A03A389BF1B}" type="presParOf" srcId="{54B909F1-1621-4A62-B2A4-6108952A7938}" destId="{3368F2D7-B1B4-49FD-A565-7ACA465AEA88}" srcOrd="0" destOrd="0" presId="urn:microsoft.com/office/officeart/2005/8/layout/hChevron3"/>
    <dgm:cxn modelId="{A9DE7310-4109-4796-BE75-05C499FB9462}" type="presParOf" srcId="{54B909F1-1621-4A62-B2A4-6108952A7938}" destId="{8DAD5F9D-8718-4523-8057-8DD43C6417D6}" srcOrd="1" destOrd="0" presId="urn:microsoft.com/office/officeart/2005/8/layout/hChevron3"/>
    <dgm:cxn modelId="{B2AA3C6F-2198-4F08-9777-7459E2178662}" type="presParOf" srcId="{54B909F1-1621-4A62-B2A4-6108952A7938}" destId="{66B4A042-4B11-424D-96DE-7D62577A42D3}" srcOrd="2" destOrd="0" presId="urn:microsoft.com/office/officeart/2005/8/layout/hChevron3"/>
    <dgm:cxn modelId="{706F82D7-0138-4D5E-B75E-990D12C98A2C}" type="presParOf" srcId="{54B909F1-1621-4A62-B2A4-6108952A7938}" destId="{0C168587-5A1C-425F-9CDC-21015E8A00FA}" srcOrd="3" destOrd="0" presId="urn:microsoft.com/office/officeart/2005/8/layout/hChevron3"/>
    <dgm:cxn modelId="{443BBA8A-E08A-4E94-A77C-BD1BCB785ED5}" type="presParOf" srcId="{54B909F1-1621-4A62-B2A4-6108952A7938}" destId="{3DD613B5-982C-4427-AD94-B6992D5D10D6}" srcOrd="4" destOrd="0" presId="urn:microsoft.com/office/officeart/2005/8/layout/hChevron3"/>
    <dgm:cxn modelId="{0726A849-04E0-404A-A9E7-A0FF5F118F98}" type="presParOf" srcId="{54B909F1-1621-4A62-B2A4-6108952A7938}" destId="{E1EAFF7C-341D-4D59-B791-2C509A167B58}" srcOrd="5" destOrd="0" presId="urn:microsoft.com/office/officeart/2005/8/layout/hChevron3"/>
    <dgm:cxn modelId="{B630C88B-56D5-4E62-B5E7-13C742F09892}" type="presParOf" srcId="{54B909F1-1621-4A62-B2A4-6108952A7938}" destId="{00476535-5AEE-49F5-A6D3-CCF442A8274B}" srcOrd="6" destOrd="0" presId="urn:microsoft.com/office/officeart/2005/8/layout/hChevron3"/>
    <dgm:cxn modelId="{84201935-92D0-4729-B3BC-F0EDA5C46639}" type="presParOf" srcId="{54B909F1-1621-4A62-B2A4-6108952A7938}" destId="{F34A6D4C-7CCD-41C0-B4E4-CDCA2E9EEA9C}" srcOrd="7" destOrd="0" presId="urn:microsoft.com/office/officeart/2005/8/layout/hChevron3"/>
    <dgm:cxn modelId="{637A8CD1-3E86-476D-A083-CF2ED9AFB1AD}" type="presParOf" srcId="{54B909F1-1621-4A62-B2A4-6108952A7938}" destId="{DD4C30E4-DDCA-46D4-86FD-3238B920BE31}" srcOrd="8" destOrd="0" presId="urn:microsoft.com/office/officeart/2005/8/layout/hChevron3"/>
  </dgm:cxnLst>
  <dgm:bg>
    <a:solidFill>
      <a:schemeClr val="bg2"/>
    </a:solidFill>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8F2D7-B1B4-49FD-A565-7ACA465AEA88}">
      <dsp:nvSpPr>
        <dsp:cNvPr id="0" name=""/>
        <dsp:cNvSpPr/>
      </dsp:nvSpPr>
      <dsp:spPr>
        <a:xfrm>
          <a:off x="0" y="0"/>
          <a:ext cx="2220701" cy="228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Focus</a:t>
          </a:r>
        </a:p>
      </dsp:txBody>
      <dsp:txXfrm>
        <a:off x="0" y="0"/>
        <a:ext cx="2163551" cy="228599"/>
      </dsp:txXfrm>
    </dsp:sp>
    <dsp:sp modelId="{66B4A042-4B11-424D-96DE-7D62577A42D3}">
      <dsp:nvSpPr>
        <dsp:cNvPr id="0" name=""/>
        <dsp:cNvSpPr/>
      </dsp:nvSpPr>
      <dsp:spPr>
        <a:xfrm>
          <a:off x="1777700"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Approach</a:t>
          </a:r>
        </a:p>
      </dsp:txBody>
      <dsp:txXfrm>
        <a:off x="1892000" y="0"/>
        <a:ext cx="1992102" cy="228599"/>
      </dsp:txXfrm>
    </dsp:sp>
    <dsp:sp modelId="{3DD613B5-982C-4427-AD94-B6992D5D10D6}">
      <dsp:nvSpPr>
        <dsp:cNvPr id="0" name=""/>
        <dsp:cNvSpPr/>
      </dsp:nvSpPr>
      <dsp:spPr>
        <a:xfrm>
          <a:off x="3572662"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Findings</a:t>
          </a:r>
        </a:p>
      </dsp:txBody>
      <dsp:txXfrm>
        <a:off x="3686962" y="0"/>
        <a:ext cx="1992102" cy="228599"/>
      </dsp:txXfrm>
    </dsp:sp>
    <dsp:sp modelId="{00476535-5AEE-49F5-A6D3-CCF442A8274B}">
      <dsp:nvSpPr>
        <dsp:cNvPr id="0" name=""/>
        <dsp:cNvSpPr/>
      </dsp:nvSpPr>
      <dsp:spPr>
        <a:xfrm>
          <a:off x="5330823"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Understanding</a:t>
          </a:r>
        </a:p>
      </dsp:txBody>
      <dsp:txXfrm>
        <a:off x="5445123" y="0"/>
        <a:ext cx="1992102" cy="228599"/>
      </dsp:txXfrm>
    </dsp:sp>
    <dsp:sp modelId="{DD4C30E4-DDCA-46D4-86FD-3238B920BE31}">
      <dsp:nvSpPr>
        <dsp:cNvPr id="0" name=""/>
        <dsp:cNvSpPr/>
      </dsp:nvSpPr>
      <dsp:spPr>
        <a:xfrm>
          <a:off x="7107384"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Next Steps</a:t>
          </a:r>
        </a:p>
      </dsp:txBody>
      <dsp:txXfrm>
        <a:off x="7221684" y="0"/>
        <a:ext cx="1992102" cy="2285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C4F56-E11B-444B-A67F-895307D20F14}">
      <dsp:nvSpPr>
        <dsp:cNvPr id="0" name=""/>
        <dsp:cNvSpPr/>
      </dsp:nvSpPr>
      <dsp:spPr>
        <a:xfrm rot="16200000">
          <a:off x="-1388241" y="2334055"/>
          <a:ext cx="3374323" cy="283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8062" bIns="0" numCol="1" spcCol="1270" anchor="t" anchorCtr="0">
          <a:noAutofit/>
        </a:bodyPr>
        <a:lstStyle/>
        <a:p>
          <a:pPr marL="0" lvl="0" indent="0" algn="r" defTabSz="800100">
            <a:lnSpc>
              <a:spcPct val="90000"/>
            </a:lnSpc>
            <a:spcBef>
              <a:spcPct val="0"/>
            </a:spcBef>
            <a:spcAft>
              <a:spcPct val="35000"/>
            </a:spcAft>
            <a:buNone/>
          </a:pPr>
          <a:r>
            <a:rPr lang="en-US" sz="1800" kern="1200" dirty="0"/>
            <a:t>Evaluate TCOB Enrollment Data</a:t>
          </a:r>
        </a:p>
      </dsp:txBody>
      <dsp:txXfrm>
        <a:off x="-1388241" y="2334055"/>
        <a:ext cx="3374323" cy="283655"/>
      </dsp:txXfrm>
    </dsp:sp>
    <dsp:sp modelId="{9A2FFCC2-6379-4ABC-8A7C-0ED4BBD8CC19}">
      <dsp:nvSpPr>
        <dsp:cNvPr id="0" name=""/>
        <dsp:cNvSpPr/>
      </dsp:nvSpPr>
      <dsp:spPr>
        <a:xfrm>
          <a:off x="535932" y="788721"/>
          <a:ext cx="2361139" cy="3374323"/>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418062"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Enrollment trends across the college</a:t>
          </a:r>
        </a:p>
        <a:p>
          <a:pPr marL="171450" lvl="1" indent="-171450" algn="l" defTabSz="711200">
            <a:lnSpc>
              <a:spcPct val="90000"/>
            </a:lnSpc>
            <a:spcBef>
              <a:spcPct val="0"/>
            </a:spcBef>
            <a:spcAft>
              <a:spcPct val="15000"/>
            </a:spcAft>
            <a:buChar char="•"/>
          </a:pPr>
          <a:r>
            <a:rPr lang="en-US" sz="1600" kern="1200" dirty="0"/>
            <a:t>Major enrollment by gender</a:t>
          </a:r>
        </a:p>
        <a:p>
          <a:pPr marL="171450" lvl="1" indent="-171450" algn="l" defTabSz="711200">
            <a:lnSpc>
              <a:spcPct val="90000"/>
            </a:lnSpc>
            <a:spcBef>
              <a:spcPct val="0"/>
            </a:spcBef>
            <a:spcAft>
              <a:spcPct val="15000"/>
            </a:spcAft>
            <a:buChar char="•"/>
          </a:pPr>
          <a:r>
            <a:rPr lang="en-US" sz="1600" kern="1200" dirty="0"/>
            <a:t>Direct Admit enrollment </a:t>
          </a:r>
        </a:p>
        <a:p>
          <a:pPr marL="171450" lvl="1" indent="-171450" algn="l" defTabSz="711200">
            <a:lnSpc>
              <a:spcPct val="90000"/>
            </a:lnSpc>
            <a:spcBef>
              <a:spcPct val="0"/>
            </a:spcBef>
            <a:spcAft>
              <a:spcPct val="15000"/>
            </a:spcAft>
            <a:buChar char="•"/>
          </a:pPr>
          <a:r>
            <a:rPr lang="en-US" sz="1600" kern="1200" dirty="0"/>
            <a:t>Fall 2013 – Fall 2018 data</a:t>
          </a:r>
        </a:p>
      </dsp:txBody>
      <dsp:txXfrm>
        <a:off x="535932" y="788721"/>
        <a:ext cx="2361139" cy="3374323"/>
      </dsp:txXfrm>
    </dsp:sp>
    <dsp:sp modelId="{F785F370-26FF-4A7B-AB5F-0CA5827C162F}">
      <dsp:nvSpPr>
        <dsp:cNvPr id="0" name=""/>
        <dsp:cNvSpPr/>
      </dsp:nvSpPr>
      <dsp:spPr>
        <a:xfrm>
          <a:off x="61909" y="163010"/>
          <a:ext cx="948047" cy="94804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9E3478-0079-478D-AF69-5621E011E5D2}">
      <dsp:nvSpPr>
        <dsp:cNvPr id="0" name=""/>
        <dsp:cNvSpPr/>
      </dsp:nvSpPr>
      <dsp:spPr>
        <a:xfrm rot="16200000">
          <a:off x="2069914" y="2317370"/>
          <a:ext cx="3374323" cy="317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8062" bIns="0" numCol="1" spcCol="1270" anchor="t" anchorCtr="0">
          <a:noAutofit/>
        </a:bodyPr>
        <a:lstStyle/>
        <a:p>
          <a:pPr marL="0" lvl="0" indent="0" algn="r" defTabSz="800100">
            <a:lnSpc>
              <a:spcPct val="90000"/>
            </a:lnSpc>
            <a:spcBef>
              <a:spcPct val="0"/>
            </a:spcBef>
            <a:spcAft>
              <a:spcPct val="35000"/>
            </a:spcAft>
            <a:buNone/>
          </a:pPr>
          <a:r>
            <a:rPr lang="en-US" sz="1800" kern="1200" dirty="0"/>
            <a:t>Survey Tippie Female Students</a:t>
          </a:r>
        </a:p>
      </dsp:txBody>
      <dsp:txXfrm>
        <a:off x="2069914" y="2317370"/>
        <a:ext cx="3374323" cy="317026"/>
      </dsp:txXfrm>
    </dsp:sp>
    <dsp:sp modelId="{B9A110DB-551D-45F1-9CAA-5B93E5C2C59A}">
      <dsp:nvSpPr>
        <dsp:cNvPr id="0" name=""/>
        <dsp:cNvSpPr/>
      </dsp:nvSpPr>
      <dsp:spPr>
        <a:xfrm>
          <a:off x="3994087" y="788721"/>
          <a:ext cx="2361139" cy="3374323"/>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418062"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a:t>Discover how women perceive BAIS</a:t>
          </a:r>
          <a:endParaRPr lang="en-US" sz="1600" kern="1200" dirty="0"/>
        </a:p>
        <a:p>
          <a:pPr marL="171450" lvl="1" indent="-171450" algn="l" defTabSz="711200">
            <a:lnSpc>
              <a:spcPct val="90000"/>
            </a:lnSpc>
            <a:spcBef>
              <a:spcPct val="0"/>
            </a:spcBef>
            <a:spcAft>
              <a:spcPct val="15000"/>
            </a:spcAft>
            <a:buChar char="•"/>
          </a:pPr>
          <a:r>
            <a:rPr lang="en-US" sz="1600" kern="1200"/>
            <a:t>Explore factors that influence their decisions</a:t>
          </a:r>
          <a:endParaRPr lang="en-US" sz="1600" kern="1200" dirty="0"/>
        </a:p>
        <a:p>
          <a:pPr marL="171450" lvl="1" indent="-171450" algn="l" defTabSz="711200">
            <a:lnSpc>
              <a:spcPct val="90000"/>
            </a:lnSpc>
            <a:spcBef>
              <a:spcPct val="0"/>
            </a:spcBef>
            <a:spcAft>
              <a:spcPct val="15000"/>
            </a:spcAft>
            <a:buChar char="•"/>
          </a:pPr>
          <a:r>
            <a:rPr lang="en-US" sz="1600" kern="1200"/>
            <a:t>Understand why women choose BAIS</a:t>
          </a:r>
          <a:endParaRPr lang="en-US" sz="1600" kern="1200" dirty="0"/>
        </a:p>
        <a:p>
          <a:pPr marL="171450" lvl="1" indent="-171450" algn="l" defTabSz="711200">
            <a:lnSpc>
              <a:spcPct val="90000"/>
            </a:lnSpc>
            <a:spcBef>
              <a:spcPct val="0"/>
            </a:spcBef>
            <a:spcAft>
              <a:spcPct val="15000"/>
            </a:spcAft>
            <a:buChar char="•"/>
          </a:pPr>
          <a:r>
            <a:rPr lang="en-US" sz="1600" kern="1200" dirty="0"/>
            <a:t>Recognize how women want to be supported </a:t>
          </a:r>
        </a:p>
        <a:p>
          <a:pPr marL="171450" lvl="1" indent="-171450" algn="l" defTabSz="711200">
            <a:lnSpc>
              <a:spcPct val="90000"/>
            </a:lnSpc>
            <a:spcBef>
              <a:spcPct val="0"/>
            </a:spcBef>
            <a:spcAft>
              <a:spcPct val="15000"/>
            </a:spcAft>
            <a:buChar char="•"/>
          </a:pPr>
          <a:endParaRPr lang="en-US" sz="1600" kern="1200" dirty="0"/>
        </a:p>
      </dsp:txBody>
      <dsp:txXfrm>
        <a:off x="3994087" y="788721"/>
        <a:ext cx="2361139" cy="3374323"/>
      </dsp:txXfrm>
    </dsp:sp>
    <dsp:sp modelId="{114A90E3-4DAA-493D-AB1C-BD6A29CCAF80}">
      <dsp:nvSpPr>
        <dsp:cNvPr id="0" name=""/>
        <dsp:cNvSpPr/>
      </dsp:nvSpPr>
      <dsp:spPr>
        <a:xfrm>
          <a:off x="3520064" y="163010"/>
          <a:ext cx="948047" cy="948047"/>
        </a:xfrm>
        <a:prstGeom prst="rect">
          <a:avLst/>
        </a:prstGeom>
        <a:blipFill rotWithShape="1">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7D3C65-7AE3-4BF9-8C6C-B3795AFE944B}">
      <dsp:nvSpPr>
        <dsp:cNvPr id="0" name=""/>
        <dsp:cNvSpPr/>
      </dsp:nvSpPr>
      <dsp:spPr>
        <a:xfrm rot="16200000">
          <a:off x="5528069" y="2238871"/>
          <a:ext cx="3374323" cy="474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8062" bIns="0" numCol="1" spcCol="1270" anchor="t" anchorCtr="0">
          <a:noAutofit/>
        </a:bodyPr>
        <a:lstStyle/>
        <a:p>
          <a:pPr marL="0" lvl="0" indent="0" algn="r" defTabSz="800100">
            <a:lnSpc>
              <a:spcPct val="90000"/>
            </a:lnSpc>
            <a:spcBef>
              <a:spcPct val="0"/>
            </a:spcBef>
            <a:spcAft>
              <a:spcPct val="35000"/>
            </a:spcAft>
            <a:buNone/>
          </a:pPr>
          <a:r>
            <a:rPr lang="en-US" sz="1800" kern="1200" dirty="0"/>
            <a:t>Research Women in STEM* and Factors of Influence</a:t>
          </a:r>
        </a:p>
      </dsp:txBody>
      <dsp:txXfrm>
        <a:off x="5528069" y="2238871"/>
        <a:ext cx="3374323" cy="474023"/>
      </dsp:txXfrm>
    </dsp:sp>
    <dsp:sp modelId="{D5168F83-CB2E-4DB5-8212-C0BCE7ADAC4A}">
      <dsp:nvSpPr>
        <dsp:cNvPr id="0" name=""/>
        <dsp:cNvSpPr/>
      </dsp:nvSpPr>
      <dsp:spPr>
        <a:xfrm>
          <a:off x="7452243" y="788721"/>
          <a:ext cx="2361139" cy="3374323"/>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418062"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Social inclusion </a:t>
          </a:r>
        </a:p>
        <a:p>
          <a:pPr marL="171450" lvl="1" indent="-171450" algn="l" defTabSz="711200">
            <a:lnSpc>
              <a:spcPct val="90000"/>
            </a:lnSpc>
            <a:spcBef>
              <a:spcPct val="0"/>
            </a:spcBef>
            <a:spcAft>
              <a:spcPct val="15000"/>
            </a:spcAft>
            <a:buChar char="•"/>
          </a:pPr>
          <a:r>
            <a:rPr lang="en-US" sz="1600" kern="1200" dirty="0"/>
            <a:t>Underrepresentation in STEM - focus on MIS, IS and Computer Science articles</a:t>
          </a:r>
        </a:p>
        <a:p>
          <a:pPr marL="171450" lvl="1" indent="-171450" algn="l" defTabSz="711200">
            <a:lnSpc>
              <a:spcPct val="90000"/>
            </a:lnSpc>
            <a:spcBef>
              <a:spcPct val="0"/>
            </a:spcBef>
            <a:spcAft>
              <a:spcPct val="15000"/>
            </a:spcAft>
            <a:buChar char="•"/>
          </a:pPr>
          <a:r>
            <a:rPr lang="en-US" sz="1600" kern="1200" dirty="0"/>
            <a:t>Stereotyping</a:t>
          </a:r>
        </a:p>
        <a:p>
          <a:pPr marL="171450" lvl="1" indent="-171450" algn="l" defTabSz="711200">
            <a:lnSpc>
              <a:spcPct val="90000"/>
            </a:lnSpc>
            <a:spcBef>
              <a:spcPct val="0"/>
            </a:spcBef>
            <a:spcAft>
              <a:spcPct val="15000"/>
            </a:spcAft>
            <a:buChar char="•"/>
          </a:pPr>
          <a:r>
            <a:rPr lang="en-US" sz="1600" kern="1200" dirty="0"/>
            <a:t>Gender bias</a:t>
          </a:r>
        </a:p>
      </dsp:txBody>
      <dsp:txXfrm>
        <a:off x="7452243" y="788721"/>
        <a:ext cx="2361139" cy="3374323"/>
      </dsp:txXfrm>
    </dsp:sp>
    <dsp:sp modelId="{C7F497DE-42A8-4659-BCBE-DF2C9D238F35}">
      <dsp:nvSpPr>
        <dsp:cNvPr id="0" name=""/>
        <dsp:cNvSpPr/>
      </dsp:nvSpPr>
      <dsp:spPr>
        <a:xfrm>
          <a:off x="6978219" y="163010"/>
          <a:ext cx="948047" cy="94804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CACE-F215-4091-98C6-CF47C6C4F231}">
      <dsp:nvSpPr>
        <dsp:cNvPr id="0" name=""/>
        <dsp:cNvSpPr/>
      </dsp:nvSpPr>
      <dsp:spPr>
        <a:xfrm>
          <a:off x="2664" y="520483"/>
          <a:ext cx="1602715" cy="236522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US" sz="1700" kern="1200" dirty="0"/>
            <a:t>Number Surveyed</a:t>
          </a:r>
        </a:p>
      </dsp:txBody>
      <dsp:txXfrm rot="16200000">
        <a:off x="-806805" y="1329953"/>
        <a:ext cx="1939482" cy="320543"/>
      </dsp:txXfrm>
    </dsp:sp>
    <dsp:sp modelId="{12DEE8F4-56C6-449B-92F9-7476E550C5A2}">
      <dsp:nvSpPr>
        <dsp:cNvPr id="0" name=""/>
        <dsp:cNvSpPr/>
      </dsp:nvSpPr>
      <dsp:spPr>
        <a:xfrm>
          <a:off x="323207" y="520483"/>
          <a:ext cx="1194022" cy="23652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7160" rIns="0" bIns="0" numCol="1" spcCol="1270" anchor="t" anchorCtr="0">
          <a:noAutofit/>
        </a:bodyPr>
        <a:lstStyle/>
        <a:p>
          <a:pPr marL="0" lvl="0" indent="0" algn="ctr" defTabSz="1778000">
            <a:lnSpc>
              <a:spcPct val="90000"/>
            </a:lnSpc>
            <a:spcBef>
              <a:spcPct val="0"/>
            </a:spcBef>
            <a:spcAft>
              <a:spcPct val="35000"/>
            </a:spcAft>
            <a:buNone/>
          </a:pPr>
          <a:endParaRPr lang="en-US" sz="4000" kern="1200" dirty="0"/>
        </a:p>
        <a:p>
          <a:pPr marL="0" lvl="0" indent="0" algn="ctr" defTabSz="1778000">
            <a:lnSpc>
              <a:spcPct val="90000"/>
            </a:lnSpc>
            <a:spcBef>
              <a:spcPct val="0"/>
            </a:spcBef>
            <a:spcAft>
              <a:spcPct val="35000"/>
            </a:spcAft>
            <a:buNone/>
          </a:pPr>
          <a:r>
            <a:rPr lang="en-US" sz="4000" kern="1200" dirty="0"/>
            <a:t>1465</a:t>
          </a:r>
        </a:p>
      </dsp:txBody>
      <dsp:txXfrm>
        <a:off x="323207" y="520483"/>
        <a:ext cx="1194022" cy="2365223"/>
      </dsp:txXfrm>
    </dsp:sp>
    <dsp:sp modelId="{8B13FAFF-1BAB-4F5D-B03B-AF5567979F1B}">
      <dsp:nvSpPr>
        <dsp:cNvPr id="0" name=""/>
        <dsp:cNvSpPr/>
      </dsp:nvSpPr>
      <dsp:spPr>
        <a:xfrm>
          <a:off x="1661474" y="520483"/>
          <a:ext cx="1602715" cy="236522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US" sz="1700" kern="1200" dirty="0"/>
            <a:t>Total Opened</a:t>
          </a:r>
        </a:p>
      </dsp:txBody>
      <dsp:txXfrm rot="16200000">
        <a:off x="852004" y="1329953"/>
        <a:ext cx="1939482" cy="320543"/>
      </dsp:txXfrm>
    </dsp:sp>
    <dsp:sp modelId="{C1599E50-855C-4622-B602-5D285D78AD4E}">
      <dsp:nvSpPr>
        <dsp:cNvPr id="0" name=""/>
        <dsp:cNvSpPr/>
      </dsp:nvSpPr>
      <dsp:spPr>
        <a:xfrm rot="5400000">
          <a:off x="1528209" y="2048535"/>
          <a:ext cx="282558" cy="24040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671456-C4A6-4F2F-AF85-4CBCE682C3A1}">
      <dsp:nvSpPr>
        <dsp:cNvPr id="0" name=""/>
        <dsp:cNvSpPr/>
      </dsp:nvSpPr>
      <dsp:spPr>
        <a:xfrm>
          <a:off x="1982017" y="520483"/>
          <a:ext cx="1194022" cy="23652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3731" rIns="0" bIns="0" numCol="1" spcCol="1270" anchor="t" anchorCtr="0">
          <a:noAutofit/>
        </a:bodyPr>
        <a:lstStyle/>
        <a:p>
          <a:pPr marL="0" lvl="0" indent="0" algn="ctr" defTabSz="1733550">
            <a:lnSpc>
              <a:spcPct val="90000"/>
            </a:lnSpc>
            <a:spcBef>
              <a:spcPct val="0"/>
            </a:spcBef>
            <a:spcAft>
              <a:spcPct val="35000"/>
            </a:spcAft>
            <a:buNone/>
          </a:pPr>
          <a:endParaRPr lang="en-US" sz="3900" kern="1200" dirty="0"/>
        </a:p>
        <a:p>
          <a:pPr marL="0" lvl="0" indent="0" algn="ctr" defTabSz="1733550">
            <a:lnSpc>
              <a:spcPct val="90000"/>
            </a:lnSpc>
            <a:spcBef>
              <a:spcPct val="0"/>
            </a:spcBef>
            <a:spcAft>
              <a:spcPct val="35000"/>
            </a:spcAft>
            <a:buNone/>
          </a:pPr>
          <a:r>
            <a:rPr lang="en-US" sz="3900" kern="1200" dirty="0"/>
            <a:t>1017</a:t>
          </a:r>
        </a:p>
        <a:p>
          <a:pPr marL="0" lvl="0" indent="0" algn="l" defTabSz="1733550">
            <a:lnSpc>
              <a:spcPct val="90000"/>
            </a:lnSpc>
            <a:spcBef>
              <a:spcPct val="0"/>
            </a:spcBef>
            <a:spcAft>
              <a:spcPct val="35000"/>
            </a:spcAft>
            <a:buNone/>
          </a:pPr>
          <a:r>
            <a:rPr lang="en-US" sz="3900" kern="1200" dirty="0"/>
            <a:t>(69%)</a:t>
          </a:r>
        </a:p>
      </dsp:txBody>
      <dsp:txXfrm>
        <a:off x="1982017" y="520483"/>
        <a:ext cx="1194022" cy="2365223"/>
      </dsp:txXfrm>
    </dsp:sp>
    <dsp:sp modelId="{D30A4B4C-FE7E-421C-BBAF-6F817BDBB760}">
      <dsp:nvSpPr>
        <dsp:cNvPr id="0" name=""/>
        <dsp:cNvSpPr/>
      </dsp:nvSpPr>
      <dsp:spPr>
        <a:xfrm>
          <a:off x="3320285" y="520483"/>
          <a:ext cx="1602715" cy="236522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US" sz="1700" kern="1200" dirty="0"/>
            <a:t>Total Responses</a:t>
          </a:r>
        </a:p>
      </dsp:txBody>
      <dsp:txXfrm rot="16200000">
        <a:off x="2510815" y="1329953"/>
        <a:ext cx="1939482" cy="320543"/>
      </dsp:txXfrm>
    </dsp:sp>
    <dsp:sp modelId="{5B674B4B-FC6B-479D-96B9-68F386F42072}">
      <dsp:nvSpPr>
        <dsp:cNvPr id="0" name=""/>
        <dsp:cNvSpPr/>
      </dsp:nvSpPr>
      <dsp:spPr>
        <a:xfrm rot="5400000">
          <a:off x="3187019" y="2048535"/>
          <a:ext cx="282558" cy="24040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782318-4A13-42E4-AF3F-C554C23F1EB8}">
      <dsp:nvSpPr>
        <dsp:cNvPr id="0" name=""/>
        <dsp:cNvSpPr/>
      </dsp:nvSpPr>
      <dsp:spPr>
        <a:xfrm>
          <a:off x="3640828" y="520483"/>
          <a:ext cx="1194022" cy="23652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3731" rIns="0" bIns="0" numCol="1" spcCol="1270" anchor="t" anchorCtr="0">
          <a:noAutofit/>
        </a:bodyPr>
        <a:lstStyle/>
        <a:p>
          <a:pPr marL="0" lvl="0" indent="0" algn="ctr" defTabSz="1733550">
            <a:lnSpc>
              <a:spcPct val="90000"/>
            </a:lnSpc>
            <a:spcBef>
              <a:spcPct val="0"/>
            </a:spcBef>
            <a:spcAft>
              <a:spcPct val="35000"/>
            </a:spcAft>
            <a:buNone/>
          </a:pPr>
          <a:endParaRPr lang="en-US" sz="3900" kern="1200" dirty="0"/>
        </a:p>
        <a:p>
          <a:pPr marL="0" lvl="0" indent="0" algn="ctr" defTabSz="1733550">
            <a:lnSpc>
              <a:spcPct val="90000"/>
            </a:lnSpc>
            <a:spcBef>
              <a:spcPct val="0"/>
            </a:spcBef>
            <a:spcAft>
              <a:spcPct val="35000"/>
            </a:spcAft>
            <a:buNone/>
          </a:pPr>
          <a:r>
            <a:rPr lang="en-US" sz="3900" kern="1200" dirty="0"/>
            <a:t>369</a:t>
          </a:r>
        </a:p>
      </dsp:txBody>
      <dsp:txXfrm>
        <a:off x="3640828" y="520483"/>
        <a:ext cx="1194022" cy="2365223"/>
      </dsp:txXfrm>
    </dsp:sp>
    <dsp:sp modelId="{7BA6D7A9-BA00-42A2-B299-DA67EDB352CD}">
      <dsp:nvSpPr>
        <dsp:cNvPr id="0" name=""/>
        <dsp:cNvSpPr/>
      </dsp:nvSpPr>
      <dsp:spPr>
        <a:xfrm>
          <a:off x="4979095" y="520483"/>
          <a:ext cx="1602715" cy="2365223"/>
        </a:xfrm>
        <a:prstGeom prst="roundRect">
          <a:avLst>
            <a:gd name="adj" fmla="val 5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n-US" sz="1600" kern="1200" dirty="0"/>
            <a:t>% Response Rate*</a:t>
          </a:r>
        </a:p>
      </dsp:txBody>
      <dsp:txXfrm rot="16200000">
        <a:off x="4169625" y="1329953"/>
        <a:ext cx="1939482" cy="320543"/>
      </dsp:txXfrm>
    </dsp:sp>
    <dsp:sp modelId="{8CE98D55-2EC8-41DE-A352-D07AFD6CCCC2}">
      <dsp:nvSpPr>
        <dsp:cNvPr id="0" name=""/>
        <dsp:cNvSpPr/>
      </dsp:nvSpPr>
      <dsp:spPr>
        <a:xfrm rot="5400000">
          <a:off x="4845829" y="2048535"/>
          <a:ext cx="282558" cy="24040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1305F0-1D5D-475F-9886-DD253F38C6F4}">
      <dsp:nvSpPr>
        <dsp:cNvPr id="0" name=""/>
        <dsp:cNvSpPr/>
      </dsp:nvSpPr>
      <dsp:spPr>
        <a:xfrm>
          <a:off x="5299638" y="520483"/>
          <a:ext cx="1194022" cy="23652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3731" rIns="0" bIns="0" numCol="1" spcCol="1270" anchor="t" anchorCtr="0">
          <a:noAutofit/>
        </a:bodyPr>
        <a:lstStyle/>
        <a:p>
          <a:pPr marL="0" lvl="0" indent="0" algn="ctr" defTabSz="1733550">
            <a:lnSpc>
              <a:spcPct val="90000"/>
            </a:lnSpc>
            <a:spcBef>
              <a:spcPct val="0"/>
            </a:spcBef>
            <a:spcAft>
              <a:spcPct val="35000"/>
            </a:spcAft>
            <a:buNone/>
          </a:pPr>
          <a:endParaRPr lang="en-US" sz="3900" kern="1200" dirty="0"/>
        </a:p>
        <a:p>
          <a:pPr marL="0" lvl="0" indent="0" algn="ctr" defTabSz="1733550">
            <a:lnSpc>
              <a:spcPct val="90000"/>
            </a:lnSpc>
            <a:spcBef>
              <a:spcPct val="0"/>
            </a:spcBef>
            <a:spcAft>
              <a:spcPct val="35000"/>
            </a:spcAft>
            <a:buNone/>
          </a:pPr>
          <a:r>
            <a:rPr lang="en-US" sz="3900" kern="1200" dirty="0"/>
            <a:t>36%</a:t>
          </a:r>
        </a:p>
      </dsp:txBody>
      <dsp:txXfrm>
        <a:off x="5299638" y="520483"/>
        <a:ext cx="1194022" cy="236522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8F2D7-B1B4-49FD-A565-7ACA465AEA88}">
      <dsp:nvSpPr>
        <dsp:cNvPr id="0" name=""/>
        <dsp:cNvSpPr/>
      </dsp:nvSpPr>
      <dsp:spPr>
        <a:xfrm>
          <a:off x="0" y="0"/>
          <a:ext cx="2220701" cy="228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Focus</a:t>
          </a:r>
        </a:p>
      </dsp:txBody>
      <dsp:txXfrm>
        <a:off x="0" y="0"/>
        <a:ext cx="2163551" cy="228599"/>
      </dsp:txXfrm>
    </dsp:sp>
    <dsp:sp modelId="{66B4A042-4B11-424D-96DE-7D62577A42D3}">
      <dsp:nvSpPr>
        <dsp:cNvPr id="0" name=""/>
        <dsp:cNvSpPr/>
      </dsp:nvSpPr>
      <dsp:spPr>
        <a:xfrm>
          <a:off x="1777700"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Approach</a:t>
          </a:r>
        </a:p>
      </dsp:txBody>
      <dsp:txXfrm>
        <a:off x="1892000" y="0"/>
        <a:ext cx="1992102" cy="228599"/>
      </dsp:txXfrm>
    </dsp:sp>
    <dsp:sp modelId="{3DD613B5-982C-4427-AD94-B6992D5D10D6}">
      <dsp:nvSpPr>
        <dsp:cNvPr id="0" name=""/>
        <dsp:cNvSpPr/>
      </dsp:nvSpPr>
      <dsp:spPr>
        <a:xfrm>
          <a:off x="3572662"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Findings</a:t>
          </a:r>
        </a:p>
      </dsp:txBody>
      <dsp:txXfrm>
        <a:off x="3686962" y="0"/>
        <a:ext cx="1992102" cy="228599"/>
      </dsp:txXfrm>
    </dsp:sp>
    <dsp:sp modelId="{00476535-5AEE-49F5-A6D3-CCF442A8274B}">
      <dsp:nvSpPr>
        <dsp:cNvPr id="0" name=""/>
        <dsp:cNvSpPr/>
      </dsp:nvSpPr>
      <dsp:spPr>
        <a:xfrm>
          <a:off x="5330823"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Understanding</a:t>
          </a:r>
        </a:p>
      </dsp:txBody>
      <dsp:txXfrm>
        <a:off x="5445123" y="0"/>
        <a:ext cx="1992102" cy="228599"/>
      </dsp:txXfrm>
    </dsp:sp>
    <dsp:sp modelId="{DD4C30E4-DDCA-46D4-86FD-3238B920BE31}">
      <dsp:nvSpPr>
        <dsp:cNvPr id="0" name=""/>
        <dsp:cNvSpPr/>
      </dsp:nvSpPr>
      <dsp:spPr>
        <a:xfrm>
          <a:off x="7107384"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Next Steps</a:t>
          </a:r>
        </a:p>
      </dsp:txBody>
      <dsp:txXfrm>
        <a:off x="7221684" y="0"/>
        <a:ext cx="1992102" cy="2285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0340D-861F-4332-9BB3-009C270DD7A7}">
      <dsp:nvSpPr>
        <dsp:cNvPr id="0" name=""/>
        <dsp:cNvSpPr/>
      </dsp:nvSpPr>
      <dsp:spPr>
        <a:xfrm>
          <a:off x="599625" y="233922"/>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1E4857-78CA-4226-9ACD-997036D5ADEB}">
      <dsp:nvSpPr>
        <dsp:cNvPr id="0" name=""/>
        <dsp:cNvSpPr/>
      </dsp:nvSpPr>
      <dsp:spPr>
        <a:xfrm>
          <a:off x="994500" y="628797"/>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D3CF28-D6F5-4615-B0A4-8DCCDB600D8D}">
      <dsp:nvSpPr>
        <dsp:cNvPr id="0" name=""/>
        <dsp:cNvSpPr/>
      </dsp:nvSpPr>
      <dsp:spPr>
        <a:xfrm>
          <a:off x="7313" y="266392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Image</a:t>
          </a:r>
        </a:p>
      </dsp:txBody>
      <dsp:txXfrm>
        <a:off x="7313" y="2663922"/>
        <a:ext cx="3037500" cy="720000"/>
      </dsp:txXfrm>
    </dsp:sp>
    <dsp:sp modelId="{A2426355-EF29-4139-BB06-B7A1D98B76C5}">
      <dsp:nvSpPr>
        <dsp:cNvPr id="0" name=""/>
        <dsp:cNvSpPr/>
      </dsp:nvSpPr>
      <dsp:spPr>
        <a:xfrm>
          <a:off x="4168688" y="233922"/>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907FD9-73D0-431C-9BAE-69C3BFB92B59}">
      <dsp:nvSpPr>
        <dsp:cNvPr id="0" name=""/>
        <dsp:cNvSpPr/>
      </dsp:nvSpPr>
      <dsp:spPr>
        <a:xfrm>
          <a:off x="4563563" y="628797"/>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BA919F-35B4-45A2-853F-CAB827654DFB}">
      <dsp:nvSpPr>
        <dsp:cNvPr id="0" name=""/>
        <dsp:cNvSpPr/>
      </dsp:nvSpPr>
      <dsp:spPr>
        <a:xfrm>
          <a:off x="3576376" y="266392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Community</a:t>
          </a:r>
        </a:p>
      </dsp:txBody>
      <dsp:txXfrm>
        <a:off x="3576376" y="2663922"/>
        <a:ext cx="3037500" cy="720000"/>
      </dsp:txXfrm>
    </dsp:sp>
    <dsp:sp modelId="{0407B6A4-EBCC-42D7-9EDC-B1506BA665B7}">
      <dsp:nvSpPr>
        <dsp:cNvPr id="0" name=""/>
        <dsp:cNvSpPr/>
      </dsp:nvSpPr>
      <dsp:spPr>
        <a:xfrm>
          <a:off x="7737751" y="233922"/>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3E6C7C-9EA1-4F1C-9B94-8617C7086870}">
      <dsp:nvSpPr>
        <dsp:cNvPr id="0" name=""/>
        <dsp:cNvSpPr/>
      </dsp:nvSpPr>
      <dsp:spPr>
        <a:xfrm>
          <a:off x="8132626" y="628797"/>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06BB62-3101-4313-A224-365D9FF62B89}">
      <dsp:nvSpPr>
        <dsp:cNvPr id="0" name=""/>
        <dsp:cNvSpPr/>
      </dsp:nvSpPr>
      <dsp:spPr>
        <a:xfrm>
          <a:off x="7145438" y="266392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Educational INFLUENCES</a:t>
          </a:r>
        </a:p>
      </dsp:txBody>
      <dsp:txXfrm>
        <a:off x="7145438" y="2663922"/>
        <a:ext cx="3037500" cy="720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8F2D7-B1B4-49FD-A565-7ACA465AEA88}">
      <dsp:nvSpPr>
        <dsp:cNvPr id="0" name=""/>
        <dsp:cNvSpPr/>
      </dsp:nvSpPr>
      <dsp:spPr>
        <a:xfrm>
          <a:off x="0" y="0"/>
          <a:ext cx="2220701" cy="228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Focus</a:t>
          </a:r>
        </a:p>
      </dsp:txBody>
      <dsp:txXfrm>
        <a:off x="0" y="0"/>
        <a:ext cx="2163551" cy="228599"/>
      </dsp:txXfrm>
    </dsp:sp>
    <dsp:sp modelId="{66B4A042-4B11-424D-96DE-7D62577A42D3}">
      <dsp:nvSpPr>
        <dsp:cNvPr id="0" name=""/>
        <dsp:cNvSpPr/>
      </dsp:nvSpPr>
      <dsp:spPr>
        <a:xfrm>
          <a:off x="1777700"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Approach</a:t>
          </a:r>
        </a:p>
      </dsp:txBody>
      <dsp:txXfrm>
        <a:off x="1892000" y="0"/>
        <a:ext cx="1992102" cy="228599"/>
      </dsp:txXfrm>
    </dsp:sp>
    <dsp:sp modelId="{3DD613B5-982C-4427-AD94-B6992D5D10D6}">
      <dsp:nvSpPr>
        <dsp:cNvPr id="0" name=""/>
        <dsp:cNvSpPr/>
      </dsp:nvSpPr>
      <dsp:spPr>
        <a:xfrm>
          <a:off x="3572662"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Findings</a:t>
          </a:r>
        </a:p>
      </dsp:txBody>
      <dsp:txXfrm>
        <a:off x="3686962" y="0"/>
        <a:ext cx="1992102" cy="228599"/>
      </dsp:txXfrm>
    </dsp:sp>
    <dsp:sp modelId="{00476535-5AEE-49F5-A6D3-CCF442A8274B}">
      <dsp:nvSpPr>
        <dsp:cNvPr id="0" name=""/>
        <dsp:cNvSpPr/>
      </dsp:nvSpPr>
      <dsp:spPr>
        <a:xfrm>
          <a:off x="5330823"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Understanding</a:t>
          </a:r>
        </a:p>
      </dsp:txBody>
      <dsp:txXfrm>
        <a:off x="5445123" y="0"/>
        <a:ext cx="1992102" cy="228599"/>
      </dsp:txXfrm>
    </dsp:sp>
    <dsp:sp modelId="{DD4C30E4-DDCA-46D4-86FD-3238B920BE31}">
      <dsp:nvSpPr>
        <dsp:cNvPr id="0" name=""/>
        <dsp:cNvSpPr/>
      </dsp:nvSpPr>
      <dsp:spPr>
        <a:xfrm>
          <a:off x="7107384"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Next Steps</a:t>
          </a:r>
        </a:p>
      </dsp:txBody>
      <dsp:txXfrm>
        <a:off x="7221684" y="0"/>
        <a:ext cx="1992102" cy="2285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8F2D7-B1B4-49FD-A565-7ACA465AEA88}">
      <dsp:nvSpPr>
        <dsp:cNvPr id="0" name=""/>
        <dsp:cNvSpPr/>
      </dsp:nvSpPr>
      <dsp:spPr>
        <a:xfrm>
          <a:off x="0" y="0"/>
          <a:ext cx="2220701" cy="228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Focus</a:t>
          </a:r>
        </a:p>
      </dsp:txBody>
      <dsp:txXfrm>
        <a:off x="0" y="0"/>
        <a:ext cx="2163551" cy="228599"/>
      </dsp:txXfrm>
    </dsp:sp>
    <dsp:sp modelId="{66B4A042-4B11-424D-96DE-7D62577A42D3}">
      <dsp:nvSpPr>
        <dsp:cNvPr id="0" name=""/>
        <dsp:cNvSpPr/>
      </dsp:nvSpPr>
      <dsp:spPr>
        <a:xfrm>
          <a:off x="1777700"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Approach</a:t>
          </a:r>
        </a:p>
      </dsp:txBody>
      <dsp:txXfrm>
        <a:off x="1892000" y="0"/>
        <a:ext cx="1992102" cy="228599"/>
      </dsp:txXfrm>
    </dsp:sp>
    <dsp:sp modelId="{3DD613B5-982C-4427-AD94-B6992D5D10D6}">
      <dsp:nvSpPr>
        <dsp:cNvPr id="0" name=""/>
        <dsp:cNvSpPr/>
      </dsp:nvSpPr>
      <dsp:spPr>
        <a:xfrm>
          <a:off x="3572662"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Findings</a:t>
          </a:r>
        </a:p>
      </dsp:txBody>
      <dsp:txXfrm>
        <a:off x="3686962" y="0"/>
        <a:ext cx="1992102" cy="228599"/>
      </dsp:txXfrm>
    </dsp:sp>
    <dsp:sp modelId="{00476535-5AEE-49F5-A6D3-CCF442A8274B}">
      <dsp:nvSpPr>
        <dsp:cNvPr id="0" name=""/>
        <dsp:cNvSpPr/>
      </dsp:nvSpPr>
      <dsp:spPr>
        <a:xfrm>
          <a:off x="5330823"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Understanding</a:t>
          </a:r>
        </a:p>
      </dsp:txBody>
      <dsp:txXfrm>
        <a:off x="5445123" y="0"/>
        <a:ext cx="1992102" cy="228599"/>
      </dsp:txXfrm>
    </dsp:sp>
    <dsp:sp modelId="{DD4C30E4-DDCA-46D4-86FD-3238B920BE31}">
      <dsp:nvSpPr>
        <dsp:cNvPr id="0" name=""/>
        <dsp:cNvSpPr/>
      </dsp:nvSpPr>
      <dsp:spPr>
        <a:xfrm>
          <a:off x="7107384"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Next Steps</a:t>
          </a:r>
        </a:p>
      </dsp:txBody>
      <dsp:txXfrm>
        <a:off x="7221684" y="0"/>
        <a:ext cx="1992102" cy="2285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8F2D7-B1B4-49FD-A565-7ACA465AEA88}">
      <dsp:nvSpPr>
        <dsp:cNvPr id="0" name=""/>
        <dsp:cNvSpPr/>
      </dsp:nvSpPr>
      <dsp:spPr>
        <a:xfrm>
          <a:off x="0" y="0"/>
          <a:ext cx="2220701" cy="228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Focus</a:t>
          </a:r>
        </a:p>
      </dsp:txBody>
      <dsp:txXfrm>
        <a:off x="0" y="0"/>
        <a:ext cx="2163551" cy="228599"/>
      </dsp:txXfrm>
    </dsp:sp>
    <dsp:sp modelId="{66B4A042-4B11-424D-96DE-7D62577A42D3}">
      <dsp:nvSpPr>
        <dsp:cNvPr id="0" name=""/>
        <dsp:cNvSpPr/>
      </dsp:nvSpPr>
      <dsp:spPr>
        <a:xfrm>
          <a:off x="1777700"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Approach</a:t>
          </a:r>
        </a:p>
      </dsp:txBody>
      <dsp:txXfrm>
        <a:off x="1892000" y="0"/>
        <a:ext cx="1992102" cy="228599"/>
      </dsp:txXfrm>
    </dsp:sp>
    <dsp:sp modelId="{3DD613B5-982C-4427-AD94-B6992D5D10D6}">
      <dsp:nvSpPr>
        <dsp:cNvPr id="0" name=""/>
        <dsp:cNvSpPr/>
      </dsp:nvSpPr>
      <dsp:spPr>
        <a:xfrm>
          <a:off x="3572662"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Findings</a:t>
          </a:r>
        </a:p>
      </dsp:txBody>
      <dsp:txXfrm>
        <a:off x="3686962" y="0"/>
        <a:ext cx="1992102" cy="228599"/>
      </dsp:txXfrm>
    </dsp:sp>
    <dsp:sp modelId="{00476535-5AEE-49F5-A6D3-CCF442A8274B}">
      <dsp:nvSpPr>
        <dsp:cNvPr id="0" name=""/>
        <dsp:cNvSpPr/>
      </dsp:nvSpPr>
      <dsp:spPr>
        <a:xfrm>
          <a:off x="5330823"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Understanding</a:t>
          </a:r>
        </a:p>
      </dsp:txBody>
      <dsp:txXfrm>
        <a:off x="5445123" y="0"/>
        <a:ext cx="1992102" cy="228599"/>
      </dsp:txXfrm>
    </dsp:sp>
    <dsp:sp modelId="{DD4C30E4-DDCA-46D4-86FD-3238B920BE31}">
      <dsp:nvSpPr>
        <dsp:cNvPr id="0" name=""/>
        <dsp:cNvSpPr/>
      </dsp:nvSpPr>
      <dsp:spPr>
        <a:xfrm>
          <a:off x="7107384"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Next Steps</a:t>
          </a:r>
        </a:p>
      </dsp:txBody>
      <dsp:txXfrm>
        <a:off x="7221684" y="0"/>
        <a:ext cx="1992102" cy="22859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33909-F74E-409D-8B64-2FBD19303710}">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1F387-194A-4A65-BAD4-5EFB38F30BF4}">
      <dsp:nvSpPr>
        <dsp:cNvPr id="0" name=""/>
        <dsp:cNvSpPr/>
      </dsp:nvSpPr>
      <dsp:spPr>
        <a:xfrm>
          <a:off x="245405" y="184436"/>
          <a:ext cx="446191" cy="44619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D63353-273F-4A2C-8907-12CE29EB9A6F}">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Mentorship Program</a:t>
          </a:r>
        </a:p>
      </dsp:txBody>
      <dsp:txXfrm>
        <a:off x="937002" y="1903"/>
        <a:ext cx="5576601" cy="811257"/>
      </dsp:txXfrm>
    </dsp:sp>
    <dsp:sp modelId="{88013001-C283-46FE-AB0E-D40CC28B9B80}">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EF6C0-64F5-474E-9470-2ED6413111DF}">
      <dsp:nvSpPr>
        <dsp:cNvPr id="0" name=""/>
        <dsp:cNvSpPr/>
      </dsp:nvSpPr>
      <dsp:spPr>
        <a:xfrm>
          <a:off x="245405" y="1198508"/>
          <a:ext cx="446191" cy="44619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579D76-AFC7-48A3-8CAD-B5AC6BA5BBE5}">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BAIS Major Introduction  </a:t>
          </a:r>
        </a:p>
      </dsp:txBody>
      <dsp:txXfrm>
        <a:off x="937002" y="1015975"/>
        <a:ext cx="5576601" cy="811257"/>
      </dsp:txXfrm>
    </dsp:sp>
    <dsp:sp modelId="{6525D49E-8FDA-4592-8764-E1761A9FCCAE}">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C2532B-E5AD-4263-B083-A18A9C1982D0}">
      <dsp:nvSpPr>
        <dsp:cNvPr id="0" name=""/>
        <dsp:cNvSpPr/>
      </dsp:nvSpPr>
      <dsp:spPr>
        <a:xfrm>
          <a:off x="245405" y="2212581"/>
          <a:ext cx="446191" cy="446191"/>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4EDB9A-D7DF-4FC4-83BB-22638B184DC7}">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WiSE Recognition</a:t>
          </a:r>
        </a:p>
      </dsp:txBody>
      <dsp:txXfrm>
        <a:off x="937002" y="2030048"/>
        <a:ext cx="5576601" cy="811257"/>
      </dsp:txXfrm>
    </dsp:sp>
    <dsp:sp modelId="{DE4B5481-D59C-4A57-A318-5B728EAF7E93}">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C4CC8A-1652-4831-8E18-EB3E84E898F4}">
      <dsp:nvSpPr>
        <dsp:cNvPr id="0" name=""/>
        <dsp:cNvSpPr/>
      </dsp:nvSpPr>
      <dsp:spPr>
        <a:xfrm>
          <a:off x="245405" y="3226653"/>
          <a:ext cx="446191" cy="446191"/>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51ABDD-62BD-4082-AEFA-0613410CD4C1}">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Marketing the BAIS Program in High Schools</a:t>
          </a:r>
        </a:p>
      </dsp:txBody>
      <dsp:txXfrm>
        <a:off x="937002" y="3044120"/>
        <a:ext cx="5576601" cy="811257"/>
      </dsp:txXfrm>
    </dsp:sp>
    <dsp:sp modelId="{983DAD9C-9B05-4729-8D25-28B9713CB907}">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3A0D0D-292D-425F-870C-A40988E63729}">
      <dsp:nvSpPr>
        <dsp:cNvPr id="0" name=""/>
        <dsp:cNvSpPr/>
      </dsp:nvSpPr>
      <dsp:spPr>
        <a:xfrm>
          <a:off x="245405" y="4240725"/>
          <a:ext cx="446191" cy="446191"/>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C80DF8-8361-411C-86FE-A38303893504}">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Faculty Bias </a:t>
          </a:r>
        </a:p>
      </dsp:txBody>
      <dsp:txXfrm>
        <a:off x="937002" y="4058192"/>
        <a:ext cx="5576601" cy="811257"/>
      </dsp:txXfrm>
    </dsp:sp>
    <dsp:sp modelId="{9E7F2A91-B38F-4B0C-A3FB-0318AC97A47F}">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76117C-0F96-4551-A092-6D3E463BF064}">
      <dsp:nvSpPr>
        <dsp:cNvPr id="0" name=""/>
        <dsp:cNvSpPr/>
      </dsp:nvSpPr>
      <dsp:spPr>
        <a:xfrm>
          <a:off x="245405" y="5254797"/>
          <a:ext cx="446191" cy="446191"/>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09655F-BE47-4CB4-B662-ADB2E41945F2}">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Intro Course Refinement</a:t>
          </a:r>
        </a:p>
      </dsp:txBody>
      <dsp:txXfrm>
        <a:off x="937002" y="5072264"/>
        <a:ext cx="5576601" cy="81125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8F2D7-B1B4-49FD-A565-7ACA465AEA88}">
      <dsp:nvSpPr>
        <dsp:cNvPr id="0" name=""/>
        <dsp:cNvSpPr/>
      </dsp:nvSpPr>
      <dsp:spPr>
        <a:xfrm>
          <a:off x="0" y="0"/>
          <a:ext cx="2220701" cy="228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Focus</a:t>
          </a:r>
        </a:p>
      </dsp:txBody>
      <dsp:txXfrm>
        <a:off x="0" y="0"/>
        <a:ext cx="2163551" cy="228599"/>
      </dsp:txXfrm>
    </dsp:sp>
    <dsp:sp modelId="{66B4A042-4B11-424D-96DE-7D62577A42D3}">
      <dsp:nvSpPr>
        <dsp:cNvPr id="0" name=""/>
        <dsp:cNvSpPr/>
      </dsp:nvSpPr>
      <dsp:spPr>
        <a:xfrm>
          <a:off x="1777700"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Approach</a:t>
          </a:r>
        </a:p>
      </dsp:txBody>
      <dsp:txXfrm>
        <a:off x="1892000" y="0"/>
        <a:ext cx="1992102" cy="228599"/>
      </dsp:txXfrm>
    </dsp:sp>
    <dsp:sp modelId="{3DD613B5-982C-4427-AD94-B6992D5D10D6}">
      <dsp:nvSpPr>
        <dsp:cNvPr id="0" name=""/>
        <dsp:cNvSpPr/>
      </dsp:nvSpPr>
      <dsp:spPr>
        <a:xfrm>
          <a:off x="3572662"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Findings</a:t>
          </a:r>
        </a:p>
      </dsp:txBody>
      <dsp:txXfrm>
        <a:off x="3686962" y="0"/>
        <a:ext cx="1992102" cy="228599"/>
      </dsp:txXfrm>
    </dsp:sp>
    <dsp:sp modelId="{00476535-5AEE-49F5-A6D3-CCF442A8274B}">
      <dsp:nvSpPr>
        <dsp:cNvPr id="0" name=""/>
        <dsp:cNvSpPr/>
      </dsp:nvSpPr>
      <dsp:spPr>
        <a:xfrm>
          <a:off x="5330823"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Understanding</a:t>
          </a:r>
        </a:p>
      </dsp:txBody>
      <dsp:txXfrm>
        <a:off x="5445123" y="0"/>
        <a:ext cx="1992102" cy="228599"/>
      </dsp:txXfrm>
    </dsp:sp>
    <dsp:sp modelId="{DD4C30E4-DDCA-46D4-86FD-3238B920BE31}">
      <dsp:nvSpPr>
        <dsp:cNvPr id="0" name=""/>
        <dsp:cNvSpPr/>
      </dsp:nvSpPr>
      <dsp:spPr>
        <a:xfrm>
          <a:off x="7107384"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Next Steps</a:t>
          </a:r>
        </a:p>
      </dsp:txBody>
      <dsp:txXfrm>
        <a:off x="7221684" y="0"/>
        <a:ext cx="1992102" cy="228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8F2D7-B1B4-49FD-A565-7ACA465AEA88}">
      <dsp:nvSpPr>
        <dsp:cNvPr id="0" name=""/>
        <dsp:cNvSpPr/>
      </dsp:nvSpPr>
      <dsp:spPr>
        <a:xfrm>
          <a:off x="0" y="0"/>
          <a:ext cx="2220701" cy="228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Focus</a:t>
          </a:r>
        </a:p>
      </dsp:txBody>
      <dsp:txXfrm>
        <a:off x="0" y="0"/>
        <a:ext cx="2163551" cy="228599"/>
      </dsp:txXfrm>
    </dsp:sp>
    <dsp:sp modelId="{66B4A042-4B11-424D-96DE-7D62577A42D3}">
      <dsp:nvSpPr>
        <dsp:cNvPr id="0" name=""/>
        <dsp:cNvSpPr/>
      </dsp:nvSpPr>
      <dsp:spPr>
        <a:xfrm>
          <a:off x="1777700"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Approach</a:t>
          </a:r>
        </a:p>
      </dsp:txBody>
      <dsp:txXfrm>
        <a:off x="1892000" y="0"/>
        <a:ext cx="1992102" cy="228599"/>
      </dsp:txXfrm>
    </dsp:sp>
    <dsp:sp modelId="{3DD613B5-982C-4427-AD94-B6992D5D10D6}">
      <dsp:nvSpPr>
        <dsp:cNvPr id="0" name=""/>
        <dsp:cNvSpPr/>
      </dsp:nvSpPr>
      <dsp:spPr>
        <a:xfrm>
          <a:off x="3572662"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Findings</a:t>
          </a:r>
        </a:p>
      </dsp:txBody>
      <dsp:txXfrm>
        <a:off x="3686962" y="0"/>
        <a:ext cx="1992102" cy="228599"/>
      </dsp:txXfrm>
    </dsp:sp>
    <dsp:sp modelId="{00476535-5AEE-49F5-A6D3-CCF442A8274B}">
      <dsp:nvSpPr>
        <dsp:cNvPr id="0" name=""/>
        <dsp:cNvSpPr/>
      </dsp:nvSpPr>
      <dsp:spPr>
        <a:xfrm>
          <a:off x="5330823"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Understanding</a:t>
          </a:r>
        </a:p>
      </dsp:txBody>
      <dsp:txXfrm>
        <a:off x="5445123" y="0"/>
        <a:ext cx="1992102" cy="228599"/>
      </dsp:txXfrm>
    </dsp:sp>
    <dsp:sp modelId="{DD4C30E4-DDCA-46D4-86FD-3238B920BE31}">
      <dsp:nvSpPr>
        <dsp:cNvPr id="0" name=""/>
        <dsp:cNvSpPr/>
      </dsp:nvSpPr>
      <dsp:spPr>
        <a:xfrm>
          <a:off x="7107384"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Next Steps</a:t>
          </a:r>
        </a:p>
      </dsp:txBody>
      <dsp:txXfrm>
        <a:off x="7221684" y="0"/>
        <a:ext cx="1992102" cy="228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8F2D7-B1B4-49FD-A565-7ACA465AEA88}">
      <dsp:nvSpPr>
        <dsp:cNvPr id="0" name=""/>
        <dsp:cNvSpPr/>
      </dsp:nvSpPr>
      <dsp:spPr>
        <a:xfrm>
          <a:off x="0" y="0"/>
          <a:ext cx="2220701" cy="228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Focus</a:t>
          </a:r>
        </a:p>
      </dsp:txBody>
      <dsp:txXfrm>
        <a:off x="0" y="0"/>
        <a:ext cx="2163551" cy="228599"/>
      </dsp:txXfrm>
    </dsp:sp>
    <dsp:sp modelId="{66B4A042-4B11-424D-96DE-7D62577A42D3}">
      <dsp:nvSpPr>
        <dsp:cNvPr id="0" name=""/>
        <dsp:cNvSpPr/>
      </dsp:nvSpPr>
      <dsp:spPr>
        <a:xfrm>
          <a:off x="1777700"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Approach</a:t>
          </a:r>
        </a:p>
      </dsp:txBody>
      <dsp:txXfrm>
        <a:off x="1892000" y="0"/>
        <a:ext cx="1992102" cy="228599"/>
      </dsp:txXfrm>
    </dsp:sp>
    <dsp:sp modelId="{3DD613B5-982C-4427-AD94-B6992D5D10D6}">
      <dsp:nvSpPr>
        <dsp:cNvPr id="0" name=""/>
        <dsp:cNvSpPr/>
      </dsp:nvSpPr>
      <dsp:spPr>
        <a:xfrm>
          <a:off x="3572662"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Findings</a:t>
          </a:r>
        </a:p>
      </dsp:txBody>
      <dsp:txXfrm>
        <a:off x="3686962" y="0"/>
        <a:ext cx="1992102" cy="228599"/>
      </dsp:txXfrm>
    </dsp:sp>
    <dsp:sp modelId="{00476535-5AEE-49F5-A6D3-CCF442A8274B}">
      <dsp:nvSpPr>
        <dsp:cNvPr id="0" name=""/>
        <dsp:cNvSpPr/>
      </dsp:nvSpPr>
      <dsp:spPr>
        <a:xfrm>
          <a:off x="5330823"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Understanding</a:t>
          </a:r>
        </a:p>
      </dsp:txBody>
      <dsp:txXfrm>
        <a:off x="5445123" y="0"/>
        <a:ext cx="1992102" cy="228599"/>
      </dsp:txXfrm>
    </dsp:sp>
    <dsp:sp modelId="{DD4C30E4-DDCA-46D4-86FD-3238B920BE31}">
      <dsp:nvSpPr>
        <dsp:cNvPr id="0" name=""/>
        <dsp:cNvSpPr/>
      </dsp:nvSpPr>
      <dsp:spPr>
        <a:xfrm>
          <a:off x="7107384"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Next Steps</a:t>
          </a:r>
        </a:p>
      </dsp:txBody>
      <dsp:txXfrm>
        <a:off x="7221684" y="0"/>
        <a:ext cx="1992102" cy="228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8F2D7-B1B4-49FD-A565-7ACA465AEA88}">
      <dsp:nvSpPr>
        <dsp:cNvPr id="0" name=""/>
        <dsp:cNvSpPr/>
      </dsp:nvSpPr>
      <dsp:spPr>
        <a:xfrm>
          <a:off x="0" y="0"/>
          <a:ext cx="2220701" cy="228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Focus</a:t>
          </a:r>
        </a:p>
      </dsp:txBody>
      <dsp:txXfrm>
        <a:off x="0" y="0"/>
        <a:ext cx="2163551" cy="228599"/>
      </dsp:txXfrm>
    </dsp:sp>
    <dsp:sp modelId="{66B4A042-4B11-424D-96DE-7D62577A42D3}">
      <dsp:nvSpPr>
        <dsp:cNvPr id="0" name=""/>
        <dsp:cNvSpPr/>
      </dsp:nvSpPr>
      <dsp:spPr>
        <a:xfrm>
          <a:off x="1777700"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Approach</a:t>
          </a:r>
        </a:p>
      </dsp:txBody>
      <dsp:txXfrm>
        <a:off x="1892000" y="0"/>
        <a:ext cx="1992102" cy="228599"/>
      </dsp:txXfrm>
    </dsp:sp>
    <dsp:sp modelId="{3DD613B5-982C-4427-AD94-B6992D5D10D6}">
      <dsp:nvSpPr>
        <dsp:cNvPr id="0" name=""/>
        <dsp:cNvSpPr/>
      </dsp:nvSpPr>
      <dsp:spPr>
        <a:xfrm>
          <a:off x="3572662"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Findings</a:t>
          </a:r>
        </a:p>
      </dsp:txBody>
      <dsp:txXfrm>
        <a:off x="3686962" y="0"/>
        <a:ext cx="1992102" cy="228599"/>
      </dsp:txXfrm>
    </dsp:sp>
    <dsp:sp modelId="{00476535-5AEE-49F5-A6D3-CCF442A8274B}">
      <dsp:nvSpPr>
        <dsp:cNvPr id="0" name=""/>
        <dsp:cNvSpPr/>
      </dsp:nvSpPr>
      <dsp:spPr>
        <a:xfrm>
          <a:off x="5330823"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Understanding</a:t>
          </a:r>
        </a:p>
      </dsp:txBody>
      <dsp:txXfrm>
        <a:off x="5445123" y="0"/>
        <a:ext cx="1992102" cy="228599"/>
      </dsp:txXfrm>
    </dsp:sp>
    <dsp:sp modelId="{DD4C30E4-DDCA-46D4-86FD-3238B920BE31}">
      <dsp:nvSpPr>
        <dsp:cNvPr id="0" name=""/>
        <dsp:cNvSpPr/>
      </dsp:nvSpPr>
      <dsp:spPr>
        <a:xfrm>
          <a:off x="7107384"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Next Steps</a:t>
          </a:r>
        </a:p>
      </dsp:txBody>
      <dsp:txXfrm>
        <a:off x="7221684" y="0"/>
        <a:ext cx="1992102" cy="228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8F2D7-B1B4-49FD-A565-7ACA465AEA88}">
      <dsp:nvSpPr>
        <dsp:cNvPr id="0" name=""/>
        <dsp:cNvSpPr/>
      </dsp:nvSpPr>
      <dsp:spPr>
        <a:xfrm>
          <a:off x="0" y="0"/>
          <a:ext cx="2220701" cy="228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Focus</a:t>
          </a:r>
        </a:p>
      </dsp:txBody>
      <dsp:txXfrm>
        <a:off x="0" y="0"/>
        <a:ext cx="2163551" cy="228599"/>
      </dsp:txXfrm>
    </dsp:sp>
    <dsp:sp modelId="{66B4A042-4B11-424D-96DE-7D62577A42D3}">
      <dsp:nvSpPr>
        <dsp:cNvPr id="0" name=""/>
        <dsp:cNvSpPr/>
      </dsp:nvSpPr>
      <dsp:spPr>
        <a:xfrm>
          <a:off x="1777700"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Approach</a:t>
          </a:r>
        </a:p>
      </dsp:txBody>
      <dsp:txXfrm>
        <a:off x="1892000" y="0"/>
        <a:ext cx="1992102" cy="228599"/>
      </dsp:txXfrm>
    </dsp:sp>
    <dsp:sp modelId="{3DD613B5-982C-4427-AD94-B6992D5D10D6}">
      <dsp:nvSpPr>
        <dsp:cNvPr id="0" name=""/>
        <dsp:cNvSpPr/>
      </dsp:nvSpPr>
      <dsp:spPr>
        <a:xfrm>
          <a:off x="3572662"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Findings</a:t>
          </a:r>
        </a:p>
      </dsp:txBody>
      <dsp:txXfrm>
        <a:off x="3686962" y="0"/>
        <a:ext cx="1992102" cy="228599"/>
      </dsp:txXfrm>
    </dsp:sp>
    <dsp:sp modelId="{00476535-5AEE-49F5-A6D3-CCF442A8274B}">
      <dsp:nvSpPr>
        <dsp:cNvPr id="0" name=""/>
        <dsp:cNvSpPr/>
      </dsp:nvSpPr>
      <dsp:spPr>
        <a:xfrm>
          <a:off x="5330823"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Understanding</a:t>
          </a:r>
        </a:p>
      </dsp:txBody>
      <dsp:txXfrm>
        <a:off x="5445123" y="0"/>
        <a:ext cx="1992102" cy="228599"/>
      </dsp:txXfrm>
    </dsp:sp>
    <dsp:sp modelId="{DD4C30E4-DDCA-46D4-86FD-3238B920BE31}">
      <dsp:nvSpPr>
        <dsp:cNvPr id="0" name=""/>
        <dsp:cNvSpPr/>
      </dsp:nvSpPr>
      <dsp:spPr>
        <a:xfrm>
          <a:off x="7107384"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Next Steps</a:t>
          </a:r>
        </a:p>
      </dsp:txBody>
      <dsp:txXfrm>
        <a:off x="7221684" y="0"/>
        <a:ext cx="1992102" cy="228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8F2D7-B1B4-49FD-A565-7ACA465AEA88}">
      <dsp:nvSpPr>
        <dsp:cNvPr id="0" name=""/>
        <dsp:cNvSpPr/>
      </dsp:nvSpPr>
      <dsp:spPr>
        <a:xfrm>
          <a:off x="0" y="0"/>
          <a:ext cx="2220701" cy="228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Focus</a:t>
          </a:r>
        </a:p>
      </dsp:txBody>
      <dsp:txXfrm>
        <a:off x="0" y="0"/>
        <a:ext cx="2163551" cy="228599"/>
      </dsp:txXfrm>
    </dsp:sp>
    <dsp:sp modelId="{66B4A042-4B11-424D-96DE-7D62577A42D3}">
      <dsp:nvSpPr>
        <dsp:cNvPr id="0" name=""/>
        <dsp:cNvSpPr/>
      </dsp:nvSpPr>
      <dsp:spPr>
        <a:xfrm>
          <a:off x="1777700"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Approach</a:t>
          </a:r>
        </a:p>
      </dsp:txBody>
      <dsp:txXfrm>
        <a:off x="1892000" y="0"/>
        <a:ext cx="1992102" cy="228599"/>
      </dsp:txXfrm>
    </dsp:sp>
    <dsp:sp modelId="{3DD613B5-982C-4427-AD94-B6992D5D10D6}">
      <dsp:nvSpPr>
        <dsp:cNvPr id="0" name=""/>
        <dsp:cNvSpPr/>
      </dsp:nvSpPr>
      <dsp:spPr>
        <a:xfrm>
          <a:off x="3572662"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Findings</a:t>
          </a:r>
        </a:p>
      </dsp:txBody>
      <dsp:txXfrm>
        <a:off x="3686962" y="0"/>
        <a:ext cx="1992102" cy="228599"/>
      </dsp:txXfrm>
    </dsp:sp>
    <dsp:sp modelId="{00476535-5AEE-49F5-A6D3-CCF442A8274B}">
      <dsp:nvSpPr>
        <dsp:cNvPr id="0" name=""/>
        <dsp:cNvSpPr/>
      </dsp:nvSpPr>
      <dsp:spPr>
        <a:xfrm>
          <a:off x="5330823"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Understanding</a:t>
          </a:r>
        </a:p>
      </dsp:txBody>
      <dsp:txXfrm>
        <a:off x="5445123" y="0"/>
        <a:ext cx="1992102" cy="228599"/>
      </dsp:txXfrm>
    </dsp:sp>
    <dsp:sp modelId="{DD4C30E4-DDCA-46D4-86FD-3238B920BE31}">
      <dsp:nvSpPr>
        <dsp:cNvPr id="0" name=""/>
        <dsp:cNvSpPr/>
      </dsp:nvSpPr>
      <dsp:spPr>
        <a:xfrm>
          <a:off x="7107384"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Next Steps</a:t>
          </a:r>
        </a:p>
      </dsp:txBody>
      <dsp:txXfrm>
        <a:off x="7221684" y="0"/>
        <a:ext cx="1992102" cy="228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8F2D7-B1B4-49FD-A565-7ACA465AEA88}">
      <dsp:nvSpPr>
        <dsp:cNvPr id="0" name=""/>
        <dsp:cNvSpPr/>
      </dsp:nvSpPr>
      <dsp:spPr>
        <a:xfrm>
          <a:off x="127759" y="0"/>
          <a:ext cx="2263675" cy="228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Focus</a:t>
          </a:r>
        </a:p>
      </dsp:txBody>
      <dsp:txXfrm>
        <a:off x="127759" y="0"/>
        <a:ext cx="2206525" cy="228599"/>
      </dsp:txXfrm>
    </dsp:sp>
    <dsp:sp modelId="{66B4A042-4B11-424D-96DE-7D62577A42D3}">
      <dsp:nvSpPr>
        <dsp:cNvPr id="0" name=""/>
        <dsp:cNvSpPr/>
      </dsp:nvSpPr>
      <dsp:spPr>
        <a:xfrm>
          <a:off x="1812101" y="0"/>
          <a:ext cx="2263675"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Approach</a:t>
          </a:r>
        </a:p>
      </dsp:txBody>
      <dsp:txXfrm>
        <a:off x="1926401" y="0"/>
        <a:ext cx="2035076" cy="228599"/>
      </dsp:txXfrm>
    </dsp:sp>
    <dsp:sp modelId="{3DD613B5-982C-4427-AD94-B6992D5D10D6}">
      <dsp:nvSpPr>
        <dsp:cNvPr id="0" name=""/>
        <dsp:cNvSpPr/>
      </dsp:nvSpPr>
      <dsp:spPr>
        <a:xfrm>
          <a:off x="3641798" y="0"/>
          <a:ext cx="2263675"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Findings</a:t>
          </a:r>
        </a:p>
      </dsp:txBody>
      <dsp:txXfrm>
        <a:off x="3756098" y="0"/>
        <a:ext cx="2035076" cy="228599"/>
      </dsp:txXfrm>
    </dsp:sp>
    <dsp:sp modelId="{00476535-5AEE-49F5-A6D3-CCF442A8274B}">
      <dsp:nvSpPr>
        <dsp:cNvPr id="0" name=""/>
        <dsp:cNvSpPr/>
      </dsp:nvSpPr>
      <dsp:spPr>
        <a:xfrm>
          <a:off x="5433982" y="0"/>
          <a:ext cx="2263675"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Understanding</a:t>
          </a:r>
        </a:p>
      </dsp:txBody>
      <dsp:txXfrm>
        <a:off x="5548282" y="0"/>
        <a:ext cx="2035076" cy="228599"/>
      </dsp:txXfrm>
    </dsp:sp>
    <dsp:sp modelId="{DD4C30E4-DDCA-46D4-86FD-3238B920BE31}">
      <dsp:nvSpPr>
        <dsp:cNvPr id="0" name=""/>
        <dsp:cNvSpPr/>
      </dsp:nvSpPr>
      <dsp:spPr>
        <a:xfrm>
          <a:off x="7244923" y="0"/>
          <a:ext cx="2263675"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Next Steps</a:t>
          </a:r>
        </a:p>
      </dsp:txBody>
      <dsp:txXfrm>
        <a:off x="7359223" y="0"/>
        <a:ext cx="2035076" cy="228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C1407-D0BB-486B-B219-566D64A35BEB}">
      <dsp:nvSpPr>
        <dsp:cNvPr id="0" name=""/>
        <dsp:cNvSpPr/>
      </dsp:nvSpPr>
      <dsp:spPr>
        <a:xfrm rot="5400000">
          <a:off x="3724875" y="-1228082"/>
          <a:ext cx="1346547" cy="413943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100000"/>
            </a:lnSpc>
            <a:spcBef>
              <a:spcPct val="0"/>
            </a:spcBef>
            <a:spcAft>
              <a:spcPct val="15000"/>
            </a:spcAft>
            <a:buChar char="•"/>
          </a:pPr>
          <a:r>
            <a:rPr lang="en-US" sz="1700" kern="1200" dirty="0"/>
            <a:t>Focus on women with undeclared major</a:t>
          </a:r>
        </a:p>
        <a:p>
          <a:pPr marL="171450" lvl="1" indent="-171450" algn="l" defTabSz="755650">
            <a:lnSpc>
              <a:spcPct val="100000"/>
            </a:lnSpc>
            <a:spcBef>
              <a:spcPct val="0"/>
            </a:spcBef>
            <a:spcAft>
              <a:spcPct val="15000"/>
            </a:spcAft>
            <a:buChar char="•"/>
          </a:pPr>
          <a:r>
            <a:rPr lang="en-US" sz="1700" kern="1200" dirty="0"/>
            <a:t>High school through 2</a:t>
          </a:r>
          <a:r>
            <a:rPr lang="en-US" sz="1700" kern="1200" baseline="30000" dirty="0"/>
            <a:t>nd</a:t>
          </a:r>
          <a:r>
            <a:rPr lang="en-US" sz="1700" kern="1200" dirty="0"/>
            <a:t> year UI student</a:t>
          </a:r>
        </a:p>
        <a:p>
          <a:pPr marL="171450" lvl="1" indent="-171450" algn="l" defTabSz="755650">
            <a:lnSpc>
              <a:spcPct val="100000"/>
            </a:lnSpc>
            <a:spcBef>
              <a:spcPct val="0"/>
            </a:spcBef>
            <a:spcAft>
              <a:spcPct val="15000"/>
            </a:spcAft>
            <a:buChar char="•"/>
          </a:pPr>
          <a:r>
            <a:rPr lang="en-US" sz="1700" kern="1200" dirty="0"/>
            <a:t>Current Business Direct Admission or Business Standard Admission status</a:t>
          </a:r>
        </a:p>
      </dsp:txBody>
      <dsp:txXfrm rot="-5400000">
        <a:off x="2328432" y="234094"/>
        <a:ext cx="4073701" cy="1215081"/>
      </dsp:txXfrm>
    </dsp:sp>
    <dsp:sp modelId="{5172F68F-7873-439E-B0CA-30A27956094E}">
      <dsp:nvSpPr>
        <dsp:cNvPr id="0" name=""/>
        <dsp:cNvSpPr/>
      </dsp:nvSpPr>
      <dsp:spPr>
        <a:xfrm>
          <a:off x="0" y="42"/>
          <a:ext cx="2328432" cy="1683184"/>
        </a:xfrm>
        <a:prstGeom prst="roundRect">
          <a:avLst/>
        </a:prstGeom>
        <a:solidFill>
          <a:schemeClr val="accent2"/>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US" sz="5400" kern="1200"/>
            <a:t>Scope </a:t>
          </a:r>
        </a:p>
      </dsp:txBody>
      <dsp:txXfrm>
        <a:off x="82166" y="82208"/>
        <a:ext cx="2164100" cy="1518852"/>
      </dsp:txXfrm>
    </dsp:sp>
    <dsp:sp modelId="{1CF5D24E-E001-4671-88DE-D0ABF5AADED0}">
      <dsp:nvSpPr>
        <dsp:cNvPr id="0" name=""/>
        <dsp:cNvSpPr/>
      </dsp:nvSpPr>
      <dsp:spPr>
        <a:xfrm rot="5400000">
          <a:off x="3724875" y="539261"/>
          <a:ext cx="1346547" cy="413943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100000"/>
            </a:lnSpc>
            <a:spcBef>
              <a:spcPct val="0"/>
            </a:spcBef>
            <a:spcAft>
              <a:spcPct val="15000"/>
            </a:spcAft>
            <a:buChar char="•"/>
          </a:pPr>
          <a:r>
            <a:rPr lang="en-US" sz="1700" kern="1200"/>
            <a:t>Provide top 3 recommendations</a:t>
          </a:r>
        </a:p>
        <a:p>
          <a:pPr marL="171450" lvl="1" indent="-171450" algn="l" defTabSz="755650">
            <a:lnSpc>
              <a:spcPct val="100000"/>
            </a:lnSpc>
            <a:spcBef>
              <a:spcPct val="0"/>
            </a:spcBef>
            <a:spcAft>
              <a:spcPct val="15000"/>
            </a:spcAft>
            <a:buChar char="•"/>
          </a:pPr>
          <a:r>
            <a:rPr lang="en-US" sz="1700" kern="1200" dirty="0"/>
            <a:t>Give guidance for State Farm Grant</a:t>
          </a:r>
        </a:p>
        <a:p>
          <a:pPr marL="171450" lvl="1" indent="-171450" algn="l" defTabSz="755650">
            <a:lnSpc>
              <a:spcPct val="100000"/>
            </a:lnSpc>
            <a:spcBef>
              <a:spcPct val="0"/>
            </a:spcBef>
            <a:spcAft>
              <a:spcPct val="15000"/>
            </a:spcAft>
            <a:buChar char="•"/>
          </a:pPr>
          <a:r>
            <a:rPr lang="en-US" sz="1700" kern="1200"/>
            <a:t>Create guide for department innovations and differentiators</a:t>
          </a:r>
        </a:p>
      </dsp:txBody>
      <dsp:txXfrm rot="-5400000">
        <a:off x="2328432" y="2001438"/>
        <a:ext cx="4073701" cy="1215081"/>
      </dsp:txXfrm>
    </dsp:sp>
    <dsp:sp modelId="{FA594BA3-F72B-4706-84C7-54DDE01BE211}">
      <dsp:nvSpPr>
        <dsp:cNvPr id="0" name=""/>
        <dsp:cNvSpPr/>
      </dsp:nvSpPr>
      <dsp:spPr>
        <a:xfrm>
          <a:off x="0" y="1767386"/>
          <a:ext cx="2328432" cy="1683184"/>
        </a:xfrm>
        <a:prstGeom prst="roundRect">
          <a:avLst/>
        </a:prstGeom>
        <a:solidFill>
          <a:schemeClr val="accent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US" sz="5400" kern="1200"/>
            <a:t>Goal</a:t>
          </a:r>
        </a:p>
      </dsp:txBody>
      <dsp:txXfrm>
        <a:off x="82166" y="1849552"/>
        <a:ext cx="2164100" cy="15188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8F2D7-B1B4-49FD-A565-7ACA465AEA88}">
      <dsp:nvSpPr>
        <dsp:cNvPr id="0" name=""/>
        <dsp:cNvSpPr/>
      </dsp:nvSpPr>
      <dsp:spPr>
        <a:xfrm>
          <a:off x="0" y="0"/>
          <a:ext cx="2220701" cy="228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Focus</a:t>
          </a:r>
        </a:p>
      </dsp:txBody>
      <dsp:txXfrm>
        <a:off x="0" y="0"/>
        <a:ext cx="2163551" cy="228599"/>
      </dsp:txXfrm>
    </dsp:sp>
    <dsp:sp modelId="{66B4A042-4B11-424D-96DE-7D62577A42D3}">
      <dsp:nvSpPr>
        <dsp:cNvPr id="0" name=""/>
        <dsp:cNvSpPr/>
      </dsp:nvSpPr>
      <dsp:spPr>
        <a:xfrm>
          <a:off x="1777700"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Approach</a:t>
          </a:r>
        </a:p>
      </dsp:txBody>
      <dsp:txXfrm>
        <a:off x="1892000" y="0"/>
        <a:ext cx="1992102" cy="228599"/>
      </dsp:txXfrm>
    </dsp:sp>
    <dsp:sp modelId="{3DD613B5-982C-4427-AD94-B6992D5D10D6}">
      <dsp:nvSpPr>
        <dsp:cNvPr id="0" name=""/>
        <dsp:cNvSpPr/>
      </dsp:nvSpPr>
      <dsp:spPr>
        <a:xfrm>
          <a:off x="3572662"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Findings</a:t>
          </a:r>
        </a:p>
      </dsp:txBody>
      <dsp:txXfrm>
        <a:off x="3686962" y="0"/>
        <a:ext cx="1992102" cy="228599"/>
      </dsp:txXfrm>
    </dsp:sp>
    <dsp:sp modelId="{00476535-5AEE-49F5-A6D3-CCF442A8274B}">
      <dsp:nvSpPr>
        <dsp:cNvPr id="0" name=""/>
        <dsp:cNvSpPr/>
      </dsp:nvSpPr>
      <dsp:spPr>
        <a:xfrm>
          <a:off x="5330823"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Understanding</a:t>
          </a:r>
        </a:p>
      </dsp:txBody>
      <dsp:txXfrm>
        <a:off x="5445123" y="0"/>
        <a:ext cx="1992102" cy="228599"/>
      </dsp:txXfrm>
    </dsp:sp>
    <dsp:sp modelId="{DD4C30E4-DDCA-46D4-86FD-3238B920BE31}">
      <dsp:nvSpPr>
        <dsp:cNvPr id="0" name=""/>
        <dsp:cNvSpPr/>
      </dsp:nvSpPr>
      <dsp:spPr>
        <a:xfrm>
          <a:off x="7107384" y="0"/>
          <a:ext cx="2220701" cy="2285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Next Steps</a:t>
          </a:r>
        </a:p>
      </dsp:txBody>
      <dsp:txXfrm>
        <a:off x="7221684" y="0"/>
        <a:ext cx="1992102" cy="22859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1"/>
          </a:xfrm>
          <a:prstGeom prst="rect">
            <a:avLst/>
          </a:prstGeom>
        </p:spPr>
        <p:txBody>
          <a:bodyPr vert="horz" lIns="93494" tIns="46747" rIns="93494" bIns="46747"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071"/>
          </a:xfrm>
          <a:prstGeom prst="rect">
            <a:avLst/>
          </a:prstGeom>
        </p:spPr>
        <p:txBody>
          <a:bodyPr vert="horz" lIns="93494" tIns="46747" rIns="93494" bIns="46747" rtlCol="0"/>
          <a:lstStyle>
            <a:lvl1pPr algn="r">
              <a:defRPr sz="1200"/>
            </a:lvl1pPr>
          </a:lstStyle>
          <a:p>
            <a:fld id="{40AFF9A6-514D-4DB5-97CF-9872DAE772C3}" type="datetimeFigureOut">
              <a:rPr lang="en-US" smtClean="0"/>
              <a:t>5/10/2019</a:t>
            </a:fld>
            <a:endParaRPr lang="en-US"/>
          </a:p>
        </p:txBody>
      </p:sp>
      <p:sp>
        <p:nvSpPr>
          <p:cNvPr id="4" name="Footer Placeholder 3"/>
          <p:cNvSpPr>
            <a:spLocks noGrp="1"/>
          </p:cNvSpPr>
          <p:nvPr>
            <p:ph type="ftr" sz="quarter" idx="2"/>
          </p:nvPr>
        </p:nvSpPr>
        <p:spPr>
          <a:xfrm>
            <a:off x="0" y="8842030"/>
            <a:ext cx="3056414" cy="467070"/>
          </a:xfrm>
          <a:prstGeom prst="rect">
            <a:avLst/>
          </a:prstGeom>
        </p:spPr>
        <p:txBody>
          <a:bodyPr vert="horz" lIns="93494" tIns="46747" rIns="93494" bIns="46747"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30"/>
            <a:ext cx="3056414" cy="467070"/>
          </a:xfrm>
          <a:prstGeom prst="rect">
            <a:avLst/>
          </a:prstGeom>
        </p:spPr>
        <p:txBody>
          <a:bodyPr vert="horz" lIns="93494" tIns="46747" rIns="93494" bIns="46747" rtlCol="0" anchor="b"/>
          <a:lstStyle>
            <a:lvl1pPr algn="r">
              <a:defRPr sz="1200"/>
            </a:lvl1pPr>
          </a:lstStyle>
          <a:p>
            <a:fld id="{DAF64DE7-796F-4CB2-BD23-22F922BB00A6}" type="slidenum">
              <a:rPr lang="en-US" smtClean="0"/>
              <a:t>‹#›</a:t>
            </a:fld>
            <a:endParaRPr lang="en-US"/>
          </a:p>
        </p:txBody>
      </p:sp>
    </p:spTree>
    <p:extLst>
      <p:ext uri="{BB962C8B-B14F-4D97-AF65-F5344CB8AC3E}">
        <p14:creationId xmlns:p14="http://schemas.microsoft.com/office/powerpoint/2010/main" val="3695704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1"/>
          </a:xfrm>
          <a:prstGeom prst="rect">
            <a:avLst/>
          </a:prstGeom>
        </p:spPr>
        <p:txBody>
          <a:bodyPr vert="horz" lIns="93494" tIns="46747" rIns="93494" bIns="46747" rtlCol="0"/>
          <a:lstStyle>
            <a:lvl1pPr algn="l">
              <a:defRPr sz="1200"/>
            </a:lvl1pPr>
          </a:lstStyle>
          <a:p>
            <a:endParaRPr lang="en-US"/>
          </a:p>
        </p:txBody>
      </p:sp>
      <p:sp>
        <p:nvSpPr>
          <p:cNvPr id="3" name="Date Placeholder 2"/>
          <p:cNvSpPr>
            <a:spLocks noGrp="1"/>
          </p:cNvSpPr>
          <p:nvPr>
            <p:ph type="dt" idx="1"/>
          </p:nvPr>
        </p:nvSpPr>
        <p:spPr>
          <a:xfrm>
            <a:off x="3995217" y="0"/>
            <a:ext cx="3056414" cy="467071"/>
          </a:xfrm>
          <a:prstGeom prst="rect">
            <a:avLst/>
          </a:prstGeom>
        </p:spPr>
        <p:txBody>
          <a:bodyPr vert="horz" lIns="93494" tIns="46747" rIns="93494" bIns="46747" rtlCol="0"/>
          <a:lstStyle>
            <a:lvl1pPr algn="r">
              <a:defRPr sz="1200"/>
            </a:lvl1pPr>
          </a:lstStyle>
          <a:p>
            <a:fld id="{044AD7B4-86E1-42DF-AF5C-02B1587AE147}" type="datetimeFigureOut">
              <a:rPr lang="en-US" smtClean="0"/>
              <a:t>5/10/2019</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3494" tIns="46747" rIns="93494" bIns="46747" rtlCol="0" anchor="ctr"/>
          <a:lstStyle/>
          <a:p>
            <a:endParaRPr lang="en-US"/>
          </a:p>
        </p:txBody>
      </p:sp>
      <p:sp>
        <p:nvSpPr>
          <p:cNvPr id="5" name="Notes Placeholder 4"/>
          <p:cNvSpPr>
            <a:spLocks noGrp="1"/>
          </p:cNvSpPr>
          <p:nvPr>
            <p:ph type="body" sz="quarter" idx="3"/>
          </p:nvPr>
        </p:nvSpPr>
        <p:spPr>
          <a:xfrm>
            <a:off x="705327" y="4480004"/>
            <a:ext cx="5642610" cy="3665459"/>
          </a:xfrm>
          <a:prstGeom prst="rect">
            <a:avLst/>
          </a:prstGeom>
        </p:spPr>
        <p:txBody>
          <a:bodyPr vert="horz" lIns="93494" tIns="46747" rIns="93494" bIns="4674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56414" cy="467070"/>
          </a:xfrm>
          <a:prstGeom prst="rect">
            <a:avLst/>
          </a:prstGeom>
        </p:spPr>
        <p:txBody>
          <a:bodyPr vert="horz" lIns="93494" tIns="46747" rIns="93494" bIns="46747"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7070"/>
          </a:xfrm>
          <a:prstGeom prst="rect">
            <a:avLst/>
          </a:prstGeom>
        </p:spPr>
        <p:txBody>
          <a:bodyPr vert="horz" lIns="93494" tIns="46747" rIns="93494" bIns="46747" rtlCol="0" anchor="b"/>
          <a:lstStyle>
            <a:lvl1pPr algn="r">
              <a:defRPr sz="1200"/>
            </a:lvl1pPr>
          </a:lstStyle>
          <a:p>
            <a:fld id="{E90CDAA4-5414-482B-84C9-C97153B0CEBF}" type="slidenum">
              <a:rPr lang="en-US" smtClean="0"/>
              <a:t>‹#›</a:t>
            </a:fld>
            <a:endParaRPr lang="en-US"/>
          </a:p>
        </p:txBody>
      </p:sp>
    </p:spTree>
    <p:extLst>
      <p:ext uri="{BB962C8B-B14F-4D97-AF65-F5344CB8AC3E}">
        <p14:creationId xmlns:p14="http://schemas.microsoft.com/office/powerpoint/2010/main" val="347462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ribbon – watch colors because they can confuse the viewer with what’s on the page.</a:t>
            </a:r>
          </a:p>
          <a:p>
            <a:r>
              <a:rPr lang="en-US" dirty="0"/>
              <a:t>Use storytelling with data principles on graphs.  - Move labels to end of row, for example.  Highlight what we want to show on graph.</a:t>
            </a:r>
          </a:p>
        </p:txBody>
      </p:sp>
      <p:sp>
        <p:nvSpPr>
          <p:cNvPr id="4" name="Slide Number Placeholder 3"/>
          <p:cNvSpPr>
            <a:spLocks noGrp="1"/>
          </p:cNvSpPr>
          <p:nvPr>
            <p:ph type="sldNum" sz="quarter" idx="5"/>
          </p:nvPr>
        </p:nvSpPr>
        <p:spPr/>
        <p:txBody>
          <a:bodyPr/>
          <a:lstStyle/>
          <a:p>
            <a:fld id="{E90CDAA4-5414-482B-84C9-C97153B0CEBF}" type="slidenum">
              <a:rPr lang="en-US" smtClean="0"/>
              <a:t>1</a:t>
            </a:fld>
            <a:endParaRPr lang="en-US"/>
          </a:p>
        </p:txBody>
      </p:sp>
    </p:spTree>
    <p:extLst>
      <p:ext uri="{BB962C8B-B14F-4D97-AF65-F5344CB8AC3E}">
        <p14:creationId xmlns:p14="http://schemas.microsoft.com/office/powerpoint/2010/main" val="210959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0CDAA4-5414-482B-84C9-C97153B0CEBF}" type="slidenum">
              <a:rPr lang="en-US" smtClean="0"/>
              <a:t>4</a:t>
            </a:fld>
            <a:endParaRPr lang="en-US"/>
          </a:p>
        </p:txBody>
      </p:sp>
    </p:spTree>
    <p:extLst>
      <p:ext uri="{BB962C8B-B14F-4D97-AF65-F5344CB8AC3E}">
        <p14:creationId xmlns:p14="http://schemas.microsoft.com/office/powerpoint/2010/main" val="68097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Master" Target="../slideMasters/slideMaster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Layouts/_rels/slideLayout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Master" Target="../slideMasters/slideMaster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Master" Target="../slideMasters/slideMaster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29D3BD-3314-4599-AF8F-A2531CD13B73}" type="datetime1">
              <a:rPr lang="en-US" smtClean="0"/>
              <a:t>5/10/2019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BE6E83-2EC2-46BC-AE78-8F188104F44C}" type="slidenum">
              <a:rPr lang="en-US" smtClean="0"/>
              <a:t>‹#›</a:t>
            </a:fld>
            <a:endParaRPr lang="en-US" dirty="0"/>
          </a:p>
        </p:txBody>
      </p:sp>
    </p:spTree>
    <p:extLst>
      <p:ext uri="{BB962C8B-B14F-4D97-AF65-F5344CB8AC3E}">
        <p14:creationId xmlns:p14="http://schemas.microsoft.com/office/powerpoint/2010/main" val="350206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C849A-4C3D-4B3D-9E44-81DBCA35A00A}" type="datetime1">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E6E83-2EC2-46BC-AE78-8F188104F44C}" type="slidenum">
              <a:rPr lang="en-US" smtClean="0"/>
              <a:t>‹#›</a:t>
            </a:fld>
            <a:endParaRPr lang="en-US"/>
          </a:p>
        </p:txBody>
      </p:sp>
    </p:spTree>
    <p:extLst>
      <p:ext uri="{BB962C8B-B14F-4D97-AF65-F5344CB8AC3E}">
        <p14:creationId xmlns:p14="http://schemas.microsoft.com/office/powerpoint/2010/main" val="328424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8429B-293B-4556-BE2B-56B07F6F5A63}" type="datetime1">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E6E83-2EC2-46BC-AE78-8F188104F44C}" type="slidenum">
              <a:rPr lang="en-US" smtClean="0"/>
              <a:t>‹#›</a:t>
            </a:fld>
            <a:endParaRPr lang="en-US"/>
          </a:p>
        </p:txBody>
      </p:sp>
    </p:spTree>
    <p:extLst>
      <p:ext uri="{BB962C8B-B14F-4D97-AF65-F5344CB8AC3E}">
        <p14:creationId xmlns:p14="http://schemas.microsoft.com/office/powerpoint/2010/main" val="190960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B5F3C-9CEF-4854-A983-1D243DC46F8B}" type="datetime1">
              <a:rPr lang="en-US" smtClean="0"/>
              <a:t>5/10/2019</a:t>
            </a:fld>
            <a:endParaRPr lang="en-US"/>
          </a:p>
        </p:txBody>
      </p:sp>
      <p:sp>
        <p:nvSpPr>
          <p:cNvPr id="6" name="Slide Number Placeholder 5"/>
          <p:cNvSpPr>
            <a:spLocks noGrp="1"/>
          </p:cNvSpPr>
          <p:nvPr>
            <p:ph type="sldNum" sz="quarter" idx="12"/>
          </p:nvPr>
        </p:nvSpPr>
        <p:spPr/>
        <p:txBody>
          <a:bodyPr/>
          <a:lstStyle/>
          <a:p>
            <a:fld id="{D6BE6E83-2EC2-46BC-AE78-8F188104F44C}" type="slidenum">
              <a:rPr lang="en-US" smtClean="0"/>
              <a:t>‹#›</a:t>
            </a:fld>
            <a:endParaRPr lang="en-US"/>
          </a:p>
        </p:txBody>
      </p:sp>
      <p:graphicFrame>
        <p:nvGraphicFramePr>
          <p:cNvPr id="8" name="Content Placeholder 4">
            <a:extLst>
              <a:ext uri="{FF2B5EF4-FFF2-40B4-BE49-F238E27FC236}">
                <a16:creationId xmlns:a16="http://schemas.microsoft.com/office/drawing/2014/main" id="{715AB88D-E4C4-4E12-8146-6C9F1F70843B}"/>
              </a:ext>
            </a:extLst>
          </p:cNvPr>
          <p:cNvGraphicFramePr>
            <a:graphicFrameLocks/>
          </p:cNvGraphicFramePr>
          <p:nvPr userDrawn="1">
            <p:extLst>
              <p:ext uri="{D42A27DB-BD31-4B8C-83A1-F6EECF244321}">
                <p14:modId xmlns:p14="http://schemas.microsoft.com/office/powerpoint/2010/main" val="3173403545"/>
              </p:ext>
            </p:extLst>
          </p:nvPr>
        </p:nvGraphicFramePr>
        <p:xfrm>
          <a:off x="1624525" y="6424612"/>
          <a:ext cx="9329225" cy="228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681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EEE1DE-8255-4E5B-A958-24EB45D4C51C}" type="datetime1">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E6E83-2EC2-46BC-AE78-8F188104F44C}" type="slidenum">
              <a:rPr lang="en-US" smtClean="0"/>
              <a:t>‹#›</a:t>
            </a:fld>
            <a:endParaRPr lang="en-US"/>
          </a:p>
        </p:txBody>
      </p:sp>
    </p:spTree>
    <p:extLst>
      <p:ext uri="{BB962C8B-B14F-4D97-AF65-F5344CB8AC3E}">
        <p14:creationId xmlns:p14="http://schemas.microsoft.com/office/powerpoint/2010/main" val="169390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65E2AE-7C26-462B-8065-C12212507DC3}" type="datetime1">
              <a:rPr lang="en-US" smtClean="0"/>
              <a:t>5/10/2019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BE6E83-2EC2-46BC-AE78-8F188104F44C}" type="slidenum">
              <a:rPr lang="en-US" smtClean="0"/>
              <a:t>‹#›</a:t>
            </a:fld>
            <a:endParaRPr lang="en-US"/>
          </a:p>
        </p:txBody>
      </p:sp>
      <p:graphicFrame>
        <p:nvGraphicFramePr>
          <p:cNvPr id="9" name="Content Placeholder 4">
            <a:extLst>
              <a:ext uri="{FF2B5EF4-FFF2-40B4-BE49-F238E27FC236}">
                <a16:creationId xmlns:a16="http://schemas.microsoft.com/office/drawing/2014/main" id="{715AB88D-E4C4-4E12-8146-6C9F1F70843B}"/>
              </a:ext>
            </a:extLst>
          </p:cNvPr>
          <p:cNvGraphicFramePr>
            <a:graphicFrameLocks/>
          </p:cNvGraphicFramePr>
          <p:nvPr userDrawn="1">
            <p:extLst>
              <p:ext uri="{D42A27DB-BD31-4B8C-83A1-F6EECF244321}">
                <p14:modId xmlns:p14="http://schemas.microsoft.com/office/powerpoint/2010/main" val="1418754543"/>
              </p:ext>
            </p:extLst>
          </p:nvPr>
        </p:nvGraphicFramePr>
        <p:xfrm>
          <a:off x="1624525" y="6424612"/>
          <a:ext cx="9329225" cy="228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206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5BD86-A3D7-4D27-9CC0-80A7965018B8}" type="datetime1">
              <a:rPr lang="en-US" smtClean="0"/>
              <a:t>5/10/2019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BE6E83-2EC2-46BC-AE78-8F188104F44C}" type="slidenum">
              <a:rPr lang="en-US" smtClean="0"/>
              <a:t>‹#›</a:t>
            </a:fld>
            <a:endParaRPr lang="en-US"/>
          </a:p>
        </p:txBody>
      </p:sp>
      <p:graphicFrame>
        <p:nvGraphicFramePr>
          <p:cNvPr id="11" name="Content Placeholder 4">
            <a:extLst>
              <a:ext uri="{FF2B5EF4-FFF2-40B4-BE49-F238E27FC236}">
                <a16:creationId xmlns:a16="http://schemas.microsoft.com/office/drawing/2014/main" id="{715AB88D-E4C4-4E12-8146-6C9F1F70843B}"/>
              </a:ext>
            </a:extLst>
          </p:cNvPr>
          <p:cNvGraphicFramePr>
            <a:graphicFrameLocks/>
          </p:cNvGraphicFramePr>
          <p:nvPr userDrawn="1">
            <p:extLst>
              <p:ext uri="{D42A27DB-BD31-4B8C-83A1-F6EECF244321}">
                <p14:modId xmlns:p14="http://schemas.microsoft.com/office/powerpoint/2010/main" val="1418754543"/>
              </p:ext>
            </p:extLst>
          </p:nvPr>
        </p:nvGraphicFramePr>
        <p:xfrm>
          <a:off x="1624525" y="6424612"/>
          <a:ext cx="9329225" cy="228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50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04C82-943F-406D-83B6-ECB20EFB7C0D}" type="datetime1">
              <a:rPr lang="en-US" smtClean="0"/>
              <a:t>5/10/2019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BE6E83-2EC2-46BC-AE78-8F188104F44C}" type="slidenum">
              <a:rPr lang="en-US" smtClean="0"/>
              <a:t>‹#›</a:t>
            </a:fld>
            <a:endParaRPr lang="en-US"/>
          </a:p>
        </p:txBody>
      </p:sp>
      <p:graphicFrame>
        <p:nvGraphicFramePr>
          <p:cNvPr id="7" name="Content Placeholder 4">
            <a:extLst>
              <a:ext uri="{FF2B5EF4-FFF2-40B4-BE49-F238E27FC236}">
                <a16:creationId xmlns:a16="http://schemas.microsoft.com/office/drawing/2014/main" id="{715AB88D-E4C4-4E12-8146-6C9F1F70843B}"/>
              </a:ext>
            </a:extLst>
          </p:cNvPr>
          <p:cNvGraphicFramePr>
            <a:graphicFrameLocks/>
          </p:cNvGraphicFramePr>
          <p:nvPr userDrawn="1">
            <p:extLst>
              <p:ext uri="{D42A27DB-BD31-4B8C-83A1-F6EECF244321}">
                <p14:modId xmlns:p14="http://schemas.microsoft.com/office/powerpoint/2010/main" val="1418754543"/>
              </p:ext>
            </p:extLst>
          </p:nvPr>
        </p:nvGraphicFramePr>
        <p:xfrm>
          <a:off x="1624525" y="6424612"/>
          <a:ext cx="9329225" cy="228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58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0C950-CE1E-4B74-99B4-C4A5FB1F19A3}" type="datetime1">
              <a:rPr lang="en-US" smtClean="0"/>
              <a:t>5/10/2019</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BE6E83-2EC2-46BC-AE78-8F188104F44C}" type="slidenum">
              <a:rPr lang="en-US" smtClean="0"/>
              <a:t>‹#›</a:t>
            </a:fld>
            <a:endParaRPr lang="en-US"/>
          </a:p>
        </p:txBody>
      </p:sp>
      <p:graphicFrame>
        <p:nvGraphicFramePr>
          <p:cNvPr id="6" name="Content Placeholder 4">
            <a:extLst>
              <a:ext uri="{FF2B5EF4-FFF2-40B4-BE49-F238E27FC236}">
                <a16:creationId xmlns:a16="http://schemas.microsoft.com/office/drawing/2014/main" id="{715AB88D-E4C4-4E12-8146-6C9F1F70843B}"/>
              </a:ext>
            </a:extLst>
          </p:cNvPr>
          <p:cNvGraphicFramePr>
            <a:graphicFrameLocks/>
          </p:cNvGraphicFramePr>
          <p:nvPr userDrawn="1">
            <p:extLst>
              <p:ext uri="{D42A27DB-BD31-4B8C-83A1-F6EECF244321}">
                <p14:modId xmlns:p14="http://schemas.microsoft.com/office/powerpoint/2010/main" val="1418754543"/>
              </p:ext>
            </p:extLst>
          </p:nvPr>
        </p:nvGraphicFramePr>
        <p:xfrm>
          <a:off x="1624525" y="6424612"/>
          <a:ext cx="9329225" cy="228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286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FCF749-73E7-4735-8932-D53E813C620C}" type="datetime1">
              <a:rPr lang="en-US" smtClean="0"/>
              <a:t>5/10/2019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BE6E83-2EC2-46BC-AE78-8F188104F44C}" type="slidenum">
              <a:rPr lang="en-US" smtClean="0"/>
              <a:t>‹#›</a:t>
            </a:fld>
            <a:endParaRPr lang="en-US"/>
          </a:p>
        </p:txBody>
      </p:sp>
      <p:graphicFrame>
        <p:nvGraphicFramePr>
          <p:cNvPr id="9" name="Content Placeholder 4">
            <a:extLst>
              <a:ext uri="{FF2B5EF4-FFF2-40B4-BE49-F238E27FC236}">
                <a16:creationId xmlns:a16="http://schemas.microsoft.com/office/drawing/2014/main" id="{715AB88D-E4C4-4E12-8146-6C9F1F70843B}"/>
              </a:ext>
            </a:extLst>
          </p:cNvPr>
          <p:cNvGraphicFramePr>
            <a:graphicFrameLocks/>
          </p:cNvGraphicFramePr>
          <p:nvPr userDrawn="1">
            <p:extLst>
              <p:ext uri="{D42A27DB-BD31-4B8C-83A1-F6EECF244321}">
                <p14:modId xmlns:p14="http://schemas.microsoft.com/office/powerpoint/2010/main" val="1418754543"/>
              </p:ext>
            </p:extLst>
          </p:nvPr>
        </p:nvGraphicFramePr>
        <p:xfrm>
          <a:off x="1624525" y="6424612"/>
          <a:ext cx="9329225" cy="228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53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472A8F-140E-4CF9-B5D1-15CAF652D798}" type="datetime1">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E6E83-2EC2-46BC-AE78-8F188104F44C}" type="slidenum">
              <a:rPr lang="en-US" smtClean="0"/>
              <a:t>‹#›</a:t>
            </a:fld>
            <a:endParaRPr lang="en-US"/>
          </a:p>
        </p:txBody>
      </p:sp>
    </p:spTree>
    <p:extLst>
      <p:ext uri="{BB962C8B-B14F-4D97-AF65-F5344CB8AC3E}">
        <p14:creationId xmlns:p14="http://schemas.microsoft.com/office/powerpoint/2010/main" val="1463830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1070E-D13F-471E-BD16-FD5C8DD7ECD2}" type="datetime1">
              <a:rPr lang="en-US" smtClean="0"/>
              <a:t>5/10/2019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E6E83-2EC2-46BC-AE78-8F188104F44C}" type="slidenum">
              <a:rPr lang="en-US" smtClean="0"/>
              <a:t>‹#›</a:t>
            </a:fld>
            <a:endParaRPr lang="en-US"/>
          </a:p>
        </p:txBody>
      </p:sp>
    </p:spTree>
    <p:extLst>
      <p:ext uri="{BB962C8B-B14F-4D97-AF65-F5344CB8AC3E}">
        <p14:creationId xmlns:p14="http://schemas.microsoft.com/office/powerpoint/2010/main" val="1671965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4.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png"/><Relationship Id="rId7" Type="http://schemas.openxmlformats.org/officeDocument/2006/relationships/diagramColors" Target="../diagrams/colors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mit-teaching-systems-lab.github.io/unconscious-bias/" TargetMode="External"/><Relationship Id="rId2" Type="http://schemas.openxmlformats.org/officeDocument/2006/relationships/hyperlink" Target="https://wiseli.wisc.edu/" TargetMode="External"/><Relationship Id="rId1" Type="http://schemas.openxmlformats.org/officeDocument/2006/relationships/slideLayout" Target="../slideLayouts/slideLayout2.xml"/><Relationship Id="rId5" Type="http://schemas.openxmlformats.org/officeDocument/2006/relationships/hyperlink" Target="https://www.nsf.gov/pubs/2006/nsf0659/nsf0659.pdf" TargetMode="External"/><Relationship Id="rId4" Type="http://schemas.openxmlformats.org/officeDocument/2006/relationships/hyperlink" Target="https://implicit.harvard.edu/"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frontiersin.org/articles/10.3389/fpsyg.2018.00595/full" TargetMode="External"/><Relationship Id="rId2" Type="http://schemas.openxmlformats.org/officeDocument/2006/relationships/hyperlink" Target="https://www.frontiersin.org/articles/10.3389/fpsyg.2017.01178/full" TargetMode="External"/><Relationship Id="rId1" Type="http://schemas.openxmlformats.org/officeDocument/2006/relationships/slideLayout" Target="../slideLayouts/slideLayout2.xml"/><Relationship Id="rId6" Type="http://schemas.openxmlformats.org/officeDocument/2006/relationships/hyperlink" Target="http://people.umass.edu/nd/index.html" TargetMode="External"/><Relationship Id="rId5" Type="http://schemas.openxmlformats.org/officeDocument/2006/relationships/hyperlink" Target="https://waset.org/publications/10007287/underrepresentation-of-women-in-management-information-systems-gender-differences-in-key-environmental-barriers" TargetMode="External"/><Relationship Id="rId4" Type="http://schemas.openxmlformats.org/officeDocument/2006/relationships/hyperlink" Target="https://www.researchgate.net/publication/281321959_Gender_differences_in_Computer_Science_and_MIS_major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Layout" Target="../diagrams/layout8.xml"/><Relationship Id="rId7" Type="http://schemas.openxmlformats.org/officeDocument/2006/relationships/image" Target="../media/image4.png"/><Relationship Id="rId12" Type="http://schemas.microsoft.com/office/2007/relationships/diagramDrawing" Target="../diagrams/drawing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diagramColors" Target="../diagrams/colors9.xml"/><Relationship Id="rId5" Type="http://schemas.openxmlformats.org/officeDocument/2006/relationships/diagramColors" Target="../diagrams/colors8.xml"/><Relationship Id="rId10" Type="http://schemas.openxmlformats.org/officeDocument/2006/relationships/diagramQuickStyle" Target="../diagrams/quickStyle9.xml"/><Relationship Id="rId4" Type="http://schemas.openxmlformats.org/officeDocument/2006/relationships/diagramQuickStyle" Target="../diagrams/quickStyle8.xml"/><Relationship Id="rId9" Type="http://schemas.openxmlformats.org/officeDocument/2006/relationships/diagramLayout" Target="../diagrams/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659A9B4-AF04-41B5-8D33-0822D26E9708}"/>
              </a:ext>
            </a:extLst>
          </p:cNvPr>
          <p:cNvSpPr/>
          <p:nvPr/>
        </p:nvSpPr>
        <p:spPr>
          <a:xfrm>
            <a:off x="0" y="6075946"/>
            <a:ext cx="12192000" cy="782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C5E1E-FB6C-4136-BFAD-AD26370224BC}"/>
              </a:ext>
            </a:extLst>
          </p:cNvPr>
          <p:cNvSpPr>
            <a:spLocks noGrp="1"/>
          </p:cNvSpPr>
          <p:nvPr>
            <p:ph type="ctrTitle"/>
          </p:nvPr>
        </p:nvSpPr>
        <p:spPr/>
        <p:txBody>
          <a:bodyPr/>
          <a:lstStyle/>
          <a:p>
            <a:r>
              <a:rPr lang="en-US" dirty="0"/>
              <a:t>Women in BAIS</a:t>
            </a:r>
          </a:p>
        </p:txBody>
      </p:sp>
      <p:sp>
        <p:nvSpPr>
          <p:cNvPr id="3" name="Subtitle 2">
            <a:extLst>
              <a:ext uri="{FF2B5EF4-FFF2-40B4-BE49-F238E27FC236}">
                <a16:creationId xmlns:a16="http://schemas.microsoft.com/office/drawing/2014/main" id="{344AB052-5E71-4251-AA63-A33DDF0EE32C}"/>
              </a:ext>
            </a:extLst>
          </p:cNvPr>
          <p:cNvSpPr>
            <a:spLocks noGrp="1"/>
          </p:cNvSpPr>
          <p:nvPr>
            <p:ph type="subTitle" idx="1"/>
          </p:nvPr>
        </p:nvSpPr>
        <p:spPr>
          <a:xfrm>
            <a:off x="1524000" y="3621088"/>
            <a:ext cx="9144000" cy="1655762"/>
          </a:xfrm>
        </p:spPr>
        <p:txBody>
          <a:bodyPr>
            <a:normAutofit lnSpcReduction="10000"/>
          </a:bodyPr>
          <a:lstStyle/>
          <a:p>
            <a:r>
              <a:rPr lang="en-US" dirty="0"/>
              <a:t>Creating an Environment of Inclusion and Support</a:t>
            </a:r>
          </a:p>
          <a:p>
            <a:endParaRPr lang="en-US" dirty="0"/>
          </a:p>
          <a:p>
            <a:r>
              <a:rPr lang="en-US" dirty="0"/>
              <a:t>Kristine Arens</a:t>
            </a:r>
          </a:p>
          <a:p>
            <a:r>
              <a:rPr lang="en-US" dirty="0"/>
              <a:t>March 25, 2019</a:t>
            </a:r>
          </a:p>
        </p:txBody>
      </p:sp>
      <p:pic>
        <p:nvPicPr>
          <p:cNvPr id="5" name="Picture 4">
            <a:extLst>
              <a:ext uri="{FF2B5EF4-FFF2-40B4-BE49-F238E27FC236}">
                <a16:creationId xmlns:a16="http://schemas.microsoft.com/office/drawing/2014/main" id="{08D108DF-A317-4BAB-BE79-7AE7767B1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5421" y="655331"/>
            <a:ext cx="5081158" cy="1346507"/>
          </a:xfrm>
          <a:prstGeom prst="rect">
            <a:avLst/>
          </a:prstGeom>
        </p:spPr>
      </p:pic>
    </p:spTree>
    <p:extLst>
      <p:ext uri="{BB962C8B-B14F-4D97-AF65-F5344CB8AC3E}">
        <p14:creationId xmlns:p14="http://schemas.microsoft.com/office/powerpoint/2010/main" val="1905013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873F-EA98-4F66-9B6B-334829DB746C}"/>
              </a:ext>
            </a:extLst>
          </p:cNvPr>
          <p:cNvSpPr>
            <a:spLocks noGrp="1"/>
          </p:cNvSpPr>
          <p:nvPr>
            <p:ph type="title"/>
          </p:nvPr>
        </p:nvSpPr>
        <p:spPr>
          <a:xfrm>
            <a:off x="838200" y="365125"/>
            <a:ext cx="10515600" cy="1325563"/>
          </a:xfrm>
        </p:spPr>
        <p:txBody>
          <a:bodyPr/>
          <a:lstStyle/>
          <a:p>
            <a:r>
              <a:rPr lang="en-US"/>
              <a:t>BAIS - What Comes to Mind?</a:t>
            </a:r>
            <a:endParaRPr lang="en-US" dirty="0"/>
          </a:p>
        </p:txBody>
      </p:sp>
      <p:pic>
        <p:nvPicPr>
          <p:cNvPr id="5" name="Content Placeholder 4">
            <a:extLst>
              <a:ext uri="{FF2B5EF4-FFF2-40B4-BE49-F238E27FC236}">
                <a16:creationId xmlns:a16="http://schemas.microsoft.com/office/drawing/2014/main" id="{BC124920-FD92-4D7B-A7B6-A573590F3EAF}"/>
              </a:ext>
            </a:extLst>
          </p:cNvPr>
          <p:cNvPicPr>
            <a:picLocks noGrp="1" noChangeAspect="1"/>
          </p:cNvPicPr>
          <p:nvPr>
            <p:ph idx="1"/>
          </p:nvPr>
        </p:nvPicPr>
        <p:blipFill>
          <a:blip r:embed="rId2"/>
          <a:stretch>
            <a:fillRect/>
          </a:stretch>
        </p:blipFill>
        <p:spPr>
          <a:xfrm>
            <a:off x="642312" y="1847850"/>
            <a:ext cx="5035119" cy="4351338"/>
          </a:xfrm>
          <a:prstGeom prst="rect">
            <a:avLst/>
          </a:prstGeom>
        </p:spPr>
      </p:pic>
      <p:sp>
        <p:nvSpPr>
          <p:cNvPr id="4" name="Slide Number Placeholder 3">
            <a:extLst>
              <a:ext uri="{FF2B5EF4-FFF2-40B4-BE49-F238E27FC236}">
                <a16:creationId xmlns:a16="http://schemas.microsoft.com/office/drawing/2014/main" id="{9296A80A-F64D-4071-B049-57F9D49A01AA}"/>
              </a:ext>
            </a:extLst>
          </p:cNvPr>
          <p:cNvSpPr>
            <a:spLocks noGrp="1"/>
          </p:cNvSpPr>
          <p:nvPr>
            <p:ph type="sldNum" sz="quarter" idx="12"/>
          </p:nvPr>
        </p:nvSpPr>
        <p:spPr>
          <a:xfrm>
            <a:off x="8610600" y="6356350"/>
            <a:ext cx="2743200" cy="365125"/>
          </a:xfrm>
        </p:spPr>
        <p:txBody>
          <a:bodyPr/>
          <a:lstStyle/>
          <a:p>
            <a:fld id="{D6BE6E83-2EC2-46BC-AE78-8F188104F44C}" type="slidenum">
              <a:rPr lang="en-US" smtClean="0"/>
              <a:t>10</a:t>
            </a:fld>
            <a:endParaRPr lang="en-US"/>
          </a:p>
        </p:txBody>
      </p:sp>
      <p:pic>
        <p:nvPicPr>
          <p:cNvPr id="6" name="Picture 5">
            <a:extLst>
              <a:ext uri="{FF2B5EF4-FFF2-40B4-BE49-F238E27FC236}">
                <a16:creationId xmlns:a16="http://schemas.microsoft.com/office/drawing/2014/main" id="{9E06B98B-E3E3-4F77-A36A-8318FCD638E7}"/>
              </a:ext>
            </a:extLst>
          </p:cNvPr>
          <p:cNvPicPr>
            <a:picLocks noChangeAspect="1"/>
          </p:cNvPicPr>
          <p:nvPr/>
        </p:nvPicPr>
        <p:blipFill rotWithShape="1">
          <a:blip r:embed="rId3"/>
          <a:srcRect b="7821"/>
          <a:stretch/>
        </p:blipFill>
        <p:spPr>
          <a:xfrm>
            <a:off x="6514570" y="1847851"/>
            <a:ext cx="4875627" cy="4351337"/>
          </a:xfrm>
          <a:prstGeom prst="rect">
            <a:avLst/>
          </a:prstGeom>
        </p:spPr>
      </p:pic>
      <p:sp>
        <p:nvSpPr>
          <p:cNvPr id="46" name="Rectangle 45">
            <a:extLst>
              <a:ext uri="{FF2B5EF4-FFF2-40B4-BE49-F238E27FC236}">
                <a16:creationId xmlns:a16="http://schemas.microsoft.com/office/drawing/2014/main" id="{BAE75562-B106-4478-9453-7EAEDC77A669}"/>
              </a:ext>
            </a:extLst>
          </p:cNvPr>
          <p:cNvSpPr/>
          <p:nvPr/>
        </p:nvSpPr>
        <p:spPr>
          <a:xfrm>
            <a:off x="6677526" y="3765884"/>
            <a:ext cx="2298031" cy="39704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34E250A-3909-4D0B-A0E3-1FF6F8957D21}"/>
              </a:ext>
            </a:extLst>
          </p:cNvPr>
          <p:cNvSpPr/>
          <p:nvPr/>
        </p:nvSpPr>
        <p:spPr>
          <a:xfrm>
            <a:off x="9336505" y="4272172"/>
            <a:ext cx="1981200" cy="32389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p:cNvSpPr/>
          <p:nvPr/>
        </p:nvSpPr>
        <p:spPr>
          <a:xfrm>
            <a:off x="5348176" y="6453963"/>
            <a:ext cx="1736652" cy="188672"/>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E75562-B106-4478-9453-7EAEDC77A669}"/>
              </a:ext>
            </a:extLst>
          </p:cNvPr>
          <p:cNvSpPr/>
          <p:nvPr/>
        </p:nvSpPr>
        <p:spPr>
          <a:xfrm>
            <a:off x="748103" y="3014515"/>
            <a:ext cx="2298031" cy="84510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1551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A01DB65-654B-483E-8FE1-57C03995B549}"/>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kern="1200">
                <a:solidFill>
                  <a:schemeClr val="tx1"/>
                </a:solidFill>
                <a:latin typeface="+mj-lt"/>
                <a:ea typeface="+mj-ea"/>
                <a:cs typeface="+mj-cs"/>
              </a:rPr>
              <a:t>Are Women Leaving?</a:t>
            </a:r>
          </a:p>
        </p:txBody>
      </p:sp>
      <p:sp>
        <p:nvSpPr>
          <p:cNvPr id="24" name="Freeform: Shape 15">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7">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9">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10">
            <a:extLst>
              <a:ext uri="{FF2B5EF4-FFF2-40B4-BE49-F238E27FC236}">
                <a16:creationId xmlns:a16="http://schemas.microsoft.com/office/drawing/2014/main" id="{5D48EB9F-2955-433D-A62C-8EE1ADAA12B3}"/>
              </a:ext>
            </a:extLst>
          </p:cNvPr>
          <p:cNvSpPr>
            <a:spLocks noGrp="1"/>
          </p:cNvSpPr>
          <p:nvPr>
            <p:ph sz="half" idx="2"/>
          </p:nvPr>
        </p:nvSpPr>
        <p:spPr>
          <a:xfrm>
            <a:off x="838200" y="2173288"/>
            <a:ext cx="3603171" cy="3639684"/>
          </a:xfrm>
        </p:spPr>
        <p:txBody>
          <a:bodyPr vert="horz" lIns="91440" tIns="45720" rIns="91440" bIns="45720" rtlCol="0" anchor="ctr">
            <a:normAutofit/>
          </a:bodyPr>
          <a:lstStyle/>
          <a:p>
            <a:pPr marL="0" indent="0" algn="ctr">
              <a:buNone/>
            </a:pPr>
            <a:r>
              <a:rPr lang="en-US" sz="4000" dirty="0">
                <a:solidFill>
                  <a:schemeClr val="accent3"/>
                </a:solidFill>
              </a:rPr>
              <a:t>NO</a:t>
            </a:r>
          </a:p>
          <a:p>
            <a:endParaRPr lang="en-US" sz="2000" dirty="0">
              <a:solidFill>
                <a:srgbClr val="FFFFFF"/>
              </a:solidFill>
            </a:endParaRPr>
          </a:p>
          <a:p>
            <a:r>
              <a:rPr lang="en-US" sz="2000" dirty="0">
                <a:solidFill>
                  <a:srgbClr val="FFFFFF"/>
                </a:solidFill>
              </a:rPr>
              <a:t>Only 3 female students left BAIS</a:t>
            </a:r>
          </a:p>
          <a:p>
            <a:r>
              <a:rPr lang="en-US" sz="2000" dirty="0">
                <a:solidFill>
                  <a:srgbClr val="FFFFFF"/>
                </a:solidFill>
              </a:rPr>
              <a:t>1% of respondents (</a:t>
            </a:r>
            <a:r>
              <a:rPr lang="en-US" sz="2000" dirty="0" err="1">
                <a:solidFill>
                  <a:srgbClr val="FFFFFF"/>
                </a:solidFill>
              </a:rPr>
              <a:t>ncnt</a:t>
            </a:r>
            <a:r>
              <a:rPr lang="en-US" sz="2000" dirty="0">
                <a:solidFill>
                  <a:srgbClr val="FFFFFF"/>
                </a:solidFill>
              </a:rPr>
              <a:t> = 210 declared) </a:t>
            </a:r>
          </a:p>
        </p:txBody>
      </p:sp>
      <p:sp>
        <p:nvSpPr>
          <p:cNvPr id="4" name="Slide Number Placeholder 3">
            <a:extLst>
              <a:ext uri="{FF2B5EF4-FFF2-40B4-BE49-F238E27FC236}">
                <a16:creationId xmlns:a16="http://schemas.microsoft.com/office/drawing/2014/main" id="{79EF485D-7DB8-4F23-A8FA-6505CAFCBDFD}"/>
              </a:ext>
            </a:extLst>
          </p:cNvPr>
          <p:cNvSpPr>
            <a:spLocks noGrp="1"/>
          </p:cNvSpPr>
          <p:nvPr>
            <p:ph type="sldNum" sz="quarter" idx="12"/>
          </p:nvPr>
        </p:nvSpPr>
        <p:spPr>
          <a:xfrm>
            <a:off x="10392584" y="6356350"/>
            <a:ext cx="961215" cy="365125"/>
          </a:xfrm>
        </p:spPr>
        <p:txBody>
          <a:bodyPr vert="horz" lIns="91440" tIns="45720" rIns="91440" bIns="45720" rtlCol="0" anchor="ctr">
            <a:normAutofit/>
          </a:bodyPr>
          <a:lstStyle/>
          <a:p>
            <a:pPr defTabSz="914400">
              <a:spcAft>
                <a:spcPts val="600"/>
              </a:spcAft>
            </a:pPr>
            <a:fld id="{D6BE6E83-2EC2-46BC-AE78-8F188104F44C}" type="slidenum">
              <a:rPr lang="en-US">
                <a:solidFill>
                  <a:schemeClr val="tx1">
                    <a:alpha val="80000"/>
                  </a:schemeClr>
                </a:solidFill>
              </a:rPr>
              <a:pPr defTabSz="914400">
                <a:spcAft>
                  <a:spcPts val="600"/>
                </a:spcAft>
              </a:pPr>
              <a:t>11</a:t>
            </a:fld>
            <a:endParaRPr lang="en-US">
              <a:solidFill>
                <a:schemeClr val="tx1">
                  <a:alpha val="80000"/>
                </a:schemeClr>
              </a:solidFill>
            </a:endParaRPr>
          </a:p>
        </p:txBody>
      </p:sp>
      <p:graphicFrame>
        <p:nvGraphicFramePr>
          <p:cNvPr id="9" name="Content Placeholder 8">
            <a:extLst>
              <a:ext uri="{FF2B5EF4-FFF2-40B4-BE49-F238E27FC236}">
                <a16:creationId xmlns:a16="http://schemas.microsoft.com/office/drawing/2014/main" id="{E537EAB8-4C9C-449C-9D1B-533FA6D75C6A}"/>
              </a:ext>
            </a:extLst>
          </p:cNvPr>
          <p:cNvGraphicFramePr>
            <a:graphicFrameLocks noGrp="1"/>
          </p:cNvGraphicFramePr>
          <p:nvPr>
            <p:ph sz="half" idx="1"/>
            <p:extLst>
              <p:ext uri="{D42A27DB-BD31-4B8C-83A1-F6EECF244321}">
                <p14:modId xmlns:p14="http://schemas.microsoft.com/office/powerpoint/2010/main" val="2144667418"/>
              </p:ext>
            </p:extLst>
          </p:nvPr>
        </p:nvGraphicFramePr>
        <p:xfrm>
          <a:off x="6183088" y="2474023"/>
          <a:ext cx="5170711" cy="3402204"/>
        </p:xfrm>
        <a:graphic>
          <a:graphicData uri="http://schemas.openxmlformats.org/drawingml/2006/table">
            <a:tbl>
              <a:tblPr>
                <a:tableStyleId>{5C22544A-7EE6-4342-B048-85BDC9FD1C3A}</a:tableStyleId>
              </a:tblPr>
              <a:tblGrid>
                <a:gridCol w="5170711">
                  <a:extLst>
                    <a:ext uri="{9D8B030D-6E8A-4147-A177-3AD203B41FA5}">
                      <a16:colId xmlns:a16="http://schemas.microsoft.com/office/drawing/2014/main" val="989975955"/>
                    </a:ext>
                  </a:extLst>
                </a:gridCol>
              </a:tblGrid>
              <a:tr h="1287011">
                <a:tc>
                  <a:txBody>
                    <a:bodyPr/>
                    <a:lstStyle/>
                    <a:p>
                      <a:pPr marL="0" indent="0" algn="l" fontAlgn="b">
                        <a:buFont typeface="Arial" panose="020B0604020202020204" pitchFamily="34" charset="0"/>
                        <a:buNone/>
                      </a:pPr>
                      <a:r>
                        <a:rPr lang="en-US" sz="2700" u="none" strike="noStrike" dirty="0">
                          <a:effectLst/>
                        </a:rPr>
                        <a:t>“I thought marketing sounded like a better fit for my personality.”</a:t>
                      </a:r>
                    </a:p>
                    <a:p>
                      <a:pPr marL="0" indent="0" algn="l" fontAlgn="b">
                        <a:buFont typeface="Arial" panose="020B0604020202020204" pitchFamily="34" charset="0"/>
                        <a:buNone/>
                      </a:pPr>
                      <a:endParaRPr lang="en-US" sz="2700" b="0" i="0" u="none" strike="noStrike" dirty="0">
                        <a:solidFill>
                          <a:srgbClr val="000000"/>
                        </a:solidFill>
                        <a:effectLst/>
                        <a:latin typeface="Calibri" panose="020F0502020204030204" pitchFamily="34" charset="0"/>
                      </a:endParaRPr>
                    </a:p>
                  </a:txBody>
                  <a:tcPr marL="8439" marR="8439" marT="9243" marB="0" anchor="b"/>
                </a:tc>
                <a:extLst>
                  <a:ext uri="{0D108BD9-81ED-4DB2-BD59-A6C34878D82A}">
                    <a16:rowId xmlns:a16="http://schemas.microsoft.com/office/drawing/2014/main" val="18382945"/>
                  </a:ext>
                </a:extLst>
              </a:tr>
              <a:tr h="2115193">
                <a:tc>
                  <a:txBody>
                    <a:bodyPr/>
                    <a:lstStyle/>
                    <a:p>
                      <a:pPr marL="0" indent="0" algn="l" fontAlgn="b">
                        <a:buFont typeface="Arial" panose="020B0604020202020204" pitchFamily="34" charset="0"/>
                        <a:buNone/>
                      </a:pPr>
                      <a:r>
                        <a:rPr lang="en-US" sz="2700" u="none" strike="noStrike" dirty="0">
                          <a:effectLst/>
                        </a:rPr>
                        <a:t>“Did not have time to graduate with degree due to lack of awareness for the degree -- the major was not heavily promoted until my Junior year.” </a:t>
                      </a:r>
                      <a:endParaRPr lang="en-US" sz="2700" b="0" i="0" u="none" strike="noStrike" dirty="0">
                        <a:solidFill>
                          <a:srgbClr val="000000"/>
                        </a:solidFill>
                        <a:effectLst/>
                        <a:latin typeface="Calibri" panose="020F0502020204030204" pitchFamily="34" charset="0"/>
                      </a:endParaRPr>
                    </a:p>
                  </a:txBody>
                  <a:tcPr marL="8439" marR="8439" marT="9243" marB="0" anchor="b"/>
                </a:tc>
                <a:extLst>
                  <a:ext uri="{0D108BD9-81ED-4DB2-BD59-A6C34878D82A}">
                    <a16:rowId xmlns:a16="http://schemas.microsoft.com/office/drawing/2014/main" val="1121590158"/>
                  </a:ext>
                </a:extLst>
              </a:tr>
            </a:tbl>
          </a:graphicData>
        </a:graphic>
      </p:graphicFrame>
      <p:graphicFrame>
        <p:nvGraphicFramePr>
          <p:cNvPr id="28" name="Content Placeholder 4">
            <a:extLst>
              <a:ext uri="{FF2B5EF4-FFF2-40B4-BE49-F238E27FC236}">
                <a16:creationId xmlns:a16="http://schemas.microsoft.com/office/drawing/2014/main" id="{92F7C728-BA72-435A-A6A4-7754ACEC16B6}"/>
              </a:ext>
            </a:extLst>
          </p:cNvPr>
          <p:cNvGraphicFramePr>
            <a:graphicFrameLocks/>
          </p:cNvGraphicFramePr>
          <p:nvPr>
            <p:extLst>
              <p:ext uri="{D42A27DB-BD31-4B8C-83A1-F6EECF244321}">
                <p14:modId xmlns:p14="http://schemas.microsoft.com/office/powerpoint/2010/main" val="1930018999"/>
              </p:ext>
            </p:extLst>
          </p:nvPr>
        </p:nvGraphicFramePr>
        <p:xfrm>
          <a:off x="1624525" y="6424612"/>
          <a:ext cx="9329225" cy="228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Pentagon 11"/>
          <p:cNvSpPr/>
          <p:nvPr/>
        </p:nvSpPr>
        <p:spPr>
          <a:xfrm>
            <a:off x="5348176" y="6453963"/>
            <a:ext cx="1736652" cy="188672"/>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796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97D36D-0179-46A9-A5AB-B1BF5C5099CA}"/>
              </a:ext>
            </a:extLst>
          </p:cNvPr>
          <p:cNvSpPr>
            <a:spLocks noGrp="1"/>
          </p:cNvSpPr>
          <p:nvPr>
            <p:ph type="ctrTitle"/>
          </p:nvPr>
        </p:nvSpPr>
        <p:spPr>
          <a:xfrm>
            <a:off x="5189620" y="1306071"/>
            <a:ext cx="5478379" cy="2663407"/>
          </a:xfrm>
        </p:spPr>
        <p:txBody>
          <a:bodyPr>
            <a:normAutofit/>
          </a:bodyPr>
          <a:lstStyle/>
          <a:p>
            <a:pPr algn="l"/>
            <a:r>
              <a:rPr lang="en-US" sz="5400" dirty="0">
                <a:solidFill>
                  <a:srgbClr val="FFFFFF"/>
                </a:solidFill>
              </a:rPr>
              <a:t>UNDERSTANDING</a:t>
            </a:r>
          </a:p>
        </p:txBody>
      </p:sp>
      <p:sp>
        <p:nvSpPr>
          <p:cNvPr id="3" name="Subtitle 2"/>
          <p:cNvSpPr>
            <a:spLocks noGrp="1"/>
          </p:cNvSpPr>
          <p:nvPr>
            <p:ph type="subTitle" idx="1"/>
          </p:nvPr>
        </p:nvSpPr>
        <p:spPr>
          <a:xfrm>
            <a:off x="5189620" y="4106004"/>
            <a:ext cx="5478380" cy="1860883"/>
          </a:xfrm>
        </p:spPr>
        <p:txBody>
          <a:bodyPr>
            <a:normAutofit/>
          </a:bodyPr>
          <a:lstStyle/>
          <a:p>
            <a:pPr algn="l"/>
            <a:r>
              <a:rPr lang="en-US" dirty="0">
                <a:solidFill>
                  <a:srgbClr val="FFFFFF"/>
                </a:solidFill>
              </a:rPr>
              <a:t>Converting data into ideas</a:t>
            </a:r>
          </a:p>
        </p:txBody>
      </p:sp>
      <p:pic>
        <p:nvPicPr>
          <p:cNvPr id="5" name="Picture 4">
            <a:extLst>
              <a:ext uri="{FF2B5EF4-FFF2-40B4-BE49-F238E27FC236}">
                <a16:creationId xmlns:a16="http://schemas.microsoft.com/office/drawing/2014/main" id="{9A19E3FE-0E15-41E8-8D5E-1AC8B6D26385}"/>
              </a:ext>
            </a:extLst>
          </p:cNvPr>
          <p:cNvPicPr>
            <a:picLocks noChangeAspect="1"/>
          </p:cNvPicPr>
          <p:nvPr/>
        </p:nvPicPr>
        <p:blipFill>
          <a:blip r:embed="rId2"/>
          <a:stretch>
            <a:fillRect/>
          </a:stretch>
        </p:blipFill>
        <p:spPr>
          <a:xfrm>
            <a:off x="1481723" y="2602071"/>
            <a:ext cx="1648572" cy="1631399"/>
          </a:xfrm>
          <a:prstGeom prst="rect">
            <a:avLst/>
          </a:prstGeom>
        </p:spPr>
      </p:pic>
    </p:spTree>
    <p:extLst>
      <p:ext uri="{BB962C8B-B14F-4D97-AF65-F5344CB8AC3E}">
        <p14:creationId xmlns:p14="http://schemas.microsoft.com/office/powerpoint/2010/main" val="364890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80C3-9893-4061-9B53-BE9C3E852390}"/>
              </a:ext>
            </a:extLst>
          </p:cNvPr>
          <p:cNvSpPr>
            <a:spLocks noGrp="1"/>
          </p:cNvSpPr>
          <p:nvPr>
            <p:ph type="title"/>
          </p:nvPr>
        </p:nvSpPr>
        <p:spPr>
          <a:xfrm>
            <a:off x="870204" y="606564"/>
            <a:ext cx="10451592" cy="1325563"/>
          </a:xfrm>
        </p:spPr>
        <p:txBody>
          <a:bodyPr anchor="ctr">
            <a:normAutofit/>
          </a:bodyPr>
          <a:lstStyle/>
          <a:p>
            <a:r>
              <a:rPr lang="en-US" dirty="0"/>
              <a:t>Understanding – 3 Focus Areas</a:t>
            </a:r>
          </a:p>
        </p:txBody>
      </p:sp>
      <p:sp>
        <p:nvSpPr>
          <p:cNvPr id="13" name="Rectangle 12">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25876334-7B6B-4B60-88AB-0A884135E4CB}"/>
              </a:ext>
            </a:extLst>
          </p:cNvPr>
          <p:cNvSpPr>
            <a:spLocks noGrp="1"/>
          </p:cNvSpPr>
          <p:nvPr>
            <p:ph type="sldNum" sz="quarter" idx="12"/>
          </p:nvPr>
        </p:nvSpPr>
        <p:spPr>
          <a:xfrm>
            <a:off x="8610600" y="6356350"/>
            <a:ext cx="2743200" cy="365125"/>
          </a:xfrm>
        </p:spPr>
        <p:txBody>
          <a:bodyPr>
            <a:normAutofit/>
          </a:bodyPr>
          <a:lstStyle/>
          <a:p>
            <a:pPr>
              <a:spcAft>
                <a:spcPts val="600"/>
              </a:spcAft>
            </a:pPr>
            <a:fld id="{D6BE6E83-2EC2-46BC-AE78-8F188104F44C}" type="slidenum">
              <a:rPr lang="en-US">
                <a:solidFill>
                  <a:prstClr val="black">
                    <a:tint val="75000"/>
                  </a:prstClr>
                </a:solidFill>
              </a:rPr>
              <a:pPr>
                <a:spcAft>
                  <a:spcPts val="600"/>
                </a:spcAft>
              </a:pPr>
              <a:t>13</a:t>
            </a:fld>
            <a:endParaRPr lang="en-US">
              <a:solidFill>
                <a:prstClr val="black">
                  <a:tint val="75000"/>
                </a:prstClr>
              </a:solidFill>
            </a:endParaRPr>
          </a:p>
        </p:txBody>
      </p:sp>
      <p:graphicFrame>
        <p:nvGraphicFramePr>
          <p:cNvPr id="8" name="Content Placeholder 2">
            <a:extLst>
              <a:ext uri="{FF2B5EF4-FFF2-40B4-BE49-F238E27FC236}">
                <a16:creationId xmlns:a16="http://schemas.microsoft.com/office/drawing/2014/main" id="{987BC98C-6448-4B2C-A821-AA62955CAF15}"/>
              </a:ext>
            </a:extLst>
          </p:cNvPr>
          <p:cNvGraphicFramePr>
            <a:graphicFrameLocks noGrp="1"/>
          </p:cNvGraphicFramePr>
          <p:nvPr>
            <p:ph idx="1"/>
            <p:extLst>
              <p:ext uri="{D42A27DB-BD31-4B8C-83A1-F6EECF244321}">
                <p14:modId xmlns:p14="http://schemas.microsoft.com/office/powerpoint/2010/main" val="4119483395"/>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Pentagon 2"/>
          <p:cNvSpPr/>
          <p:nvPr/>
        </p:nvSpPr>
        <p:spPr>
          <a:xfrm>
            <a:off x="7138646" y="6432698"/>
            <a:ext cx="1711842" cy="202017"/>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865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9A1AB-B1E9-4F99-AEBC-59DC8A64C09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solidFill>
                  <a:schemeClr val="bg1"/>
                </a:solidFill>
              </a:rPr>
              <a:t>Image</a:t>
            </a:r>
          </a:p>
        </p:txBody>
      </p:sp>
      <p:sp>
        <p:nvSpPr>
          <p:cNvPr id="11" name="Content Placeholder 7">
            <a:extLst>
              <a:ext uri="{FF2B5EF4-FFF2-40B4-BE49-F238E27FC236}">
                <a16:creationId xmlns:a16="http://schemas.microsoft.com/office/drawing/2014/main" id="{C3FEE61A-EEC7-4E68-8628-772B89FAF21F}"/>
              </a:ext>
            </a:extLst>
          </p:cNvPr>
          <p:cNvSpPr>
            <a:spLocks noGrp="1"/>
          </p:cNvSpPr>
          <p:nvPr>
            <p:ph idx="1"/>
          </p:nvPr>
        </p:nvSpPr>
        <p:spPr>
          <a:xfrm>
            <a:off x="643468" y="2638043"/>
            <a:ext cx="3464508" cy="3967473"/>
          </a:xfrm>
        </p:spPr>
        <p:txBody>
          <a:bodyPr>
            <a:normAutofit fontScale="62500" lnSpcReduction="20000"/>
          </a:bodyPr>
          <a:lstStyle/>
          <a:p>
            <a:r>
              <a:rPr lang="en-US" sz="2600" dirty="0">
                <a:solidFill>
                  <a:schemeClr val="bg1"/>
                </a:solidFill>
              </a:rPr>
              <a:t>“Providing students with a thorough understanding of the MIS major and the different career options that are available to MIS professionals, and helping them understand the differences between MIS and more technical IT fields would be influential in changing the barriers perceived by students.” (</a:t>
            </a:r>
            <a:r>
              <a:rPr lang="en-US" sz="2600" dirty="0" err="1">
                <a:solidFill>
                  <a:schemeClr val="bg1"/>
                </a:solidFill>
              </a:rPr>
              <a:t>Akbulut</a:t>
            </a:r>
            <a:r>
              <a:rPr lang="en-US" sz="2600" dirty="0">
                <a:solidFill>
                  <a:schemeClr val="bg1"/>
                </a:solidFill>
              </a:rPr>
              <a:t>, 2017)</a:t>
            </a:r>
          </a:p>
          <a:p>
            <a:r>
              <a:rPr lang="en-US" sz="2600" dirty="0">
                <a:solidFill>
                  <a:schemeClr val="bg1"/>
                </a:solidFill>
              </a:rPr>
              <a:t>“…participants expressed a yearning to contribute to the collective well being of society using their computing skills.” (Carrigan, 2017)</a:t>
            </a:r>
          </a:p>
          <a:p>
            <a:r>
              <a:rPr lang="en-US" sz="2600" dirty="0">
                <a:solidFill>
                  <a:schemeClr val="bg1"/>
                </a:solidFill>
              </a:rPr>
              <a:t>“…interdisciplinary studies advance the theory that social purpose is an important factor to consider in working toward gender equality…” (Carrigan, 2017)</a:t>
            </a:r>
          </a:p>
          <a:p>
            <a:endParaRPr lang="en-US" sz="1900" dirty="0">
              <a:solidFill>
                <a:schemeClr val="bg1"/>
              </a:solidFill>
            </a:endParaRPr>
          </a:p>
        </p:txBody>
      </p:sp>
      <p:pic>
        <p:nvPicPr>
          <p:cNvPr id="12" name="Picture 11">
            <a:extLst>
              <a:ext uri="{FF2B5EF4-FFF2-40B4-BE49-F238E27FC236}">
                <a16:creationId xmlns:a16="http://schemas.microsoft.com/office/drawing/2014/main" id="{E203D084-0F19-4061-A9D3-A81FDCE7B88A}"/>
              </a:ext>
            </a:extLst>
          </p:cNvPr>
          <p:cNvPicPr>
            <a:picLocks noChangeAspect="1"/>
          </p:cNvPicPr>
          <p:nvPr/>
        </p:nvPicPr>
        <p:blipFill rotWithShape="1">
          <a:blip r:embed="rId2"/>
          <a:srcRect l="10580" b="3520"/>
          <a:stretch/>
        </p:blipFill>
        <p:spPr>
          <a:xfrm>
            <a:off x="7429269" y="502560"/>
            <a:ext cx="1878504" cy="1925787"/>
          </a:xfrm>
          <a:prstGeom prst="rect">
            <a:avLst/>
          </a:prstGeom>
        </p:spPr>
      </p:pic>
      <p:sp>
        <p:nvSpPr>
          <p:cNvPr id="4" name="Slide Number Placeholder 3">
            <a:extLst>
              <a:ext uri="{FF2B5EF4-FFF2-40B4-BE49-F238E27FC236}">
                <a16:creationId xmlns:a16="http://schemas.microsoft.com/office/drawing/2014/main" id="{69E1F447-5E07-4BC0-9F42-F0EF278EA44E}"/>
              </a:ext>
            </a:extLst>
          </p:cNvPr>
          <p:cNvSpPr>
            <a:spLocks noGrp="1"/>
          </p:cNvSpPr>
          <p:nvPr>
            <p:ph type="sldNum" sz="quarter" idx="12"/>
          </p:nvPr>
        </p:nvSpPr>
        <p:spPr>
          <a:xfrm>
            <a:off x="10289512" y="6356350"/>
            <a:ext cx="1064287" cy="365125"/>
          </a:xfrm>
        </p:spPr>
        <p:txBody>
          <a:bodyPr>
            <a:normAutofit/>
          </a:bodyPr>
          <a:lstStyle/>
          <a:p>
            <a:pPr>
              <a:spcAft>
                <a:spcPts val="600"/>
              </a:spcAft>
            </a:pPr>
            <a:fld id="{D6BE6E83-2EC2-46BC-AE78-8F188104F44C}" type="slidenum">
              <a:rPr lang="en-US">
                <a:solidFill>
                  <a:schemeClr val="tx1">
                    <a:alpha val="80000"/>
                  </a:schemeClr>
                </a:solidFill>
              </a:rPr>
              <a:pPr>
                <a:spcAft>
                  <a:spcPts val="600"/>
                </a:spcAft>
              </a:pPr>
              <a:t>14</a:t>
            </a:fld>
            <a:endParaRPr lang="en-US">
              <a:solidFill>
                <a:schemeClr val="tx1">
                  <a:alpha val="80000"/>
                </a:schemeClr>
              </a:solidFill>
            </a:endParaRPr>
          </a:p>
        </p:txBody>
      </p:sp>
      <p:sp>
        <p:nvSpPr>
          <p:cNvPr id="14" name="Rectangle 13">
            <a:extLst>
              <a:ext uri="{FF2B5EF4-FFF2-40B4-BE49-F238E27FC236}">
                <a16:creationId xmlns:a16="http://schemas.microsoft.com/office/drawing/2014/main" id="{563BBC10-2BDF-450E-8259-8452673F4BAE}"/>
              </a:ext>
            </a:extLst>
          </p:cNvPr>
          <p:cNvSpPr/>
          <p:nvPr/>
        </p:nvSpPr>
        <p:spPr>
          <a:xfrm>
            <a:off x="5297764" y="2982295"/>
            <a:ext cx="6096000" cy="2554545"/>
          </a:xfrm>
          <a:prstGeom prst="rect">
            <a:avLst/>
          </a:prstGeom>
        </p:spPr>
        <p:txBody>
          <a:bodyPr>
            <a:spAutoFit/>
          </a:bodyPr>
          <a:lstStyle/>
          <a:p>
            <a:pPr marL="800100" lvl="1" indent="-342900">
              <a:buFont typeface="Arial" panose="020B0604020202020204" pitchFamily="34" charset="0"/>
              <a:buChar char="•"/>
            </a:pPr>
            <a:r>
              <a:rPr lang="en-US" sz="3200" dirty="0"/>
              <a:t>Need more information</a:t>
            </a:r>
          </a:p>
          <a:p>
            <a:pPr marL="800100" lvl="1" indent="-342900">
              <a:buFont typeface="Arial" panose="020B0604020202020204" pitchFamily="34" charset="0"/>
              <a:buChar char="•"/>
            </a:pPr>
            <a:r>
              <a:rPr lang="en-US" sz="3200" dirty="0"/>
              <a:t>Greater good and\or social purpose</a:t>
            </a:r>
          </a:p>
          <a:p>
            <a:pPr marL="800100" lvl="1" indent="-342900">
              <a:buFont typeface="Arial" panose="020B0604020202020204" pitchFamily="34" charset="0"/>
              <a:buChar char="•"/>
            </a:pPr>
            <a:r>
              <a:rPr lang="en-US" sz="3200" dirty="0"/>
              <a:t>More than just technical perception</a:t>
            </a:r>
          </a:p>
        </p:txBody>
      </p:sp>
      <p:graphicFrame>
        <p:nvGraphicFramePr>
          <p:cNvPr id="20" name="Content Placeholder 4">
            <a:extLst>
              <a:ext uri="{FF2B5EF4-FFF2-40B4-BE49-F238E27FC236}">
                <a16:creationId xmlns:a16="http://schemas.microsoft.com/office/drawing/2014/main" id="{AB28EE5B-B83D-43AE-A469-D9388205BF12}"/>
              </a:ext>
            </a:extLst>
          </p:cNvPr>
          <p:cNvGraphicFramePr>
            <a:graphicFrameLocks/>
          </p:cNvGraphicFramePr>
          <p:nvPr>
            <p:extLst>
              <p:ext uri="{D42A27DB-BD31-4B8C-83A1-F6EECF244321}">
                <p14:modId xmlns:p14="http://schemas.microsoft.com/office/powerpoint/2010/main" val="1930018999"/>
              </p:ext>
            </p:extLst>
          </p:nvPr>
        </p:nvGraphicFramePr>
        <p:xfrm>
          <a:off x="1624525" y="6424612"/>
          <a:ext cx="9329225" cy="228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Pentagon 8"/>
          <p:cNvSpPr/>
          <p:nvPr/>
        </p:nvSpPr>
        <p:spPr>
          <a:xfrm>
            <a:off x="7138646" y="6432698"/>
            <a:ext cx="1711842" cy="202017"/>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39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9A1AB-B1E9-4F99-AEBC-59DC8A64C09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solidFill>
                  <a:schemeClr val="bg1"/>
                </a:solidFill>
              </a:rPr>
              <a:t>Community</a:t>
            </a:r>
          </a:p>
        </p:txBody>
      </p:sp>
      <p:sp>
        <p:nvSpPr>
          <p:cNvPr id="11" name="Content Placeholder 7">
            <a:extLst>
              <a:ext uri="{FF2B5EF4-FFF2-40B4-BE49-F238E27FC236}">
                <a16:creationId xmlns:a16="http://schemas.microsoft.com/office/drawing/2014/main" id="{C3FEE61A-EEC7-4E68-8628-772B89FAF21F}"/>
              </a:ext>
            </a:extLst>
          </p:cNvPr>
          <p:cNvSpPr>
            <a:spLocks noGrp="1"/>
          </p:cNvSpPr>
          <p:nvPr>
            <p:ph idx="1"/>
          </p:nvPr>
        </p:nvSpPr>
        <p:spPr>
          <a:xfrm>
            <a:off x="643468" y="2638043"/>
            <a:ext cx="3363974" cy="3817347"/>
          </a:xfrm>
        </p:spPr>
        <p:txBody>
          <a:bodyPr>
            <a:normAutofit/>
          </a:bodyPr>
          <a:lstStyle/>
          <a:p>
            <a:r>
              <a:rPr lang="en-US" sz="1700" dirty="0">
                <a:solidFill>
                  <a:schemeClr val="bg1"/>
                </a:solidFill>
              </a:rPr>
              <a:t>“One of the most effective interventions to help young women choose and sustain a STEM educational path and subsequent STEM career is mentoring.” (NSF, 2007)</a:t>
            </a:r>
          </a:p>
          <a:p>
            <a:r>
              <a:rPr lang="en-US" sz="1700" dirty="0">
                <a:solidFill>
                  <a:schemeClr val="bg1"/>
                </a:solidFill>
              </a:rPr>
              <a:t>“College is when individual students' pathways begin to diverge. That's where belonging and confidence help determine whether someone will keep moving along a STEM pathway or move off that path onto a non-STEM path.” (Dasgupta, NSF 2016)</a:t>
            </a:r>
          </a:p>
          <a:p>
            <a:endParaRPr lang="en-US" sz="1900" dirty="0">
              <a:solidFill>
                <a:schemeClr val="bg1"/>
              </a:solidFill>
            </a:endParaRPr>
          </a:p>
        </p:txBody>
      </p:sp>
      <p:sp>
        <p:nvSpPr>
          <p:cNvPr id="4" name="Slide Number Placeholder 3">
            <a:extLst>
              <a:ext uri="{FF2B5EF4-FFF2-40B4-BE49-F238E27FC236}">
                <a16:creationId xmlns:a16="http://schemas.microsoft.com/office/drawing/2014/main" id="{69E1F447-5E07-4BC0-9F42-F0EF278EA44E}"/>
              </a:ext>
            </a:extLst>
          </p:cNvPr>
          <p:cNvSpPr>
            <a:spLocks noGrp="1"/>
          </p:cNvSpPr>
          <p:nvPr>
            <p:ph type="sldNum" sz="quarter" idx="12"/>
          </p:nvPr>
        </p:nvSpPr>
        <p:spPr>
          <a:xfrm>
            <a:off x="10289512" y="6356350"/>
            <a:ext cx="1064287" cy="365125"/>
          </a:xfrm>
        </p:spPr>
        <p:txBody>
          <a:bodyPr>
            <a:normAutofit/>
          </a:bodyPr>
          <a:lstStyle/>
          <a:p>
            <a:pPr>
              <a:spcAft>
                <a:spcPts val="600"/>
              </a:spcAft>
            </a:pPr>
            <a:fld id="{D6BE6E83-2EC2-46BC-AE78-8F188104F44C}" type="slidenum">
              <a:rPr lang="en-US">
                <a:solidFill>
                  <a:schemeClr val="tx1">
                    <a:alpha val="80000"/>
                  </a:schemeClr>
                </a:solidFill>
              </a:rPr>
              <a:pPr>
                <a:spcAft>
                  <a:spcPts val="600"/>
                </a:spcAft>
              </a:pPr>
              <a:t>15</a:t>
            </a:fld>
            <a:endParaRPr lang="en-US">
              <a:solidFill>
                <a:schemeClr val="tx1">
                  <a:alpha val="80000"/>
                </a:schemeClr>
              </a:solidFill>
            </a:endParaRPr>
          </a:p>
        </p:txBody>
      </p:sp>
      <p:sp>
        <p:nvSpPr>
          <p:cNvPr id="8" name="Rectangle 7">
            <a:extLst>
              <a:ext uri="{FF2B5EF4-FFF2-40B4-BE49-F238E27FC236}">
                <a16:creationId xmlns:a16="http://schemas.microsoft.com/office/drawing/2014/main" id="{628C7121-CD18-4B1F-A93D-3F8A59DDE469}"/>
              </a:ext>
            </a:extLst>
          </p:cNvPr>
          <p:cNvSpPr/>
          <p:nvPr/>
        </p:nvSpPr>
        <p:spPr>
          <a:xfrm>
            <a:off x="5719926" y="3118773"/>
            <a:ext cx="5561211" cy="2554545"/>
          </a:xfrm>
          <a:prstGeom prst="rect">
            <a:avLst/>
          </a:prstGeom>
        </p:spPr>
        <p:txBody>
          <a:bodyPr wrap="square">
            <a:spAutoFit/>
          </a:bodyPr>
          <a:lstStyle/>
          <a:p>
            <a:pPr marL="457200" indent="-457200">
              <a:buFont typeface="Arial" panose="020B0604020202020204" pitchFamily="34" charset="0"/>
              <a:buChar char="•"/>
            </a:pPr>
            <a:r>
              <a:rPr lang="en-US" sz="3200" dirty="0"/>
              <a:t>Need to feel comfortable and confident</a:t>
            </a:r>
          </a:p>
          <a:p>
            <a:pPr marL="457200" indent="-457200">
              <a:buFont typeface="Arial" panose="020B0604020202020204" pitchFamily="34" charset="0"/>
              <a:buChar char="•"/>
            </a:pPr>
            <a:r>
              <a:rPr lang="en-US" sz="3200" dirty="0"/>
              <a:t>Want collaborative support</a:t>
            </a:r>
          </a:p>
          <a:p>
            <a:pPr marL="457200" indent="-457200">
              <a:buFont typeface="Arial" panose="020B0604020202020204" pitchFamily="34" charset="0"/>
              <a:buChar char="•"/>
            </a:pPr>
            <a:r>
              <a:rPr lang="en-US" sz="3200" dirty="0"/>
              <a:t>Feel a sense of belonging</a:t>
            </a:r>
          </a:p>
          <a:p>
            <a:pPr marL="457200" indent="-457200">
              <a:buFont typeface="Arial" panose="020B0604020202020204" pitchFamily="34" charset="0"/>
              <a:buChar char="•"/>
            </a:pPr>
            <a:r>
              <a:rPr lang="en-US" sz="3200" dirty="0"/>
              <a:t>Involvement</a:t>
            </a:r>
          </a:p>
        </p:txBody>
      </p:sp>
      <p:pic>
        <p:nvPicPr>
          <p:cNvPr id="3" name="Picture 2">
            <a:extLst>
              <a:ext uri="{FF2B5EF4-FFF2-40B4-BE49-F238E27FC236}">
                <a16:creationId xmlns:a16="http://schemas.microsoft.com/office/drawing/2014/main" id="{24087EB6-E34C-4450-8815-DB29C4D31D86}"/>
              </a:ext>
            </a:extLst>
          </p:cNvPr>
          <p:cNvPicPr>
            <a:picLocks noChangeAspect="1"/>
          </p:cNvPicPr>
          <p:nvPr/>
        </p:nvPicPr>
        <p:blipFill rotWithShape="1">
          <a:blip r:embed="rId2"/>
          <a:srcRect l="7663"/>
          <a:stretch/>
        </p:blipFill>
        <p:spPr>
          <a:xfrm>
            <a:off x="7507049" y="643467"/>
            <a:ext cx="1986966" cy="1947672"/>
          </a:xfrm>
          <a:prstGeom prst="rect">
            <a:avLst/>
          </a:prstGeom>
        </p:spPr>
      </p:pic>
      <p:graphicFrame>
        <p:nvGraphicFramePr>
          <p:cNvPr id="10" name="Content Placeholder 4">
            <a:extLst>
              <a:ext uri="{FF2B5EF4-FFF2-40B4-BE49-F238E27FC236}">
                <a16:creationId xmlns:a16="http://schemas.microsoft.com/office/drawing/2014/main" id="{FBD49E33-F744-4F40-A4FC-30E36769A8E9}"/>
              </a:ext>
            </a:extLst>
          </p:cNvPr>
          <p:cNvGraphicFramePr>
            <a:graphicFrameLocks/>
          </p:cNvGraphicFramePr>
          <p:nvPr>
            <p:extLst>
              <p:ext uri="{D42A27DB-BD31-4B8C-83A1-F6EECF244321}">
                <p14:modId xmlns:p14="http://schemas.microsoft.com/office/powerpoint/2010/main" val="1930018999"/>
              </p:ext>
            </p:extLst>
          </p:nvPr>
        </p:nvGraphicFramePr>
        <p:xfrm>
          <a:off x="1624525" y="6424612"/>
          <a:ext cx="9329225" cy="228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Pentagon 8"/>
          <p:cNvSpPr/>
          <p:nvPr/>
        </p:nvSpPr>
        <p:spPr>
          <a:xfrm>
            <a:off x="7138646" y="6432698"/>
            <a:ext cx="1711842" cy="202017"/>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6527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9A1AB-B1E9-4F99-AEBC-59DC8A64C09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solidFill>
                  <a:schemeClr val="bg1"/>
                </a:solidFill>
              </a:rPr>
              <a:t>Educational Influences</a:t>
            </a:r>
          </a:p>
        </p:txBody>
      </p:sp>
      <p:sp>
        <p:nvSpPr>
          <p:cNvPr id="11" name="Content Placeholder 7">
            <a:extLst>
              <a:ext uri="{FF2B5EF4-FFF2-40B4-BE49-F238E27FC236}">
                <a16:creationId xmlns:a16="http://schemas.microsoft.com/office/drawing/2014/main" id="{C3FEE61A-EEC7-4E68-8628-772B89FAF21F}"/>
              </a:ext>
            </a:extLst>
          </p:cNvPr>
          <p:cNvSpPr>
            <a:spLocks noGrp="1"/>
          </p:cNvSpPr>
          <p:nvPr>
            <p:ph idx="1"/>
          </p:nvPr>
        </p:nvSpPr>
        <p:spPr>
          <a:xfrm>
            <a:off x="643468" y="2638043"/>
            <a:ext cx="3363974" cy="3817347"/>
          </a:xfrm>
        </p:spPr>
        <p:txBody>
          <a:bodyPr>
            <a:normAutofit fontScale="62500" lnSpcReduction="20000"/>
          </a:bodyPr>
          <a:lstStyle/>
          <a:p>
            <a:pPr marL="0" indent="0">
              <a:buNone/>
            </a:pPr>
            <a:endParaRPr lang="en-US" sz="1900" dirty="0">
              <a:solidFill>
                <a:schemeClr val="bg1"/>
              </a:solidFill>
            </a:endParaRPr>
          </a:p>
          <a:p>
            <a:r>
              <a:rPr lang="en-US" sz="2600" dirty="0">
                <a:solidFill>
                  <a:schemeClr val="bg1"/>
                </a:solidFill>
              </a:rPr>
              <a:t>“…women students who have had either one-on-one contact with…same-gender professors, experts or peers, feel ‘I belong here.’ This in turn makes them more confident in their abilities…” (Dasgupta, NSF 2016)</a:t>
            </a:r>
          </a:p>
          <a:p>
            <a:r>
              <a:rPr lang="en-US" sz="2600" dirty="0">
                <a:solidFill>
                  <a:schemeClr val="bg1"/>
                </a:solidFill>
              </a:rPr>
              <a:t>“Results from several lab and field studies revealed that exposure to female STEM professors and experts enhanced women’s positive implicit attitudes toward STEM, increased their identification with STEM, their confidence in STEM, and effort on tests and exams.” (Dasgupta)</a:t>
            </a:r>
          </a:p>
        </p:txBody>
      </p:sp>
      <p:sp>
        <p:nvSpPr>
          <p:cNvPr id="4" name="Slide Number Placeholder 3">
            <a:extLst>
              <a:ext uri="{FF2B5EF4-FFF2-40B4-BE49-F238E27FC236}">
                <a16:creationId xmlns:a16="http://schemas.microsoft.com/office/drawing/2014/main" id="{69E1F447-5E07-4BC0-9F42-F0EF278EA44E}"/>
              </a:ext>
            </a:extLst>
          </p:cNvPr>
          <p:cNvSpPr>
            <a:spLocks noGrp="1"/>
          </p:cNvSpPr>
          <p:nvPr>
            <p:ph type="sldNum" sz="quarter" idx="12"/>
          </p:nvPr>
        </p:nvSpPr>
        <p:spPr>
          <a:xfrm>
            <a:off x="10289512" y="6356350"/>
            <a:ext cx="1064287" cy="365125"/>
          </a:xfrm>
        </p:spPr>
        <p:txBody>
          <a:bodyPr>
            <a:normAutofit/>
          </a:bodyPr>
          <a:lstStyle/>
          <a:p>
            <a:pPr>
              <a:spcAft>
                <a:spcPts val="600"/>
              </a:spcAft>
            </a:pPr>
            <a:fld id="{D6BE6E83-2EC2-46BC-AE78-8F188104F44C}" type="slidenum">
              <a:rPr lang="en-US">
                <a:solidFill>
                  <a:schemeClr val="tx1">
                    <a:alpha val="80000"/>
                  </a:schemeClr>
                </a:solidFill>
              </a:rPr>
              <a:pPr>
                <a:spcAft>
                  <a:spcPts val="600"/>
                </a:spcAft>
              </a:pPr>
              <a:t>16</a:t>
            </a:fld>
            <a:endParaRPr lang="en-US">
              <a:solidFill>
                <a:schemeClr val="tx1">
                  <a:alpha val="80000"/>
                </a:schemeClr>
              </a:solidFill>
            </a:endParaRPr>
          </a:p>
        </p:txBody>
      </p:sp>
      <p:sp>
        <p:nvSpPr>
          <p:cNvPr id="8" name="Rectangle 7">
            <a:extLst>
              <a:ext uri="{FF2B5EF4-FFF2-40B4-BE49-F238E27FC236}">
                <a16:creationId xmlns:a16="http://schemas.microsoft.com/office/drawing/2014/main" id="{628C7121-CD18-4B1F-A93D-3F8A59DDE469}"/>
              </a:ext>
            </a:extLst>
          </p:cNvPr>
          <p:cNvSpPr/>
          <p:nvPr/>
        </p:nvSpPr>
        <p:spPr>
          <a:xfrm>
            <a:off x="5301387" y="3091477"/>
            <a:ext cx="5520268" cy="2554545"/>
          </a:xfrm>
          <a:prstGeom prst="rect">
            <a:avLst/>
          </a:prstGeom>
        </p:spPr>
        <p:txBody>
          <a:bodyPr wrap="square">
            <a:spAutoFit/>
          </a:bodyPr>
          <a:lstStyle/>
          <a:p>
            <a:pPr marL="742950" lvl="1" indent="-285750">
              <a:buFont typeface="Arial" panose="020B0604020202020204" pitchFamily="34" charset="0"/>
              <a:buChar char="•"/>
            </a:pPr>
            <a:r>
              <a:rPr lang="en-US" sz="3200" dirty="0"/>
              <a:t>High school class offerings</a:t>
            </a:r>
          </a:p>
          <a:p>
            <a:pPr marL="742950" lvl="1" indent="-285750">
              <a:buFont typeface="Arial" panose="020B0604020202020204" pitchFamily="34" charset="0"/>
              <a:buChar char="•"/>
            </a:pPr>
            <a:r>
              <a:rPr lang="en-US" sz="3200" dirty="0"/>
              <a:t>Authority figure attitudes</a:t>
            </a:r>
          </a:p>
          <a:p>
            <a:pPr marL="1200150" lvl="2" indent="-285750">
              <a:buFont typeface="Arial" panose="020B0604020202020204" pitchFamily="34" charset="0"/>
              <a:buChar char="•"/>
            </a:pPr>
            <a:r>
              <a:rPr lang="en-US" sz="3200" dirty="0"/>
              <a:t>teacher, parent, advisor</a:t>
            </a:r>
          </a:p>
          <a:p>
            <a:pPr marL="742950" lvl="1" indent="-285750">
              <a:buFont typeface="Arial" panose="020B0604020202020204" pitchFamily="34" charset="0"/>
              <a:buChar char="•"/>
            </a:pPr>
            <a:r>
              <a:rPr lang="en-US" sz="3200" dirty="0"/>
              <a:t>Female faculty</a:t>
            </a:r>
          </a:p>
          <a:p>
            <a:pPr marL="742950" lvl="1" indent="-285750">
              <a:buFont typeface="Arial" panose="020B0604020202020204" pitchFamily="34" charset="0"/>
              <a:buChar char="•"/>
            </a:pPr>
            <a:r>
              <a:rPr lang="en-US" sz="3200" dirty="0"/>
              <a:t>Tippie female admissions</a:t>
            </a:r>
          </a:p>
        </p:txBody>
      </p:sp>
      <p:pic>
        <p:nvPicPr>
          <p:cNvPr id="5" name="Picture 4">
            <a:extLst>
              <a:ext uri="{FF2B5EF4-FFF2-40B4-BE49-F238E27FC236}">
                <a16:creationId xmlns:a16="http://schemas.microsoft.com/office/drawing/2014/main" id="{38C9FE8B-F8F6-4DE0-B449-97968699ED93}"/>
              </a:ext>
            </a:extLst>
          </p:cNvPr>
          <p:cNvPicPr>
            <a:picLocks noChangeAspect="1"/>
          </p:cNvPicPr>
          <p:nvPr/>
        </p:nvPicPr>
        <p:blipFill>
          <a:blip r:embed="rId2"/>
          <a:stretch>
            <a:fillRect/>
          </a:stretch>
        </p:blipFill>
        <p:spPr>
          <a:xfrm>
            <a:off x="7026362" y="715333"/>
            <a:ext cx="2070318" cy="1950877"/>
          </a:xfrm>
          <a:prstGeom prst="rect">
            <a:avLst/>
          </a:prstGeom>
        </p:spPr>
      </p:pic>
      <p:graphicFrame>
        <p:nvGraphicFramePr>
          <p:cNvPr id="9" name="Content Placeholder 4">
            <a:extLst>
              <a:ext uri="{FF2B5EF4-FFF2-40B4-BE49-F238E27FC236}">
                <a16:creationId xmlns:a16="http://schemas.microsoft.com/office/drawing/2014/main" id="{5F9FADFB-EA60-401E-86B5-DB126F6496CC}"/>
              </a:ext>
            </a:extLst>
          </p:cNvPr>
          <p:cNvGraphicFramePr>
            <a:graphicFrameLocks/>
          </p:cNvGraphicFramePr>
          <p:nvPr>
            <p:extLst>
              <p:ext uri="{D42A27DB-BD31-4B8C-83A1-F6EECF244321}">
                <p14:modId xmlns:p14="http://schemas.microsoft.com/office/powerpoint/2010/main" val="1930018999"/>
              </p:ext>
            </p:extLst>
          </p:nvPr>
        </p:nvGraphicFramePr>
        <p:xfrm>
          <a:off x="1624525" y="6424612"/>
          <a:ext cx="9329225" cy="228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Pentagon 9"/>
          <p:cNvSpPr/>
          <p:nvPr/>
        </p:nvSpPr>
        <p:spPr>
          <a:xfrm>
            <a:off x="7138646" y="6432698"/>
            <a:ext cx="1711842" cy="202017"/>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3930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97D36D-0179-46A9-A5AB-B1BF5C5099CA}"/>
              </a:ext>
            </a:extLst>
          </p:cNvPr>
          <p:cNvSpPr>
            <a:spLocks noGrp="1"/>
          </p:cNvSpPr>
          <p:nvPr>
            <p:ph type="ctrTitle"/>
          </p:nvPr>
        </p:nvSpPr>
        <p:spPr>
          <a:xfrm>
            <a:off x="5189620" y="1306071"/>
            <a:ext cx="5478379" cy="2663407"/>
          </a:xfrm>
        </p:spPr>
        <p:txBody>
          <a:bodyPr>
            <a:normAutofit/>
          </a:bodyPr>
          <a:lstStyle/>
          <a:p>
            <a:pPr algn="l"/>
            <a:r>
              <a:rPr lang="en-US" sz="5400" dirty="0">
                <a:solidFill>
                  <a:srgbClr val="FFFFFF"/>
                </a:solidFill>
              </a:rPr>
              <a:t>NEXT STEPS</a:t>
            </a:r>
          </a:p>
        </p:txBody>
      </p:sp>
      <p:sp>
        <p:nvSpPr>
          <p:cNvPr id="3" name="Subtitle 2"/>
          <p:cNvSpPr>
            <a:spLocks noGrp="1"/>
          </p:cNvSpPr>
          <p:nvPr>
            <p:ph type="subTitle" idx="1"/>
          </p:nvPr>
        </p:nvSpPr>
        <p:spPr>
          <a:xfrm>
            <a:off x="5189620" y="4106004"/>
            <a:ext cx="5478380" cy="1860883"/>
          </a:xfrm>
        </p:spPr>
        <p:txBody>
          <a:bodyPr>
            <a:normAutofit/>
          </a:bodyPr>
          <a:lstStyle/>
          <a:p>
            <a:pPr algn="l"/>
            <a:r>
              <a:rPr lang="en-US" dirty="0">
                <a:solidFill>
                  <a:srgbClr val="FFFFFF"/>
                </a:solidFill>
              </a:rPr>
              <a:t>Translate findings into recommendations</a:t>
            </a:r>
          </a:p>
        </p:txBody>
      </p:sp>
      <p:pic>
        <p:nvPicPr>
          <p:cNvPr id="4" name="Picture 3">
            <a:extLst>
              <a:ext uri="{FF2B5EF4-FFF2-40B4-BE49-F238E27FC236}">
                <a16:creationId xmlns:a16="http://schemas.microsoft.com/office/drawing/2014/main" id="{3970142E-81E3-456B-8710-9E99EE7E8933}"/>
              </a:ext>
            </a:extLst>
          </p:cNvPr>
          <p:cNvPicPr>
            <a:picLocks noChangeAspect="1"/>
          </p:cNvPicPr>
          <p:nvPr/>
        </p:nvPicPr>
        <p:blipFill>
          <a:blip r:embed="rId2"/>
          <a:stretch>
            <a:fillRect/>
          </a:stretch>
        </p:blipFill>
        <p:spPr>
          <a:xfrm>
            <a:off x="1481723" y="2611601"/>
            <a:ext cx="1648572" cy="1612339"/>
          </a:xfrm>
          <a:prstGeom prst="rect">
            <a:avLst/>
          </a:prstGeom>
        </p:spPr>
      </p:pic>
    </p:spTree>
    <p:extLst>
      <p:ext uri="{BB962C8B-B14F-4D97-AF65-F5344CB8AC3E}">
        <p14:creationId xmlns:p14="http://schemas.microsoft.com/office/powerpoint/2010/main" val="138965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20B5FF-F41C-4218-B84A-64FC79A8DB20}"/>
              </a:ext>
            </a:extLst>
          </p:cNvPr>
          <p:cNvSpPr>
            <a:spLocks noGrp="1"/>
          </p:cNvSpPr>
          <p:nvPr>
            <p:ph type="title"/>
          </p:nvPr>
        </p:nvSpPr>
        <p:spPr>
          <a:xfrm>
            <a:off x="863029" y="1012004"/>
            <a:ext cx="3416158" cy="4795408"/>
          </a:xfrm>
        </p:spPr>
        <p:txBody>
          <a:bodyPr>
            <a:normAutofit/>
          </a:bodyPr>
          <a:lstStyle/>
          <a:p>
            <a:r>
              <a:rPr lang="en-US" sz="3100">
                <a:solidFill>
                  <a:srgbClr val="FFFFFF"/>
                </a:solidFill>
              </a:rPr>
              <a:t>Recommendations</a:t>
            </a:r>
          </a:p>
        </p:txBody>
      </p:sp>
      <p:sp>
        <p:nvSpPr>
          <p:cNvPr id="4" name="Slide Number Placeholder 3">
            <a:extLst>
              <a:ext uri="{FF2B5EF4-FFF2-40B4-BE49-F238E27FC236}">
                <a16:creationId xmlns:a16="http://schemas.microsoft.com/office/drawing/2014/main" id="{A3B8554A-32FB-40EF-8A07-C623A6CB6962}"/>
              </a:ext>
            </a:extLst>
          </p:cNvPr>
          <p:cNvSpPr>
            <a:spLocks noGrp="1"/>
          </p:cNvSpPr>
          <p:nvPr>
            <p:ph type="sldNum" sz="quarter" idx="12"/>
          </p:nvPr>
        </p:nvSpPr>
        <p:spPr>
          <a:xfrm>
            <a:off x="10726220" y="6356350"/>
            <a:ext cx="627580" cy="365125"/>
          </a:xfrm>
        </p:spPr>
        <p:txBody>
          <a:bodyPr>
            <a:normAutofit/>
          </a:bodyPr>
          <a:lstStyle/>
          <a:p>
            <a:pPr>
              <a:spcAft>
                <a:spcPts val="600"/>
              </a:spcAft>
            </a:pPr>
            <a:fld id="{D6BE6E83-2EC2-46BC-AE78-8F188104F44C}" type="slidenum">
              <a:rPr lang="en-US">
                <a:solidFill>
                  <a:prstClr val="black">
                    <a:tint val="75000"/>
                  </a:prstClr>
                </a:solidFill>
              </a:rPr>
              <a:pPr>
                <a:spcAft>
                  <a:spcPts val="600"/>
                </a:spcAft>
              </a:pPr>
              <a:t>18</a:t>
            </a:fld>
            <a:endParaRPr lang="en-US">
              <a:solidFill>
                <a:prstClr val="black">
                  <a:tint val="75000"/>
                </a:prstClr>
              </a:solidFill>
            </a:endParaRPr>
          </a:p>
        </p:txBody>
      </p:sp>
      <p:graphicFrame>
        <p:nvGraphicFramePr>
          <p:cNvPr id="6" name="Content Placeholder 2">
            <a:extLst>
              <a:ext uri="{FF2B5EF4-FFF2-40B4-BE49-F238E27FC236}">
                <a16:creationId xmlns:a16="http://schemas.microsoft.com/office/drawing/2014/main" id="{1A1710F6-E4A6-42AC-B99F-A6DB0598C35D}"/>
              </a:ext>
            </a:extLst>
          </p:cNvPr>
          <p:cNvGraphicFramePr>
            <a:graphicFrameLocks noGrp="1"/>
          </p:cNvGraphicFramePr>
          <p:nvPr>
            <p:ph idx="1"/>
            <p:extLst>
              <p:ext uri="{D42A27DB-BD31-4B8C-83A1-F6EECF244321}">
                <p14:modId xmlns:p14="http://schemas.microsoft.com/office/powerpoint/2010/main" val="9975873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Pentagon 6"/>
          <p:cNvSpPr/>
          <p:nvPr/>
        </p:nvSpPr>
        <p:spPr>
          <a:xfrm>
            <a:off x="8920716" y="6437903"/>
            <a:ext cx="2020189" cy="207446"/>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4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D36D-0179-46A9-A5AB-B1BF5C5099CA}"/>
              </a:ext>
            </a:extLst>
          </p:cNvPr>
          <p:cNvSpPr>
            <a:spLocks noGrp="1"/>
          </p:cNvSpPr>
          <p:nvPr>
            <p:ph type="title"/>
          </p:nvPr>
        </p:nvSpPr>
        <p:spPr/>
        <p:txBody>
          <a:bodyPr/>
          <a:lstStyle/>
          <a:p>
            <a:r>
              <a:rPr lang="en-US" dirty="0"/>
              <a:t>Top Recommendations</a:t>
            </a:r>
          </a:p>
        </p:txBody>
      </p:sp>
      <p:sp>
        <p:nvSpPr>
          <p:cNvPr id="10" name="Content Placeholder 9">
            <a:extLst>
              <a:ext uri="{FF2B5EF4-FFF2-40B4-BE49-F238E27FC236}">
                <a16:creationId xmlns:a16="http://schemas.microsoft.com/office/drawing/2014/main" id="{0E1777CB-190C-426D-A5C1-FACAC2D7609B}"/>
              </a:ext>
            </a:extLst>
          </p:cNvPr>
          <p:cNvSpPr>
            <a:spLocks noGrp="1"/>
          </p:cNvSpPr>
          <p:nvPr>
            <p:ph sz="half" idx="1"/>
          </p:nvPr>
        </p:nvSpPr>
        <p:spPr>
          <a:xfrm>
            <a:off x="487019" y="1984651"/>
            <a:ext cx="3383280" cy="4351338"/>
          </a:xfrm>
          <a:solidFill>
            <a:schemeClr val="accent3"/>
          </a:solidFill>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lgn="ctr">
              <a:lnSpc>
                <a:spcPct val="70000"/>
              </a:lnSpc>
              <a:buNone/>
            </a:pPr>
            <a:r>
              <a:rPr lang="en-US" dirty="0">
                <a:solidFill>
                  <a:schemeClr val="tx1"/>
                </a:solidFill>
              </a:rPr>
              <a:t>Create Peer Mentorship Program</a:t>
            </a:r>
          </a:p>
          <a:p>
            <a:r>
              <a:rPr lang="en-US" sz="2400" dirty="0"/>
              <a:t>Female-centric organization</a:t>
            </a:r>
          </a:p>
          <a:p>
            <a:r>
              <a:rPr lang="en-US" sz="2400" dirty="0"/>
              <a:t>Connect Junior and Seniors with Freshman and  Sophomores</a:t>
            </a:r>
          </a:p>
          <a:p>
            <a:r>
              <a:rPr lang="en-US" sz="2400" dirty="0"/>
              <a:t>Volunteer program</a:t>
            </a:r>
          </a:p>
          <a:p>
            <a:r>
              <a:rPr lang="en-US" sz="2400" dirty="0"/>
              <a:t>One to many</a:t>
            </a:r>
          </a:p>
          <a:p>
            <a:r>
              <a:rPr lang="en-US" sz="2400" dirty="0"/>
              <a:t>Faculty advisor facilitated</a:t>
            </a:r>
          </a:p>
          <a:p>
            <a:pPr marL="0" indent="0" algn="ctr">
              <a:buNone/>
            </a:pPr>
            <a:endParaRPr lang="en-US" dirty="0"/>
          </a:p>
        </p:txBody>
      </p:sp>
      <p:sp>
        <p:nvSpPr>
          <p:cNvPr id="3" name="Slide Number Placeholder 2">
            <a:extLst>
              <a:ext uri="{FF2B5EF4-FFF2-40B4-BE49-F238E27FC236}">
                <a16:creationId xmlns:a16="http://schemas.microsoft.com/office/drawing/2014/main" id="{70B8E7AE-625F-40DC-8F5D-6A6CEC02557A}"/>
              </a:ext>
            </a:extLst>
          </p:cNvPr>
          <p:cNvSpPr>
            <a:spLocks noGrp="1"/>
          </p:cNvSpPr>
          <p:nvPr>
            <p:ph type="sldNum" sz="quarter" idx="12"/>
          </p:nvPr>
        </p:nvSpPr>
        <p:spPr/>
        <p:txBody>
          <a:bodyPr/>
          <a:lstStyle/>
          <a:p>
            <a:fld id="{D6BE6E83-2EC2-46BC-AE78-8F188104F44C}" type="slidenum">
              <a:rPr lang="en-US" smtClean="0"/>
              <a:t>19</a:t>
            </a:fld>
            <a:endParaRPr lang="en-US"/>
          </a:p>
        </p:txBody>
      </p:sp>
      <p:sp>
        <p:nvSpPr>
          <p:cNvPr id="12" name="Content Placeholder 9">
            <a:extLst>
              <a:ext uri="{FF2B5EF4-FFF2-40B4-BE49-F238E27FC236}">
                <a16:creationId xmlns:a16="http://schemas.microsoft.com/office/drawing/2014/main" id="{432DE2A7-F3CC-427E-9DC2-31EFB5D28E80}"/>
              </a:ext>
            </a:extLst>
          </p:cNvPr>
          <p:cNvSpPr txBox="1">
            <a:spLocks/>
          </p:cNvSpPr>
          <p:nvPr/>
        </p:nvSpPr>
        <p:spPr>
          <a:xfrm>
            <a:off x="4312423" y="1984651"/>
            <a:ext cx="3383280" cy="4351338"/>
          </a:xfrm>
          <a:prstGeom prst="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Recognition by WiSE</a:t>
            </a:r>
          </a:p>
          <a:p>
            <a:pPr marL="0" indent="0" algn="ctr">
              <a:buNone/>
            </a:pPr>
            <a:endParaRPr lang="en-US" sz="900" dirty="0"/>
          </a:p>
          <a:p>
            <a:r>
              <a:rPr lang="en-US" sz="2200" dirty="0">
                <a:solidFill>
                  <a:schemeClr val="lt1"/>
                </a:solidFill>
              </a:rPr>
              <a:t>Obtain BAIS STEM approval by Iowa’s WiSE program</a:t>
            </a:r>
          </a:p>
          <a:p>
            <a:r>
              <a:rPr lang="en-US" sz="2200" dirty="0">
                <a:solidFill>
                  <a:schemeClr val="lt1"/>
                </a:solidFill>
              </a:rPr>
              <a:t>Acknowledge and embrace STEM designation</a:t>
            </a:r>
          </a:p>
          <a:p>
            <a:r>
              <a:rPr lang="en-US" sz="2200" dirty="0">
                <a:solidFill>
                  <a:schemeClr val="lt1"/>
                </a:solidFill>
              </a:rPr>
              <a:t>Encourage engagement with campus programming</a:t>
            </a:r>
          </a:p>
          <a:p>
            <a:pPr marL="0" indent="0">
              <a:buNone/>
            </a:pPr>
            <a:endParaRPr lang="en-US" dirty="0">
              <a:solidFill>
                <a:schemeClr val="lt1"/>
              </a:solidFill>
            </a:endParaRPr>
          </a:p>
          <a:p>
            <a:pPr marL="0" indent="0">
              <a:buNone/>
            </a:pPr>
            <a:endParaRPr lang="en-US" dirty="0">
              <a:solidFill>
                <a:schemeClr val="tx1">
                  <a:lumMod val="75000"/>
                  <a:lumOff val="25000"/>
                </a:schemeClr>
              </a:solidFill>
            </a:endParaRPr>
          </a:p>
          <a:p>
            <a:pPr marL="0" indent="0" algn="ctr">
              <a:buNone/>
            </a:pPr>
            <a:endParaRPr lang="en-US" dirty="0">
              <a:solidFill>
                <a:schemeClr val="tx1">
                  <a:lumMod val="75000"/>
                  <a:lumOff val="25000"/>
                </a:schemeClr>
              </a:solidFill>
            </a:endParaRPr>
          </a:p>
          <a:p>
            <a:pPr marL="0" indent="0">
              <a:buNone/>
            </a:pPr>
            <a:endParaRPr lang="en-US" dirty="0">
              <a:solidFill>
                <a:schemeClr val="tx1">
                  <a:lumMod val="75000"/>
                  <a:lumOff val="25000"/>
                </a:schemeClr>
              </a:solidFill>
            </a:endParaRPr>
          </a:p>
          <a:p>
            <a:pPr marL="0" indent="0" algn="ctr">
              <a:buNone/>
            </a:pPr>
            <a:endParaRPr lang="en-US" dirty="0"/>
          </a:p>
        </p:txBody>
      </p:sp>
      <p:sp>
        <p:nvSpPr>
          <p:cNvPr id="13" name="Content Placeholder 9">
            <a:extLst>
              <a:ext uri="{FF2B5EF4-FFF2-40B4-BE49-F238E27FC236}">
                <a16:creationId xmlns:a16="http://schemas.microsoft.com/office/drawing/2014/main" id="{6C164E14-EA56-4597-83B8-D624A47F2173}"/>
              </a:ext>
            </a:extLst>
          </p:cNvPr>
          <p:cNvSpPr txBox="1">
            <a:spLocks/>
          </p:cNvSpPr>
          <p:nvPr/>
        </p:nvSpPr>
        <p:spPr>
          <a:xfrm>
            <a:off x="8111259" y="1984651"/>
            <a:ext cx="3402961" cy="4351338"/>
          </a:xfrm>
          <a:prstGeom prst="rect">
            <a:avLst/>
          </a:prstGeom>
          <a:solidFill>
            <a:schemeClr val="accent3"/>
          </a:solidFill>
        </p:spPr>
        <p:style>
          <a:lnRef idx="3">
            <a:schemeClr val="lt1"/>
          </a:lnRef>
          <a:fillRef idx="1">
            <a:schemeClr val="accent4"/>
          </a:fillRef>
          <a:effectRef idx="1">
            <a:schemeClr val="accent4"/>
          </a:effectRef>
          <a:fontRef idx="minor">
            <a:schemeClr val="lt1"/>
          </a:fontRef>
        </p:style>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t>Introduce the BAIS Major</a:t>
            </a:r>
            <a:endParaRPr lang="en-US" sz="4000" dirty="0">
              <a:solidFill>
                <a:schemeClr val="lt1"/>
              </a:solidFill>
            </a:endParaRPr>
          </a:p>
          <a:p>
            <a:r>
              <a:rPr lang="en-US" sz="3200" dirty="0">
                <a:solidFill>
                  <a:schemeClr val="lt1"/>
                </a:solidFill>
              </a:rPr>
              <a:t>Create specialized marketing for BAIS major</a:t>
            </a:r>
          </a:p>
          <a:p>
            <a:r>
              <a:rPr lang="en-US" sz="3200" dirty="0">
                <a:solidFill>
                  <a:schemeClr val="lt1"/>
                </a:solidFill>
              </a:rPr>
              <a:t>Sell major at Tippie Direct Admit Seminar &amp; Introduction classes </a:t>
            </a:r>
          </a:p>
          <a:p>
            <a:r>
              <a:rPr lang="en-US" sz="3200" dirty="0">
                <a:solidFill>
                  <a:schemeClr val="lt1"/>
                </a:solidFill>
              </a:rPr>
              <a:t>Encourage faculty to speak the refined language of “what is BAIS”</a:t>
            </a:r>
          </a:p>
          <a:p>
            <a:r>
              <a:rPr lang="en-US" sz="3200" dirty="0">
                <a:solidFill>
                  <a:schemeClr val="lt1"/>
                </a:solidFill>
              </a:rPr>
              <a:t>Create high school connections and market to target  schools</a:t>
            </a:r>
          </a:p>
          <a:p>
            <a:r>
              <a:rPr lang="en-US" sz="3200" dirty="0">
                <a:solidFill>
                  <a:schemeClr val="lt1"/>
                </a:solidFill>
              </a:rPr>
              <a:t>Host a “Get to Know Us” event featuring women  industry and major</a:t>
            </a:r>
          </a:p>
        </p:txBody>
      </p:sp>
      <p:cxnSp>
        <p:nvCxnSpPr>
          <p:cNvPr id="15" name="Straight Connector 14">
            <a:extLst>
              <a:ext uri="{FF2B5EF4-FFF2-40B4-BE49-F238E27FC236}">
                <a16:creationId xmlns:a16="http://schemas.microsoft.com/office/drawing/2014/main" id="{4C6649AB-F870-47FC-9D67-6F15097CC0A1}"/>
              </a:ext>
            </a:extLst>
          </p:cNvPr>
          <p:cNvCxnSpPr/>
          <p:nvPr/>
        </p:nvCxnSpPr>
        <p:spPr>
          <a:xfrm>
            <a:off x="7897465" y="1984651"/>
            <a:ext cx="0" cy="4351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0EA1011-FE33-46DE-AC8C-42DADE2A917F}"/>
              </a:ext>
            </a:extLst>
          </p:cNvPr>
          <p:cNvCxnSpPr/>
          <p:nvPr/>
        </p:nvCxnSpPr>
        <p:spPr>
          <a:xfrm>
            <a:off x="4110661" y="1984651"/>
            <a:ext cx="0" cy="435133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Content Placeholder 4">
            <a:extLst>
              <a:ext uri="{FF2B5EF4-FFF2-40B4-BE49-F238E27FC236}">
                <a16:creationId xmlns:a16="http://schemas.microsoft.com/office/drawing/2014/main" id="{E73EC7F5-EC54-4E8D-A215-CF5C691153E5}"/>
              </a:ext>
            </a:extLst>
          </p:cNvPr>
          <p:cNvGraphicFramePr>
            <a:graphicFrameLocks/>
          </p:cNvGraphicFramePr>
          <p:nvPr>
            <p:extLst>
              <p:ext uri="{D42A27DB-BD31-4B8C-83A1-F6EECF244321}">
                <p14:modId xmlns:p14="http://schemas.microsoft.com/office/powerpoint/2010/main" val="561552503"/>
              </p:ext>
            </p:extLst>
          </p:nvPr>
        </p:nvGraphicFramePr>
        <p:xfrm>
          <a:off x="1624525" y="6424612"/>
          <a:ext cx="9329225" cy="228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Pentagon 10"/>
          <p:cNvSpPr/>
          <p:nvPr/>
        </p:nvSpPr>
        <p:spPr>
          <a:xfrm>
            <a:off x="8920716" y="6437903"/>
            <a:ext cx="2020189" cy="207446"/>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8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A7A1759-E21E-4C07-A1D6-4047799A2C16}"/>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Purpose</a:t>
            </a:r>
          </a:p>
        </p:txBody>
      </p:sp>
      <p:sp>
        <p:nvSpPr>
          <p:cNvPr id="2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551F4AA9-ECB7-450A-9875-19183115661E}"/>
              </a:ext>
            </a:extLst>
          </p:cNvPr>
          <p:cNvPicPr>
            <a:picLocks noChangeAspect="1"/>
          </p:cNvPicPr>
          <p:nvPr/>
        </p:nvPicPr>
        <p:blipFill>
          <a:blip r:embed="rId3"/>
          <a:stretch>
            <a:fillRect/>
          </a:stretch>
        </p:blipFill>
        <p:spPr>
          <a:xfrm>
            <a:off x="429349" y="2372348"/>
            <a:ext cx="3661831" cy="2133503"/>
          </a:xfrm>
          <a:prstGeom prst="rect">
            <a:avLst/>
          </a:prstGeom>
        </p:spPr>
      </p:pic>
      <p:sp>
        <p:nvSpPr>
          <p:cNvPr id="3" name="Content Placeholder 2">
            <a:extLst>
              <a:ext uri="{FF2B5EF4-FFF2-40B4-BE49-F238E27FC236}">
                <a16:creationId xmlns:a16="http://schemas.microsoft.com/office/drawing/2014/main" id="{9B0F9E50-F1DE-4D41-A057-E38539289DD0}"/>
              </a:ext>
            </a:extLst>
          </p:cNvPr>
          <p:cNvSpPr>
            <a:spLocks noGrp="1"/>
          </p:cNvSpPr>
          <p:nvPr>
            <p:ph idx="1"/>
          </p:nvPr>
        </p:nvSpPr>
        <p:spPr>
          <a:xfrm>
            <a:off x="6090573" y="2115880"/>
            <a:ext cx="5614875" cy="3945092"/>
          </a:xfrm>
        </p:spPr>
        <p:txBody>
          <a:bodyPr anchor="ctr">
            <a:normAutofit/>
          </a:bodyPr>
          <a:lstStyle/>
          <a:p>
            <a:pPr marL="0" indent="0">
              <a:buNone/>
            </a:pPr>
            <a:r>
              <a:rPr lang="en-US" sz="1400" b="1" dirty="0">
                <a:solidFill>
                  <a:srgbClr val="000000"/>
                </a:solidFill>
              </a:rPr>
              <a:t>Background</a:t>
            </a:r>
            <a:endParaRPr lang="en-US" sz="1400" dirty="0">
              <a:solidFill>
                <a:srgbClr val="000000"/>
              </a:solidFill>
            </a:endParaRPr>
          </a:p>
          <a:p>
            <a:r>
              <a:rPr lang="en-US" sz="1400" dirty="0">
                <a:solidFill>
                  <a:srgbClr val="000000"/>
                </a:solidFill>
              </a:rPr>
              <a:t>Over the past 5 years, the percentage of women majoring in Business Analytics and Information Systems (BAIS) at the TCOB has been steady, at around 40%.  Recently, the total number of students majoring in BAIS is increasing, but the percentage of women is decreasing.  </a:t>
            </a:r>
          </a:p>
          <a:p>
            <a:r>
              <a:rPr lang="en-US" sz="1400" dirty="0">
                <a:solidFill>
                  <a:srgbClr val="000000"/>
                </a:solidFill>
              </a:rPr>
              <a:t>This project is focused on using TCOB data, Tippie female-focused student survey data, research, and external data to understand how to better support and encourage women to pursue a BAIS degree.</a:t>
            </a:r>
          </a:p>
          <a:p>
            <a:pPr marL="0" indent="0">
              <a:buNone/>
            </a:pPr>
            <a:r>
              <a:rPr lang="en-US" sz="1400" b="1" dirty="0">
                <a:solidFill>
                  <a:srgbClr val="000000"/>
                </a:solidFill>
              </a:rPr>
              <a:t>Why is gender diversity important?</a:t>
            </a:r>
          </a:p>
          <a:p>
            <a:pPr lvl="0"/>
            <a:r>
              <a:rPr lang="en-US" sz="1400" dirty="0">
                <a:solidFill>
                  <a:srgbClr val="000000"/>
                </a:solidFill>
              </a:rPr>
              <a:t>Gender diversity brings a balance of cooperation and understanding between students.</a:t>
            </a:r>
          </a:p>
          <a:p>
            <a:pPr lvl="0"/>
            <a:r>
              <a:rPr lang="en-US" sz="1400" dirty="0">
                <a:solidFill>
                  <a:srgbClr val="000000"/>
                </a:solidFill>
              </a:rPr>
              <a:t>Generally men and women approach problems differently. These different perspective bring growth in learning. </a:t>
            </a:r>
          </a:p>
          <a:p>
            <a:pPr lvl="0"/>
            <a:r>
              <a:rPr lang="en-US" sz="1400" dirty="0">
                <a:solidFill>
                  <a:srgbClr val="000000"/>
                </a:solidFill>
              </a:rPr>
              <a:t>Companies recruiting TCOB graduates are interested in a diverse set of talent. More women could result in better recruiting at Iowa. </a:t>
            </a:r>
          </a:p>
          <a:p>
            <a:endParaRPr lang="en-US" sz="1100" dirty="0">
              <a:solidFill>
                <a:srgbClr val="000000"/>
              </a:solidFill>
            </a:endParaRPr>
          </a:p>
        </p:txBody>
      </p:sp>
      <p:sp>
        <p:nvSpPr>
          <p:cNvPr id="12" name="Slide Number Placeholder 11">
            <a:extLst>
              <a:ext uri="{FF2B5EF4-FFF2-40B4-BE49-F238E27FC236}">
                <a16:creationId xmlns:a16="http://schemas.microsoft.com/office/drawing/2014/main" id="{6EBB719E-8251-44E4-8DE0-D15D442AADFF}"/>
              </a:ext>
            </a:extLst>
          </p:cNvPr>
          <p:cNvSpPr>
            <a:spLocks noGrp="1"/>
          </p:cNvSpPr>
          <p:nvPr>
            <p:ph type="sldNum" sz="quarter" idx="12"/>
          </p:nvPr>
        </p:nvSpPr>
        <p:spPr>
          <a:xfrm>
            <a:off x="10825930" y="6223702"/>
            <a:ext cx="570728" cy="314067"/>
          </a:xfrm>
        </p:spPr>
        <p:txBody>
          <a:bodyPr>
            <a:normAutofit/>
          </a:bodyPr>
          <a:lstStyle/>
          <a:p>
            <a:pPr>
              <a:spcAft>
                <a:spcPts val="600"/>
              </a:spcAft>
            </a:pPr>
            <a:fld id="{D6BE6E83-2EC2-46BC-AE78-8F188104F44C}" type="slidenum">
              <a:rPr lang="en-US" sz="1100">
                <a:solidFill>
                  <a:srgbClr val="898989"/>
                </a:solidFill>
              </a:rPr>
              <a:pPr>
                <a:spcAft>
                  <a:spcPts val="600"/>
                </a:spcAft>
              </a:pPr>
              <a:t>2</a:t>
            </a:fld>
            <a:endParaRPr lang="en-US" sz="1100">
              <a:solidFill>
                <a:srgbClr val="898989"/>
              </a:solidFill>
            </a:endParaRPr>
          </a:p>
        </p:txBody>
      </p:sp>
      <p:graphicFrame>
        <p:nvGraphicFramePr>
          <p:cNvPr id="9" name="Content Placeholder 4">
            <a:extLst>
              <a:ext uri="{FF2B5EF4-FFF2-40B4-BE49-F238E27FC236}">
                <a16:creationId xmlns:a16="http://schemas.microsoft.com/office/drawing/2014/main" id="{1A59F6CE-0539-4BE2-B6EA-4CCF1CF7830B}"/>
              </a:ext>
            </a:extLst>
          </p:cNvPr>
          <p:cNvGraphicFramePr>
            <a:graphicFrameLocks/>
          </p:cNvGraphicFramePr>
          <p:nvPr>
            <p:extLst>
              <p:ext uri="{D42A27DB-BD31-4B8C-83A1-F6EECF244321}">
                <p14:modId xmlns:p14="http://schemas.microsoft.com/office/powerpoint/2010/main" val="1215306286"/>
              </p:ext>
            </p:extLst>
          </p:nvPr>
        </p:nvGraphicFramePr>
        <p:xfrm>
          <a:off x="1491175" y="6424612"/>
          <a:ext cx="9509760" cy="228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Pentagon 9"/>
          <p:cNvSpPr/>
          <p:nvPr/>
        </p:nvSpPr>
        <p:spPr>
          <a:xfrm>
            <a:off x="1626781" y="6453963"/>
            <a:ext cx="1800433" cy="199248"/>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50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8E5DB9-AD9C-4FFF-A39A-4E5B3374C5C4}"/>
              </a:ext>
            </a:extLst>
          </p:cNvPr>
          <p:cNvSpPr>
            <a:spLocks noGrp="1"/>
          </p:cNvSpPr>
          <p:nvPr>
            <p:ph type="title"/>
          </p:nvPr>
        </p:nvSpPr>
        <p:spPr/>
        <p:txBody>
          <a:bodyPr/>
          <a:lstStyle/>
          <a:p>
            <a:r>
              <a:rPr lang="en-US" dirty="0"/>
              <a:t>Full Recommendation Matrix</a:t>
            </a:r>
          </a:p>
        </p:txBody>
      </p:sp>
      <p:sp>
        <p:nvSpPr>
          <p:cNvPr id="4" name="Slide Number Placeholder 3">
            <a:extLst>
              <a:ext uri="{FF2B5EF4-FFF2-40B4-BE49-F238E27FC236}">
                <a16:creationId xmlns:a16="http://schemas.microsoft.com/office/drawing/2014/main" id="{8EF26DEE-B20F-4FD3-A313-18709F6F3A98}"/>
              </a:ext>
            </a:extLst>
          </p:cNvPr>
          <p:cNvSpPr>
            <a:spLocks noGrp="1"/>
          </p:cNvSpPr>
          <p:nvPr>
            <p:ph type="sldNum" sz="quarter" idx="12"/>
          </p:nvPr>
        </p:nvSpPr>
        <p:spPr/>
        <p:txBody>
          <a:bodyPr/>
          <a:lstStyle/>
          <a:p>
            <a:fld id="{D6BE6E83-2EC2-46BC-AE78-8F188104F44C}" type="slidenum">
              <a:rPr lang="en-US" smtClean="0"/>
              <a:t>20</a:t>
            </a:fld>
            <a:endParaRPr lang="en-US"/>
          </a:p>
        </p:txBody>
      </p:sp>
      <p:graphicFrame>
        <p:nvGraphicFramePr>
          <p:cNvPr id="5" name="Table 4">
            <a:extLst>
              <a:ext uri="{FF2B5EF4-FFF2-40B4-BE49-F238E27FC236}">
                <a16:creationId xmlns:a16="http://schemas.microsoft.com/office/drawing/2014/main" id="{82CED324-6752-463F-BA56-2150D1C49E8C}"/>
              </a:ext>
            </a:extLst>
          </p:cNvPr>
          <p:cNvGraphicFramePr>
            <a:graphicFrameLocks noGrp="1"/>
          </p:cNvGraphicFramePr>
          <p:nvPr>
            <p:extLst>
              <p:ext uri="{D42A27DB-BD31-4B8C-83A1-F6EECF244321}">
                <p14:modId xmlns:p14="http://schemas.microsoft.com/office/powerpoint/2010/main" val="2641238706"/>
              </p:ext>
            </p:extLst>
          </p:nvPr>
        </p:nvGraphicFramePr>
        <p:xfrm>
          <a:off x="838200" y="1385903"/>
          <a:ext cx="10515601" cy="4949579"/>
        </p:xfrm>
        <a:graphic>
          <a:graphicData uri="http://schemas.openxmlformats.org/drawingml/2006/table">
            <a:tbl>
              <a:tblPr firstRow="1" bandRow="1">
                <a:tableStyleId>{EB344D84-9AFB-497E-A393-DC336BA19D2E}</a:tableStyleId>
              </a:tblPr>
              <a:tblGrid>
                <a:gridCol w="480237">
                  <a:extLst>
                    <a:ext uri="{9D8B030D-6E8A-4147-A177-3AD203B41FA5}">
                      <a16:colId xmlns:a16="http://schemas.microsoft.com/office/drawing/2014/main" val="1320214247"/>
                    </a:ext>
                  </a:extLst>
                </a:gridCol>
                <a:gridCol w="4601100">
                  <a:extLst>
                    <a:ext uri="{9D8B030D-6E8A-4147-A177-3AD203B41FA5}">
                      <a16:colId xmlns:a16="http://schemas.microsoft.com/office/drawing/2014/main" val="1242976922"/>
                    </a:ext>
                  </a:extLst>
                </a:gridCol>
                <a:gridCol w="1768642">
                  <a:extLst>
                    <a:ext uri="{9D8B030D-6E8A-4147-A177-3AD203B41FA5}">
                      <a16:colId xmlns:a16="http://schemas.microsoft.com/office/drawing/2014/main" val="4222131095"/>
                    </a:ext>
                  </a:extLst>
                </a:gridCol>
                <a:gridCol w="1562502">
                  <a:extLst>
                    <a:ext uri="{9D8B030D-6E8A-4147-A177-3AD203B41FA5}">
                      <a16:colId xmlns:a16="http://schemas.microsoft.com/office/drawing/2014/main" val="3558001536"/>
                    </a:ext>
                  </a:extLst>
                </a:gridCol>
                <a:gridCol w="2103120">
                  <a:extLst>
                    <a:ext uri="{9D8B030D-6E8A-4147-A177-3AD203B41FA5}">
                      <a16:colId xmlns:a16="http://schemas.microsoft.com/office/drawing/2014/main" val="2714272778"/>
                    </a:ext>
                  </a:extLst>
                </a:gridCol>
              </a:tblGrid>
              <a:tr h="438215">
                <a:tc>
                  <a:txBody>
                    <a:bodyPr/>
                    <a:lstStyle/>
                    <a:p>
                      <a:endParaRPr lang="en-US" sz="2000" dirty="0"/>
                    </a:p>
                  </a:txBody>
                  <a:tcPr/>
                </a:tc>
                <a:tc>
                  <a:txBody>
                    <a:bodyPr/>
                    <a:lstStyle/>
                    <a:p>
                      <a:r>
                        <a:rPr lang="en-US" sz="2000" dirty="0"/>
                        <a:t>Recommendation</a:t>
                      </a:r>
                    </a:p>
                  </a:txBody>
                  <a:tcPr/>
                </a:tc>
                <a:tc>
                  <a:txBody>
                    <a:bodyPr/>
                    <a:lstStyle/>
                    <a:p>
                      <a:r>
                        <a:rPr lang="en-US" sz="2000" dirty="0"/>
                        <a:t>Influence Level</a:t>
                      </a:r>
                    </a:p>
                  </a:txBody>
                  <a:tcPr/>
                </a:tc>
                <a:tc>
                  <a:txBody>
                    <a:bodyPr/>
                    <a:lstStyle/>
                    <a:p>
                      <a:r>
                        <a:rPr lang="en-US" sz="2000" dirty="0"/>
                        <a:t>Effort</a:t>
                      </a:r>
                    </a:p>
                  </a:txBody>
                  <a:tcPr/>
                </a:tc>
                <a:tc>
                  <a:txBody>
                    <a:bodyPr/>
                    <a:lstStyle/>
                    <a:p>
                      <a:r>
                        <a:rPr lang="en-US" sz="2000" dirty="0"/>
                        <a:t>Term</a:t>
                      </a:r>
                    </a:p>
                  </a:txBody>
                  <a:tcPr/>
                </a:tc>
                <a:extLst>
                  <a:ext uri="{0D108BD9-81ED-4DB2-BD59-A6C34878D82A}">
                    <a16:rowId xmlns:a16="http://schemas.microsoft.com/office/drawing/2014/main" val="3868178648"/>
                  </a:ext>
                </a:extLst>
              </a:tr>
              <a:tr h="410124">
                <a:tc>
                  <a:txBody>
                    <a:bodyPr/>
                    <a:lstStyle/>
                    <a:p>
                      <a:r>
                        <a:rPr lang="en-US" sz="1600" dirty="0"/>
                        <a:t>1</a:t>
                      </a:r>
                    </a:p>
                  </a:txBody>
                  <a:tcPr/>
                </a:tc>
                <a:tc>
                  <a:txBody>
                    <a:bodyPr/>
                    <a:lstStyle/>
                    <a:p>
                      <a:r>
                        <a:rPr lang="en-US" sz="1600" dirty="0"/>
                        <a:t>Women in BAIS Mentoring Program</a:t>
                      </a:r>
                    </a:p>
                  </a:txBody>
                  <a:tcPr/>
                </a:tc>
                <a:tc>
                  <a:txBody>
                    <a:bodyPr/>
                    <a:lstStyle/>
                    <a:p>
                      <a:r>
                        <a:rPr lang="en-US" sz="1600" dirty="0"/>
                        <a:t>Department</a:t>
                      </a:r>
                    </a:p>
                  </a:txBody>
                  <a:tcPr/>
                </a:tc>
                <a:tc>
                  <a:txBody>
                    <a:bodyPr/>
                    <a:lstStyle/>
                    <a:p>
                      <a:r>
                        <a:rPr lang="en-US" sz="1600" dirty="0"/>
                        <a:t>Medium</a:t>
                      </a:r>
                    </a:p>
                  </a:txBody>
                  <a:tcPr/>
                </a:tc>
                <a:tc>
                  <a:txBody>
                    <a:bodyPr/>
                    <a:lstStyle/>
                    <a:p>
                      <a:r>
                        <a:rPr lang="en-US" sz="1600" dirty="0"/>
                        <a:t>Short (Fall 2019)</a:t>
                      </a:r>
                    </a:p>
                  </a:txBody>
                  <a:tcPr/>
                </a:tc>
                <a:extLst>
                  <a:ext uri="{0D108BD9-81ED-4DB2-BD59-A6C34878D82A}">
                    <a16:rowId xmlns:a16="http://schemas.microsoft.com/office/drawing/2014/main" val="4214614243"/>
                  </a:ext>
                </a:extLst>
              </a:tr>
              <a:tr h="410124">
                <a:tc>
                  <a:txBody>
                    <a:bodyPr/>
                    <a:lstStyle/>
                    <a:p>
                      <a:r>
                        <a:rPr lang="en-US" sz="1600" dirty="0"/>
                        <a:t>2</a:t>
                      </a:r>
                    </a:p>
                  </a:txBody>
                  <a:tcPr/>
                </a:tc>
                <a:tc>
                  <a:txBody>
                    <a:bodyPr/>
                    <a:lstStyle/>
                    <a:p>
                      <a:r>
                        <a:rPr lang="en-US" sz="1600" dirty="0"/>
                        <a:t>WiSE Recognition</a:t>
                      </a:r>
                    </a:p>
                  </a:txBody>
                  <a:tcPr/>
                </a:tc>
                <a:tc>
                  <a:txBody>
                    <a:bodyPr/>
                    <a:lstStyle/>
                    <a:p>
                      <a:r>
                        <a:rPr lang="en-US" sz="1600" dirty="0"/>
                        <a:t>University</a:t>
                      </a:r>
                    </a:p>
                  </a:txBody>
                  <a:tcPr/>
                </a:tc>
                <a:tc>
                  <a:txBody>
                    <a:bodyPr/>
                    <a:lstStyle/>
                    <a:p>
                      <a:r>
                        <a:rPr lang="en-US" sz="1600" dirty="0"/>
                        <a:t>Low</a:t>
                      </a:r>
                    </a:p>
                  </a:txBody>
                  <a:tcPr/>
                </a:tc>
                <a:tc>
                  <a:txBody>
                    <a:bodyPr/>
                    <a:lstStyle/>
                    <a:p>
                      <a:r>
                        <a:rPr lang="en-US" sz="1600" dirty="0"/>
                        <a:t>Short (Fall 2019)</a:t>
                      </a:r>
                    </a:p>
                  </a:txBody>
                  <a:tcPr/>
                </a:tc>
                <a:extLst>
                  <a:ext uri="{0D108BD9-81ED-4DB2-BD59-A6C34878D82A}">
                    <a16:rowId xmlns:a16="http://schemas.microsoft.com/office/drawing/2014/main" val="1453680862"/>
                  </a:ext>
                </a:extLst>
              </a:tr>
              <a:tr h="410124">
                <a:tc>
                  <a:txBody>
                    <a:bodyPr/>
                    <a:lstStyle/>
                    <a:p>
                      <a:r>
                        <a:rPr lang="en-US" sz="1600" dirty="0"/>
                        <a:t>3</a:t>
                      </a:r>
                    </a:p>
                  </a:txBody>
                  <a:tcPr/>
                </a:tc>
                <a:tc>
                  <a:txBody>
                    <a:bodyPr/>
                    <a:lstStyle/>
                    <a:p>
                      <a:r>
                        <a:rPr lang="en-US" sz="1600" dirty="0"/>
                        <a:t>Faculty Bias Exploration (UG faculty focus)</a:t>
                      </a:r>
                    </a:p>
                  </a:txBody>
                  <a:tcPr/>
                </a:tc>
                <a:tc>
                  <a:txBody>
                    <a:bodyPr/>
                    <a:lstStyle/>
                    <a:p>
                      <a:r>
                        <a:rPr lang="en-US" sz="1600" dirty="0"/>
                        <a:t>Department</a:t>
                      </a:r>
                    </a:p>
                  </a:txBody>
                  <a:tcPr/>
                </a:tc>
                <a:tc>
                  <a:txBody>
                    <a:bodyPr/>
                    <a:lstStyle/>
                    <a:p>
                      <a:r>
                        <a:rPr lang="en-US" sz="1600" dirty="0"/>
                        <a:t>Medium</a:t>
                      </a:r>
                    </a:p>
                  </a:txBody>
                  <a:tcPr/>
                </a:tc>
                <a:tc>
                  <a:txBody>
                    <a:bodyPr/>
                    <a:lstStyle/>
                    <a:p>
                      <a:r>
                        <a:rPr lang="en-US" sz="1600" dirty="0"/>
                        <a:t>Short (Spring 2020)</a:t>
                      </a:r>
                    </a:p>
                  </a:txBody>
                  <a:tcPr/>
                </a:tc>
                <a:extLst>
                  <a:ext uri="{0D108BD9-81ED-4DB2-BD59-A6C34878D82A}">
                    <a16:rowId xmlns:a16="http://schemas.microsoft.com/office/drawing/2014/main" val="160299450"/>
                  </a:ext>
                </a:extLst>
              </a:tr>
              <a:tr h="410124">
                <a:tc>
                  <a:txBody>
                    <a:bodyPr/>
                    <a:lstStyle/>
                    <a:p>
                      <a:r>
                        <a:rPr lang="en-US" sz="1600" dirty="0"/>
                        <a:t>4</a:t>
                      </a:r>
                    </a:p>
                  </a:txBody>
                  <a:tcPr/>
                </a:tc>
                <a:tc>
                  <a:txBody>
                    <a:bodyPr/>
                    <a:lstStyle/>
                    <a:p>
                      <a:r>
                        <a:rPr lang="en-US" sz="1600" dirty="0"/>
                        <a:t>Refine Intro Courses (Info Sys and Bus Analytics)</a:t>
                      </a:r>
                    </a:p>
                  </a:txBody>
                  <a:tcPr/>
                </a:tc>
                <a:tc>
                  <a:txBody>
                    <a:bodyPr/>
                    <a:lstStyle/>
                    <a:p>
                      <a:r>
                        <a:rPr lang="en-US" sz="1600" dirty="0"/>
                        <a:t>Department</a:t>
                      </a:r>
                    </a:p>
                  </a:txBody>
                  <a:tcPr/>
                </a:tc>
                <a:tc>
                  <a:txBody>
                    <a:bodyPr/>
                    <a:lstStyle/>
                    <a:p>
                      <a:r>
                        <a:rPr lang="en-US" sz="1600" dirty="0"/>
                        <a:t>Medium</a:t>
                      </a:r>
                    </a:p>
                  </a:txBody>
                  <a:tcPr/>
                </a:tc>
                <a:tc>
                  <a:txBody>
                    <a:bodyPr/>
                    <a:lstStyle/>
                    <a:p>
                      <a:r>
                        <a:rPr lang="en-US" sz="1600" dirty="0"/>
                        <a:t>Mid-term (Fall 2020)</a:t>
                      </a:r>
                    </a:p>
                  </a:txBody>
                  <a:tcPr/>
                </a:tc>
                <a:extLst>
                  <a:ext uri="{0D108BD9-81ED-4DB2-BD59-A6C34878D82A}">
                    <a16:rowId xmlns:a16="http://schemas.microsoft.com/office/drawing/2014/main" val="2906323924"/>
                  </a:ext>
                </a:extLst>
              </a:tr>
              <a:tr h="410124">
                <a:tc>
                  <a:txBody>
                    <a:bodyPr/>
                    <a:lstStyle/>
                    <a:p>
                      <a:r>
                        <a:rPr lang="en-US" sz="1600" dirty="0"/>
                        <a:t>5</a:t>
                      </a:r>
                    </a:p>
                  </a:txBody>
                  <a:tcPr/>
                </a:tc>
                <a:tc>
                  <a:txBody>
                    <a:bodyPr/>
                    <a:lstStyle/>
                    <a:p>
                      <a:r>
                        <a:rPr lang="en-US" sz="1600" dirty="0"/>
                        <a:t>Update Marketing (Add Focus on Social Purpose)</a:t>
                      </a:r>
                    </a:p>
                  </a:txBody>
                  <a:tcPr/>
                </a:tc>
                <a:tc>
                  <a:txBody>
                    <a:bodyPr/>
                    <a:lstStyle/>
                    <a:p>
                      <a:r>
                        <a:rPr lang="en-US" sz="1600" dirty="0"/>
                        <a:t>College (TCOB)</a:t>
                      </a:r>
                    </a:p>
                  </a:txBody>
                  <a:tcPr/>
                </a:tc>
                <a:tc>
                  <a:txBody>
                    <a:bodyPr/>
                    <a:lstStyle/>
                    <a:p>
                      <a:r>
                        <a:rPr lang="en-US" sz="1600" dirty="0"/>
                        <a:t>Medium</a:t>
                      </a:r>
                    </a:p>
                  </a:txBody>
                  <a:tcPr/>
                </a:tc>
                <a:tc>
                  <a:txBody>
                    <a:bodyPr/>
                    <a:lstStyle/>
                    <a:p>
                      <a:r>
                        <a:rPr lang="en-US" sz="1600" dirty="0"/>
                        <a:t>Mid-term (1-2 years)</a:t>
                      </a:r>
                    </a:p>
                  </a:txBody>
                  <a:tcPr/>
                </a:tc>
                <a:extLst>
                  <a:ext uri="{0D108BD9-81ED-4DB2-BD59-A6C34878D82A}">
                    <a16:rowId xmlns:a16="http://schemas.microsoft.com/office/drawing/2014/main" val="3180099740"/>
                  </a:ext>
                </a:extLst>
              </a:tr>
              <a:tr h="410124">
                <a:tc>
                  <a:txBody>
                    <a:bodyPr/>
                    <a:lstStyle/>
                    <a:p>
                      <a:r>
                        <a:rPr lang="en-US" sz="1600" dirty="0"/>
                        <a:t>6</a:t>
                      </a:r>
                    </a:p>
                  </a:txBody>
                  <a:tcPr/>
                </a:tc>
                <a:tc>
                  <a:txBody>
                    <a:bodyPr/>
                    <a:lstStyle/>
                    <a:p>
                      <a:r>
                        <a:rPr lang="en-US" sz="1600" dirty="0"/>
                        <a:t>Interdisciplinary Options</a:t>
                      </a:r>
                    </a:p>
                  </a:txBody>
                  <a:tcPr/>
                </a:tc>
                <a:tc>
                  <a:txBody>
                    <a:bodyPr/>
                    <a:lstStyle/>
                    <a:p>
                      <a:r>
                        <a:rPr lang="en-US" sz="1600" dirty="0"/>
                        <a:t>College (TCOB)</a:t>
                      </a:r>
                    </a:p>
                  </a:txBody>
                  <a:tcPr/>
                </a:tc>
                <a:tc>
                  <a:txBody>
                    <a:bodyPr/>
                    <a:lstStyle/>
                    <a:p>
                      <a:r>
                        <a:rPr lang="en-US" sz="1600" dirty="0"/>
                        <a:t>Low</a:t>
                      </a:r>
                    </a:p>
                  </a:txBody>
                  <a:tcPr/>
                </a:tc>
                <a:tc>
                  <a:txBody>
                    <a:bodyPr/>
                    <a:lstStyle/>
                    <a:p>
                      <a:r>
                        <a:rPr lang="en-US" sz="1600" dirty="0"/>
                        <a:t>Mid-term (1-2 years)</a:t>
                      </a:r>
                    </a:p>
                  </a:txBody>
                  <a:tcPr/>
                </a:tc>
                <a:extLst>
                  <a:ext uri="{0D108BD9-81ED-4DB2-BD59-A6C34878D82A}">
                    <a16:rowId xmlns:a16="http://schemas.microsoft.com/office/drawing/2014/main" val="439625679"/>
                  </a:ext>
                </a:extLst>
              </a:tr>
              <a:tr h="410124">
                <a:tc>
                  <a:txBody>
                    <a:bodyPr/>
                    <a:lstStyle/>
                    <a:p>
                      <a:r>
                        <a:rPr lang="en-US" sz="1600" dirty="0"/>
                        <a:t>7</a:t>
                      </a:r>
                    </a:p>
                  </a:txBody>
                  <a:tcPr/>
                </a:tc>
                <a:tc>
                  <a:txBody>
                    <a:bodyPr/>
                    <a:lstStyle/>
                    <a:p>
                      <a:r>
                        <a:rPr lang="en-US" sz="1600" dirty="0"/>
                        <a:t>High School Marketing</a:t>
                      </a:r>
                    </a:p>
                  </a:txBody>
                  <a:tcPr/>
                </a:tc>
                <a:tc>
                  <a:txBody>
                    <a:bodyPr/>
                    <a:lstStyle/>
                    <a:p>
                      <a:r>
                        <a:rPr lang="en-US" sz="1600" dirty="0"/>
                        <a:t>College (TCOB)</a:t>
                      </a:r>
                    </a:p>
                  </a:txBody>
                  <a:tcPr/>
                </a:tc>
                <a:tc>
                  <a:txBody>
                    <a:bodyPr/>
                    <a:lstStyle/>
                    <a:p>
                      <a:r>
                        <a:rPr lang="en-US" sz="1600" dirty="0"/>
                        <a:t>Medium</a:t>
                      </a:r>
                    </a:p>
                  </a:txBody>
                  <a:tcPr/>
                </a:tc>
                <a:tc>
                  <a:txBody>
                    <a:bodyPr/>
                    <a:lstStyle/>
                    <a:p>
                      <a:r>
                        <a:rPr lang="en-US" sz="1600" dirty="0"/>
                        <a:t>Mid-term (2 years)</a:t>
                      </a:r>
                    </a:p>
                  </a:txBody>
                  <a:tcPr/>
                </a:tc>
                <a:extLst>
                  <a:ext uri="{0D108BD9-81ED-4DB2-BD59-A6C34878D82A}">
                    <a16:rowId xmlns:a16="http://schemas.microsoft.com/office/drawing/2014/main" val="3197370993"/>
                  </a:ext>
                </a:extLst>
              </a:tr>
              <a:tr h="410124">
                <a:tc>
                  <a:txBody>
                    <a:bodyPr/>
                    <a:lstStyle/>
                    <a:p>
                      <a:r>
                        <a:rPr lang="en-US" sz="1600" dirty="0"/>
                        <a:t>8</a:t>
                      </a:r>
                    </a:p>
                  </a:txBody>
                  <a:tcPr/>
                </a:tc>
                <a:tc>
                  <a:txBody>
                    <a:bodyPr/>
                    <a:lstStyle/>
                    <a:p>
                      <a:r>
                        <a:rPr lang="en-US" sz="1600" dirty="0"/>
                        <a:t>Research Predictive Model Targeting HS Women </a:t>
                      </a:r>
                    </a:p>
                  </a:txBody>
                  <a:tcPr/>
                </a:tc>
                <a:tc>
                  <a:txBody>
                    <a:bodyPr/>
                    <a:lstStyle/>
                    <a:p>
                      <a:r>
                        <a:rPr lang="en-US" sz="1600" dirty="0"/>
                        <a:t>College (TCOB)</a:t>
                      </a:r>
                    </a:p>
                  </a:txBody>
                  <a:tcPr/>
                </a:tc>
                <a:tc>
                  <a:txBody>
                    <a:bodyPr/>
                    <a:lstStyle/>
                    <a:p>
                      <a:r>
                        <a:rPr lang="en-US" sz="1600" dirty="0"/>
                        <a:t>High</a:t>
                      </a:r>
                    </a:p>
                  </a:txBody>
                  <a:tcPr/>
                </a:tc>
                <a:tc>
                  <a:txBody>
                    <a:bodyPr/>
                    <a:lstStyle/>
                    <a:p>
                      <a:r>
                        <a:rPr lang="en-US" sz="1600" dirty="0"/>
                        <a:t>Long Term (2-4 years)</a:t>
                      </a:r>
                    </a:p>
                  </a:txBody>
                  <a:tcPr/>
                </a:tc>
                <a:extLst>
                  <a:ext uri="{0D108BD9-81ED-4DB2-BD59-A6C34878D82A}">
                    <a16:rowId xmlns:a16="http://schemas.microsoft.com/office/drawing/2014/main" val="98793070"/>
                  </a:ext>
                </a:extLst>
              </a:tr>
              <a:tr h="410124">
                <a:tc>
                  <a:txBody>
                    <a:bodyPr/>
                    <a:lstStyle/>
                    <a:p>
                      <a:r>
                        <a:rPr lang="en-US" sz="1600" dirty="0"/>
                        <a:t>9</a:t>
                      </a:r>
                    </a:p>
                  </a:txBody>
                  <a:tcPr/>
                </a:tc>
                <a:tc>
                  <a:txBody>
                    <a:bodyPr/>
                    <a:lstStyle/>
                    <a:p>
                      <a:r>
                        <a:rPr lang="en-US" sz="1600" dirty="0"/>
                        <a:t>Create Learning Teams (Equal Men\Women)</a:t>
                      </a:r>
                    </a:p>
                  </a:txBody>
                  <a:tcPr/>
                </a:tc>
                <a:tc>
                  <a:txBody>
                    <a:bodyPr/>
                    <a:lstStyle/>
                    <a:p>
                      <a:r>
                        <a:rPr lang="en-US" sz="1600" dirty="0"/>
                        <a:t>College (TCOB)</a:t>
                      </a:r>
                    </a:p>
                  </a:txBody>
                  <a:tcPr/>
                </a:tc>
                <a:tc>
                  <a:txBody>
                    <a:bodyPr/>
                    <a:lstStyle/>
                    <a:p>
                      <a:r>
                        <a:rPr lang="en-US" sz="1600" dirty="0"/>
                        <a:t>Medium</a:t>
                      </a:r>
                    </a:p>
                  </a:txBody>
                  <a:tcPr/>
                </a:tc>
                <a:tc>
                  <a:txBody>
                    <a:bodyPr/>
                    <a:lstStyle/>
                    <a:p>
                      <a:r>
                        <a:rPr lang="en-US" sz="1600" dirty="0"/>
                        <a:t>Mid-term (1-2 years)</a:t>
                      </a:r>
                    </a:p>
                  </a:txBody>
                  <a:tcPr/>
                </a:tc>
                <a:extLst>
                  <a:ext uri="{0D108BD9-81ED-4DB2-BD59-A6C34878D82A}">
                    <a16:rowId xmlns:a16="http://schemas.microsoft.com/office/drawing/2014/main" val="156835908"/>
                  </a:ext>
                </a:extLst>
              </a:tr>
              <a:tr h="410124">
                <a:tc>
                  <a:txBody>
                    <a:bodyPr/>
                    <a:lstStyle/>
                    <a:p>
                      <a:r>
                        <a:rPr lang="en-US" sz="1600" dirty="0"/>
                        <a:t>10</a:t>
                      </a:r>
                    </a:p>
                  </a:txBody>
                  <a:tcPr/>
                </a:tc>
                <a:tc>
                  <a:txBody>
                    <a:bodyPr/>
                    <a:lstStyle/>
                    <a:p>
                      <a:r>
                        <a:rPr lang="en-US" sz="1600" dirty="0"/>
                        <a:t>Faculty Balance (40% Women)</a:t>
                      </a:r>
                    </a:p>
                  </a:txBody>
                  <a:tcPr/>
                </a:tc>
                <a:tc>
                  <a:txBody>
                    <a:bodyPr/>
                    <a:lstStyle/>
                    <a:p>
                      <a:r>
                        <a:rPr lang="en-US" sz="1600" dirty="0"/>
                        <a:t>Department</a:t>
                      </a:r>
                    </a:p>
                  </a:txBody>
                  <a:tcPr/>
                </a:tc>
                <a:tc>
                  <a:txBody>
                    <a:bodyPr/>
                    <a:lstStyle/>
                    <a:p>
                      <a:r>
                        <a:rPr lang="en-US" sz="1600" dirty="0"/>
                        <a:t>High</a:t>
                      </a:r>
                    </a:p>
                  </a:txBody>
                  <a:tcPr/>
                </a:tc>
                <a:tc>
                  <a:txBody>
                    <a:bodyPr/>
                    <a:lstStyle/>
                    <a:p>
                      <a:r>
                        <a:rPr lang="en-US" sz="1600" dirty="0"/>
                        <a:t>Long Term (3-5 years)</a:t>
                      </a:r>
                    </a:p>
                  </a:txBody>
                  <a:tcPr/>
                </a:tc>
                <a:extLst>
                  <a:ext uri="{0D108BD9-81ED-4DB2-BD59-A6C34878D82A}">
                    <a16:rowId xmlns:a16="http://schemas.microsoft.com/office/drawing/2014/main" val="2452700766"/>
                  </a:ext>
                </a:extLst>
              </a:tr>
              <a:tr h="410124">
                <a:tc>
                  <a:txBody>
                    <a:bodyPr/>
                    <a:lstStyle/>
                    <a:p>
                      <a:r>
                        <a:rPr lang="en-US" sz="1600" dirty="0"/>
                        <a:t>11</a:t>
                      </a:r>
                    </a:p>
                  </a:txBody>
                  <a:tcPr/>
                </a:tc>
                <a:tc>
                  <a:txBody>
                    <a:bodyPr/>
                    <a:lstStyle/>
                    <a:p>
                      <a:r>
                        <a:rPr lang="en-US" sz="1600" dirty="0"/>
                        <a:t>Create Tutoring Program for Women</a:t>
                      </a:r>
                    </a:p>
                  </a:txBody>
                  <a:tcPr/>
                </a:tc>
                <a:tc>
                  <a:txBody>
                    <a:bodyPr/>
                    <a:lstStyle/>
                    <a:p>
                      <a:r>
                        <a:rPr lang="en-US" sz="1600" dirty="0"/>
                        <a:t>College (TCOB)</a:t>
                      </a:r>
                    </a:p>
                  </a:txBody>
                  <a:tcPr/>
                </a:tc>
                <a:tc>
                  <a:txBody>
                    <a:bodyPr/>
                    <a:lstStyle/>
                    <a:p>
                      <a:r>
                        <a:rPr lang="en-US" sz="1600" dirty="0"/>
                        <a:t>High</a:t>
                      </a:r>
                    </a:p>
                  </a:txBody>
                  <a:tcPr/>
                </a:tc>
                <a:tc>
                  <a:txBody>
                    <a:bodyPr/>
                    <a:lstStyle/>
                    <a:p>
                      <a:r>
                        <a:rPr lang="en-US" sz="1600" dirty="0"/>
                        <a:t>Long term (2-4 years)</a:t>
                      </a:r>
                    </a:p>
                  </a:txBody>
                  <a:tcPr/>
                </a:tc>
                <a:extLst>
                  <a:ext uri="{0D108BD9-81ED-4DB2-BD59-A6C34878D82A}">
                    <a16:rowId xmlns:a16="http://schemas.microsoft.com/office/drawing/2014/main" val="3265961500"/>
                  </a:ext>
                </a:extLst>
              </a:tr>
            </a:tbl>
          </a:graphicData>
        </a:graphic>
      </p:graphicFrame>
      <p:sp>
        <p:nvSpPr>
          <p:cNvPr id="8" name="Pentagon 7"/>
          <p:cNvSpPr/>
          <p:nvPr/>
        </p:nvSpPr>
        <p:spPr>
          <a:xfrm>
            <a:off x="8920716" y="6437903"/>
            <a:ext cx="2020189" cy="207446"/>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213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2E482F-4180-4D76-9184-301F87421350}"/>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dirty="0">
                <a:solidFill>
                  <a:schemeClr val="tx1"/>
                </a:solidFill>
                <a:latin typeface="+mj-lt"/>
                <a:ea typeface="+mj-ea"/>
                <a:cs typeface="+mj-cs"/>
              </a:rPr>
              <a:t>Appendix</a:t>
            </a:r>
          </a:p>
        </p:txBody>
      </p:sp>
      <p:sp>
        <p:nvSpPr>
          <p:cNvPr id="6" name="Text Placeholder 5">
            <a:extLst>
              <a:ext uri="{FF2B5EF4-FFF2-40B4-BE49-F238E27FC236}">
                <a16:creationId xmlns:a16="http://schemas.microsoft.com/office/drawing/2014/main" id="{0985C945-4226-4678-97C2-B6825344A929}"/>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sz="2400" kern="1200" dirty="0">
                <a:solidFill>
                  <a:schemeClr val="tx1"/>
                </a:solidFill>
                <a:latin typeface="+mn-lt"/>
                <a:ea typeface="+mn-ea"/>
                <a:cs typeface="+mn-cs"/>
              </a:rPr>
              <a:t>Women in BAIS Additional Resources </a:t>
            </a:r>
          </a:p>
        </p:txBody>
      </p:sp>
      <p:sp>
        <p:nvSpPr>
          <p:cNvPr id="13" name="Oval 1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B606C57-6F2D-4E7D-8C22-AFAEFAAF8A24}"/>
              </a:ext>
            </a:extLst>
          </p:cNvPr>
          <p:cNvSpPr>
            <a:spLocks noGrp="1"/>
          </p:cNvSpPr>
          <p:nvPr>
            <p:ph type="sldNum" sz="quarter" idx="12"/>
          </p:nvPr>
        </p:nvSpPr>
        <p:spPr>
          <a:xfrm>
            <a:off x="11082528" y="6356350"/>
            <a:ext cx="365760" cy="365125"/>
          </a:xfrm>
          <a:prstGeom prst="ellipse">
            <a:avLst/>
          </a:prstGeom>
          <a:solidFill>
            <a:srgbClr val="7F7F7F"/>
          </a:solidFill>
        </p:spPr>
        <p:txBody>
          <a:bodyPr vert="horz" lIns="91440" tIns="45720" rIns="91440" bIns="45720" rtlCol="0" anchor="ctr">
            <a:normAutofit fontScale="55000" lnSpcReduction="20000"/>
          </a:bodyPr>
          <a:lstStyle/>
          <a:p>
            <a:pPr algn="ctr" defTabSz="914400">
              <a:spcAft>
                <a:spcPts val="600"/>
              </a:spcAft>
            </a:pPr>
            <a:fld id="{D6BE6E83-2EC2-46BC-AE78-8F188104F44C}" type="slidenum">
              <a:rPr lang="en-US" sz="1050">
                <a:solidFill>
                  <a:srgbClr val="FFFFFF"/>
                </a:solidFill>
              </a:rPr>
              <a:pPr algn="ctr" defTabSz="914400">
                <a:spcAft>
                  <a:spcPts val="600"/>
                </a:spcAft>
              </a:pPr>
              <a:t>21</a:t>
            </a:fld>
            <a:endParaRPr lang="en-US" sz="1050">
              <a:solidFill>
                <a:srgbClr val="FFFFFF"/>
              </a:solidFill>
            </a:endParaRPr>
          </a:p>
        </p:txBody>
      </p:sp>
    </p:spTree>
    <p:extLst>
      <p:ext uri="{BB962C8B-B14F-4D97-AF65-F5344CB8AC3E}">
        <p14:creationId xmlns:p14="http://schemas.microsoft.com/office/powerpoint/2010/main" val="3755720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1124-3CF8-44DB-8627-FC55DA54D6EB}"/>
              </a:ext>
            </a:extLst>
          </p:cNvPr>
          <p:cNvSpPr>
            <a:spLocks noGrp="1"/>
          </p:cNvSpPr>
          <p:nvPr>
            <p:ph type="title"/>
          </p:nvPr>
        </p:nvSpPr>
        <p:spPr/>
        <p:txBody>
          <a:bodyPr/>
          <a:lstStyle/>
          <a:p>
            <a:r>
              <a:rPr lang="en-US" dirty="0"/>
              <a:t>Gender Bias Resources</a:t>
            </a:r>
          </a:p>
        </p:txBody>
      </p:sp>
      <p:sp>
        <p:nvSpPr>
          <p:cNvPr id="3" name="Content Placeholder 2">
            <a:extLst>
              <a:ext uri="{FF2B5EF4-FFF2-40B4-BE49-F238E27FC236}">
                <a16:creationId xmlns:a16="http://schemas.microsoft.com/office/drawing/2014/main" id="{E0515656-2D71-46FD-9953-2DBF7B007EC3}"/>
              </a:ext>
            </a:extLst>
          </p:cNvPr>
          <p:cNvSpPr>
            <a:spLocks noGrp="1"/>
          </p:cNvSpPr>
          <p:nvPr>
            <p:ph idx="1"/>
          </p:nvPr>
        </p:nvSpPr>
        <p:spPr/>
        <p:txBody>
          <a:bodyPr>
            <a:normAutofit/>
          </a:bodyPr>
          <a:lstStyle/>
          <a:p>
            <a:r>
              <a:rPr lang="en-US" dirty="0"/>
              <a:t>Resources for gender bias training:</a:t>
            </a:r>
          </a:p>
          <a:p>
            <a:pPr lvl="1"/>
            <a:r>
              <a:rPr lang="en-US" dirty="0">
                <a:hlinkClick r:id="rId2"/>
              </a:rPr>
              <a:t>https://wiseli.wisc.edu/</a:t>
            </a:r>
            <a:endParaRPr lang="en-US" dirty="0"/>
          </a:p>
          <a:p>
            <a:r>
              <a:rPr lang="en-US" dirty="0"/>
              <a:t>MIT Teaching Systems, Unconscious bias in teaching</a:t>
            </a:r>
          </a:p>
          <a:p>
            <a:pPr lvl="1"/>
            <a:r>
              <a:rPr lang="en-US" dirty="0">
                <a:hlinkClick r:id="rId3"/>
              </a:rPr>
              <a:t>https://mit-teaching-systems-lab.github.io/unconscious-bias/</a:t>
            </a:r>
            <a:endParaRPr lang="en-US" dirty="0"/>
          </a:p>
          <a:p>
            <a:r>
              <a:rPr lang="en-US" dirty="0"/>
              <a:t>Harvard - Implicit Bias Test </a:t>
            </a:r>
          </a:p>
          <a:p>
            <a:pPr lvl="1"/>
            <a:r>
              <a:rPr lang="en-US" dirty="0">
                <a:hlinkClick r:id="rId4"/>
              </a:rPr>
              <a:t>https://implicit.harvard.edu</a:t>
            </a:r>
            <a:endParaRPr lang="en-US" dirty="0"/>
          </a:p>
          <a:p>
            <a:r>
              <a:rPr lang="en-US" dirty="0"/>
              <a:t>National Science Foundation (NSF) Girls in Science and Engineering Teaching Toolkit</a:t>
            </a:r>
          </a:p>
          <a:p>
            <a:pPr lvl="1"/>
            <a:r>
              <a:rPr lang="en-US" dirty="0">
                <a:hlinkClick r:id="rId5"/>
              </a:rPr>
              <a:t>https://www.nsf.gov/pubs/2006/nsf0659/nsf0659.pdf</a:t>
            </a:r>
            <a:endParaRPr lang="en-US" dirty="0"/>
          </a:p>
          <a:p>
            <a:pPr lvl="1"/>
            <a:endParaRPr lang="en-US" dirty="0"/>
          </a:p>
        </p:txBody>
      </p:sp>
      <p:sp>
        <p:nvSpPr>
          <p:cNvPr id="4" name="Slide Number Placeholder 3">
            <a:extLst>
              <a:ext uri="{FF2B5EF4-FFF2-40B4-BE49-F238E27FC236}">
                <a16:creationId xmlns:a16="http://schemas.microsoft.com/office/drawing/2014/main" id="{9AC7923E-1FA2-44DD-9F2B-D2BDB2CD3010}"/>
              </a:ext>
            </a:extLst>
          </p:cNvPr>
          <p:cNvSpPr>
            <a:spLocks noGrp="1"/>
          </p:cNvSpPr>
          <p:nvPr>
            <p:ph type="sldNum" sz="quarter" idx="12"/>
          </p:nvPr>
        </p:nvSpPr>
        <p:spPr/>
        <p:txBody>
          <a:bodyPr/>
          <a:lstStyle/>
          <a:p>
            <a:fld id="{D6BE6E83-2EC2-46BC-AE78-8F188104F44C}" type="slidenum">
              <a:rPr lang="en-US" smtClean="0"/>
              <a:t>22</a:t>
            </a:fld>
            <a:endParaRPr lang="en-US"/>
          </a:p>
        </p:txBody>
      </p:sp>
    </p:spTree>
    <p:extLst>
      <p:ext uri="{BB962C8B-B14F-4D97-AF65-F5344CB8AC3E}">
        <p14:creationId xmlns:p14="http://schemas.microsoft.com/office/powerpoint/2010/main" val="3376521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71FB-4431-4925-B3E4-F4C7C05A1D0C}"/>
              </a:ext>
            </a:extLst>
          </p:cNvPr>
          <p:cNvSpPr>
            <a:spLocks noGrp="1"/>
          </p:cNvSpPr>
          <p:nvPr>
            <p:ph type="title"/>
          </p:nvPr>
        </p:nvSpPr>
        <p:spPr/>
        <p:txBody>
          <a:bodyPr/>
          <a:lstStyle/>
          <a:p>
            <a:r>
              <a:rPr lang="en-US" dirty="0"/>
              <a:t>Gender Bias Examples in STEM</a:t>
            </a:r>
          </a:p>
        </p:txBody>
      </p:sp>
      <p:sp>
        <p:nvSpPr>
          <p:cNvPr id="3" name="Content Placeholder 2">
            <a:extLst>
              <a:ext uri="{FF2B5EF4-FFF2-40B4-BE49-F238E27FC236}">
                <a16:creationId xmlns:a16="http://schemas.microsoft.com/office/drawing/2014/main" id="{4195164B-C719-4AF6-8413-FD4A84DE7324}"/>
              </a:ext>
            </a:extLst>
          </p:cNvPr>
          <p:cNvSpPr>
            <a:spLocks noGrp="1"/>
          </p:cNvSpPr>
          <p:nvPr>
            <p:ph idx="1"/>
          </p:nvPr>
        </p:nvSpPr>
        <p:spPr/>
        <p:txBody>
          <a:bodyPr/>
          <a:lstStyle/>
          <a:p>
            <a:r>
              <a:rPr lang="en-US" dirty="0"/>
              <a:t>Faculty call on men more than women.</a:t>
            </a:r>
          </a:p>
          <a:p>
            <a:r>
              <a:rPr lang="en-US" dirty="0"/>
              <a:t>Women tend to be more thoughtful in response, so when called on by faculty if they don’t answer quickly, faculty will move on and call on a male.</a:t>
            </a:r>
          </a:p>
          <a:p>
            <a:r>
              <a:rPr lang="en-US" dirty="0"/>
              <a:t>Unequal teams where men outnumber women cause women to be included less.</a:t>
            </a:r>
          </a:p>
          <a:p>
            <a:r>
              <a:rPr lang="en-US" dirty="0"/>
              <a:t>Men will interrupt women more often than other men.</a:t>
            </a:r>
          </a:p>
        </p:txBody>
      </p:sp>
      <p:sp>
        <p:nvSpPr>
          <p:cNvPr id="4" name="Slide Number Placeholder 3">
            <a:extLst>
              <a:ext uri="{FF2B5EF4-FFF2-40B4-BE49-F238E27FC236}">
                <a16:creationId xmlns:a16="http://schemas.microsoft.com/office/drawing/2014/main" id="{5AC9B621-C038-46E4-972A-5948AFFFABA5}"/>
              </a:ext>
            </a:extLst>
          </p:cNvPr>
          <p:cNvSpPr>
            <a:spLocks noGrp="1"/>
          </p:cNvSpPr>
          <p:nvPr>
            <p:ph type="sldNum" sz="quarter" idx="12"/>
          </p:nvPr>
        </p:nvSpPr>
        <p:spPr/>
        <p:txBody>
          <a:bodyPr/>
          <a:lstStyle/>
          <a:p>
            <a:fld id="{D6BE6E83-2EC2-46BC-AE78-8F188104F44C}" type="slidenum">
              <a:rPr lang="en-US" smtClean="0"/>
              <a:t>23</a:t>
            </a:fld>
            <a:endParaRPr lang="en-US"/>
          </a:p>
        </p:txBody>
      </p:sp>
    </p:spTree>
    <p:extLst>
      <p:ext uri="{BB962C8B-B14F-4D97-AF65-F5344CB8AC3E}">
        <p14:creationId xmlns:p14="http://schemas.microsoft.com/office/powerpoint/2010/main" val="3769258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838A-C8BC-44F3-99B7-3D8544E3CE6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A033897-B66A-439F-91AF-8FB8FD5BAAB2}"/>
              </a:ext>
            </a:extLst>
          </p:cNvPr>
          <p:cNvSpPr>
            <a:spLocks noGrp="1"/>
          </p:cNvSpPr>
          <p:nvPr>
            <p:ph idx="1"/>
          </p:nvPr>
        </p:nvSpPr>
        <p:spPr/>
        <p:txBody>
          <a:bodyPr>
            <a:normAutofit fontScale="77500" lnSpcReduction="20000"/>
          </a:bodyPr>
          <a:lstStyle/>
          <a:p>
            <a:r>
              <a:rPr lang="en-US" dirty="0"/>
              <a:t>Carrigan, CM (2017) </a:t>
            </a:r>
            <a:r>
              <a:rPr lang="en-US" i="1" dirty="0"/>
              <a:t>Yearning to Give Back: Searching for Social Purpose in Computer Science and Engineering</a:t>
            </a:r>
            <a:r>
              <a:rPr lang="en-US" dirty="0"/>
              <a:t>. Front. </a:t>
            </a:r>
            <a:r>
              <a:rPr lang="en-US" dirty="0" err="1"/>
              <a:t>Pyschol</a:t>
            </a:r>
            <a:r>
              <a:rPr lang="en-US" dirty="0"/>
              <a:t>. 8:1178. </a:t>
            </a:r>
            <a:r>
              <a:rPr lang="en-US" u="sng" dirty="0">
                <a:hlinkClick r:id="rId2"/>
              </a:rPr>
              <a:t>https://www.frontiersin.org/articles/10.3389/fpsyg.2017.01178/full</a:t>
            </a:r>
            <a:endParaRPr lang="en-US" u="sng" dirty="0"/>
          </a:p>
          <a:p>
            <a:r>
              <a:rPr lang="en-US" dirty="0" err="1"/>
              <a:t>Buse</a:t>
            </a:r>
            <a:r>
              <a:rPr lang="en-US" dirty="0"/>
              <a:t> K (2018) </a:t>
            </a:r>
            <a:r>
              <a:rPr lang="en-US" i="1" dirty="0"/>
              <a:t>Editorial: Women’s Under-representation in Engineering and Computing: Fresh Perspectives on a Complex Problem. </a:t>
            </a:r>
            <a:r>
              <a:rPr lang="en-US" dirty="0"/>
              <a:t>Front. Psychol. 9:595. </a:t>
            </a:r>
            <a:r>
              <a:rPr lang="en-US" dirty="0">
                <a:hlinkClick r:id="rId3"/>
              </a:rPr>
              <a:t>https://www.frontiersin.org/articles/10.3389/fpsyg.2018.00595/full</a:t>
            </a:r>
            <a:endParaRPr lang="en-US" dirty="0"/>
          </a:p>
          <a:p>
            <a:r>
              <a:rPr lang="en-US" dirty="0"/>
              <a:t>Beyer, Sylvia. (2006). </a:t>
            </a:r>
            <a:r>
              <a:rPr lang="en-US" i="1" dirty="0"/>
              <a:t>Gender differences in Computer Science and MIS majors. </a:t>
            </a:r>
            <a:r>
              <a:rPr lang="en-US" dirty="0">
                <a:hlinkClick r:id="rId4"/>
              </a:rPr>
              <a:t>https://www.researchgate.net/publication/281321959_Gender_differences_in_Computer_Science_and_MIS_majors</a:t>
            </a:r>
            <a:endParaRPr lang="en-US" dirty="0"/>
          </a:p>
          <a:p>
            <a:r>
              <a:rPr lang="en-US" dirty="0" err="1"/>
              <a:t>Akbulut</a:t>
            </a:r>
            <a:r>
              <a:rPr lang="en-US" dirty="0"/>
              <a:t>, </a:t>
            </a:r>
            <a:r>
              <a:rPr lang="en-US" dirty="0" err="1"/>
              <a:t>Asli</a:t>
            </a:r>
            <a:r>
              <a:rPr lang="en-US" dirty="0"/>
              <a:t>. (2017) </a:t>
            </a:r>
            <a:r>
              <a:rPr lang="en-US" i="1" dirty="0"/>
              <a:t>Underrepresentation of Women in Management Information Systems: Gender Differences in Key Environmental Barriers. </a:t>
            </a:r>
            <a:r>
              <a:rPr lang="en-US" dirty="0">
                <a:hlinkClick r:id="rId5"/>
              </a:rPr>
              <a:t>https://waset.org/publications/10007287/underrepresentation-of-women-in-management-information-systems-gender-differences-in-key-environmental-barriers</a:t>
            </a:r>
            <a:endParaRPr lang="en-US" dirty="0"/>
          </a:p>
          <a:p>
            <a:r>
              <a:rPr lang="en-US" i="1" dirty="0"/>
              <a:t>Dasgupta, </a:t>
            </a:r>
            <a:r>
              <a:rPr lang="en-US" i="1" dirty="0" err="1"/>
              <a:t>Nilanjana</a:t>
            </a:r>
            <a:r>
              <a:rPr lang="en-US" i="1" dirty="0"/>
              <a:t>, Professor, Department of Psychological and Brain Sciences, University of Massachusetts at Amhurst  </a:t>
            </a:r>
            <a:r>
              <a:rPr lang="en-US" dirty="0">
                <a:hlinkClick r:id="rId6"/>
              </a:rPr>
              <a:t>http://people.umass.edu/nd/index.html</a:t>
            </a:r>
            <a:endParaRPr lang="en-US" i="1" dirty="0"/>
          </a:p>
          <a:p>
            <a:endParaRPr lang="en-US" dirty="0"/>
          </a:p>
        </p:txBody>
      </p:sp>
      <p:sp>
        <p:nvSpPr>
          <p:cNvPr id="4" name="Slide Number Placeholder 3">
            <a:extLst>
              <a:ext uri="{FF2B5EF4-FFF2-40B4-BE49-F238E27FC236}">
                <a16:creationId xmlns:a16="http://schemas.microsoft.com/office/drawing/2014/main" id="{E504588A-4842-4724-A84C-D0709C44E8E3}"/>
              </a:ext>
            </a:extLst>
          </p:cNvPr>
          <p:cNvSpPr>
            <a:spLocks noGrp="1"/>
          </p:cNvSpPr>
          <p:nvPr>
            <p:ph type="sldNum" sz="quarter" idx="12"/>
          </p:nvPr>
        </p:nvSpPr>
        <p:spPr/>
        <p:txBody>
          <a:bodyPr/>
          <a:lstStyle/>
          <a:p>
            <a:fld id="{D6BE6E83-2EC2-46BC-AE78-8F188104F44C}" type="slidenum">
              <a:rPr lang="en-US" smtClean="0"/>
              <a:t>24</a:t>
            </a:fld>
            <a:endParaRPr lang="en-US"/>
          </a:p>
        </p:txBody>
      </p:sp>
    </p:spTree>
    <p:extLst>
      <p:ext uri="{BB962C8B-B14F-4D97-AF65-F5344CB8AC3E}">
        <p14:creationId xmlns:p14="http://schemas.microsoft.com/office/powerpoint/2010/main" val="1732831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371214" cy="1325563"/>
          </a:xfrm>
        </p:spPr>
        <p:txBody>
          <a:bodyPr/>
          <a:lstStyle/>
          <a:p>
            <a:r>
              <a:rPr lang="en-US" dirty="0"/>
              <a:t>Image –</a:t>
            </a:r>
            <a:br>
              <a:rPr lang="en-US" dirty="0"/>
            </a:br>
            <a:r>
              <a:rPr lang="en-US" dirty="0"/>
              <a:t>What is this Major? </a:t>
            </a:r>
          </a:p>
        </p:txBody>
      </p:sp>
      <p:pic>
        <p:nvPicPr>
          <p:cNvPr id="5" name="Content Placeholder 4"/>
          <p:cNvPicPr>
            <a:picLocks noGrp="1" noChangeAspect="1"/>
          </p:cNvPicPr>
          <p:nvPr>
            <p:ph idx="1"/>
          </p:nvPr>
        </p:nvPicPr>
        <p:blipFill>
          <a:blip r:embed="rId2"/>
          <a:stretch>
            <a:fillRect/>
          </a:stretch>
        </p:blipFill>
        <p:spPr>
          <a:xfrm>
            <a:off x="6920688" y="734786"/>
            <a:ext cx="3741787" cy="3227200"/>
          </a:xfrm>
          <a:prstGeom prst="rect">
            <a:avLst/>
          </a:prstGeom>
        </p:spPr>
      </p:pic>
      <p:sp>
        <p:nvSpPr>
          <p:cNvPr id="4" name="Slide Number Placeholder 3"/>
          <p:cNvSpPr>
            <a:spLocks noGrp="1"/>
          </p:cNvSpPr>
          <p:nvPr>
            <p:ph type="sldNum" sz="quarter" idx="12"/>
          </p:nvPr>
        </p:nvSpPr>
        <p:spPr/>
        <p:txBody>
          <a:bodyPr/>
          <a:lstStyle/>
          <a:p>
            <a:fld id="{D6BE6E83-2EC2-46BC-AE78-8F188104F44C}" type="slidenum">
              <a:rPr lang="en-US" smtClean="0"/>
              <a:t>25</a:t>
            </a:fld>
            <a:endParaRPr lang="en-US"/>
          </a:p>
        </p:txBody>
      </p:sp>
      <p:pic>
        <p:nvPicPr>
          <p:cNvPr id="6" name="Picture 5"/>
          <p:cNvPicPr>
            <a:picLocks noChangeAspect="1"/>
          </p:cNvPicPr>
          <p:nvPr/>
        </p:nvPicPr>
        <p:blipFill>
          <a:blip r:embed="rId3"/>
          <a:stretch>
            <a:fillRect/>
          </a:stretch>
        </p:blipFill>
        <p:spPr>
          <a:xfrm>
            <a:off x="6600779" y="4247257"/>
            <a:ext cx="3442734" cy="795008"/>
          </a:xfrm>
          <a:prstGeom prst="rect">
            <a:avLst/>
          </a:prstGeom>
        </p:spPr>
      </p:pic>
      <p:sp>
        <p:nvSpPr>
          <p:cNvPr id="7" name="TextBox 6"/>
          <p:cNvSpPr txBox="1"/>
          <p:nvPr/>
        </p:nvSpPr>
        <p:spPr>
          <a:xfrm>
            <a:off x="1584251" y="2392326"/>
            <a:ext cx="3615070" cy="3416320"/>
          </a:xfrm>
          <a:prstGeom prst="rect">
            <a:avLst/>
          </a:prstGeom>
          <a:noFill/>
        </p:spPr>
        <p:txBody>
          <a:bodyPr wrap="square" rtlCol="0">
            <a:spAutoFit/>
          </a:bodyPr>
          <a:lstStyle/>
          <a:p>
            <a:r>
              <a:rPr lang="en-US" dirty="0"/>
              <a:t>The message is “go into this major if you want to make a lot of money”.</a:t>
            </a:r>
          </a:p>
          <a:p>
            <a:endParaRPr lang="en-US" dirty="0"/>
          </a:p>
          <a:p>
            <a:r>
              <a:rPr lang="en-US" dirty="0"/>
              <a:t>Does this provide </a:t>
            </a:r>
            <a:r>
              <a:rPr lang="en-US" dirty="0">
                <a:solidFill>
                  <a:schemeClr val="accent2"/>
                </a:solidFill>
              </a:rPr>
              <a:t>information</a:t>
            </a:r>
            <a:r>
              <a:rPr lang="en-US" dirty="0"/>
              <a:t> students are looking for?  </a:t>
            </a:r>
          </a:p>
          <a:p>
            <a:endParaRPr lang="en-US" dirty="0"/>
          </a:p>
          <a:p>
            <a:r>
              <a:rPr lang="en-US" dirty="0"/>
              <a:t>Is there a diverse implementation of analytics and information systems? Careers focused on a </a:t>
            </a:r>
            <a:r>
              <a:rPr lang="en-US" dirty="0">
                <a:solidFill>
                  <a:schemeClr val="accent2"/>
                </a:solidFill>
              </a:rPr>
              <a:t>social purpose</a:t>
            </a:r>
            <a:r>
              <a:rPr lang="en-US" dirty="0"/>
              <a:t>?</a:t>
            </a:r>
          </a:p>
          <a:p>
            <a:endParaRPr lang="en-US" dirty="0"/>
          </a:p>
          <a:p>
            <a:endParaRPr lang="en-US" dirty="0"/>
          </a:p>
        </p:txBody>
      </p:sp>
      <p:pic>
        <p:nvPicPr>
          <p:cNvPr id="8" name="Picture 7"/>
          <p:cNvPicPr>
            <a:picLocks noChangeAspect="1"/>
          </p:cNvPicPr>
          <p:nvPr/>
        </p:nvPicPr>
        <p:blipFill>
          <a:blip r:embed="rId4"/>
          <a:stretch>
            <a:fillRect/>
          </a:stretch>
        </p:blipFill>
        <p:spPr>
          <a:xfrm>
            <a:off x="6600779" y="5136150"/>
            <a:ext cx="4381604" cy="820762"/>
          </a:xfrm>
          <a:prstGeom prst="rect">
            <a:avLst/>
          </a:prstGeom>
        </p:spPr>
      </p:pic>
    </p:spTree>
    <p:extLst>
      <p:ext uri="{BB962C8B-B14F-4D97-AF65-F5344CB8AC3E}">
        <p14:creationId xmlns:p14="http://schemas.microsoft.com/office/powerpoint/2010/main" val="76903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966E-BD06-4014-9379-BC4FFB9EE34D}"/>
              </a:ext>
            </a:extLst>
          </p:cNvPr>
          <p:cNvSpPr>
            <a:spLocks noGrp="1"/>
          </p:cNvSpPr>
          <p:nvPr>
            <p:ph type="title"/>
          </p:nvPr>
        </p:nvSpPr>
        <p:spPr/>
        <p:txBody>
          <a:bodyPr/>
          <a:lstStyle/>
          <a:p>
            <a:r>
              <a:rPr lang="en-US" dirty="0"/>
              <a:t>Article 2</a:t>
            </a:r>
          </a:p>
        </p:txBody>
      </p:sp>
      <p:sp>
        <p:nvSpPr>
          <p:cNvPr id="3" name="Content Placeholder 2">
            <a:extLst>
              <a:ext uri="{FF2B5EF4-FFF2-40B4-BE49-F238E27FC236}">
                <a16:creationId xmlns:a16="http://schemas.microsoft.com/office/drawing/2014/main" id="{CF9A562C-4157-447B-B675-2E5E163DA5E1}"/>
              </a:ext>
            </a:extLst>
          </p:cNvPr>
          <p:cNvSpPr>
            <a:spLocks noGrp="1"/>
          </p:cNvSpPr>
          <p:nvPr>
            <p:ph idx="1"/>
          </p:nvPr>
        </p:nvSpPr>
        <p:spPr/>
        <p:txBody>
          <a:bodyPr>
            <a:normAutofit lnSpcReduction="10000"/>
          </a:bodyPr>
          <a:lstStyle/>
          <a:p>
            <a:r>
              <a:rPr lang="en-US" dirty="0"/>
              <a:t>“…participants expressed a yearning to contribute to the collective well being of society using their computing skills.” (Carrigan, 2017)</a:t>
            </a:r>
          </a:p>
          <a:p>
            <a:r>
              <a:rPr lang="en-US" dirty="0"/>
              <a:t>“…interdisciplinary studies advance the theory that social purpose is an important factor to consider in working toward gender equality…” (Carrigan, 2017)</a:t>
            </a:r>
          </a:p>
          <a:p>
            <a:r>
              <a:rPr lang="en-US" dirty="0"/>
              <a:t>“Computer Science and Engineering (CSE) has tendencies to devalue and delegitimize socially applied knowledge, ideas, beliefs, and practices that are grounded in communal, people-oriented values and can thwart the social aspirations of its practitioners.” (Carrigan, 2017)</a:t>
            </a:r>
          </a:p>
          <a:p>
            <a:r>
              <a:rPr lang="en-US" dirty="0"/>
              <a:t>“…CSE culture deems work with a social purpose to be irrelevant and outside the scope of an engineer’s duties.” (Carrigan, 2017)</a:t>
            </a:r>
          </a:p>
        </p:txBody>
      </p:sp>
      <p:sp>
        <p:nvSpPr>
          <p:cNvPr id="4" name="Slide Number Placeholder 3">
            <a:extLst>
              <a:ext uri="{FF2B5EF4-FFF2-40B4-BE49-F238E27FC236}">
                <a16:creationId xmlns:a16="http://schemas.microsoft.com/office/drawing/2014/main" id="{43333C5C-AA12-4CA4-8A3A-6A48653F25D1}"/>
              </a:ext>
            </a:extLst>
          </p:cNvPr>
          <p:cNvSpPr>
            <a:spLocks noGrp="1"/>
          </p:cNvSpPr>
          <p:nvPr>
            <p:ph type="sldNum" sz="quarter" idx="12"/>
          </p:nvPr>
        </p:nvSpPr>
        <p:spPr/>
        <p:txBody>
          <a:bodyPr/>
          <a:lstStyle/>
          <a:p>
            <a:fld id="{D6BE6E83-2EC2-46BC-AE78-8F188104F44C}" type="slidenum">
              <a:rPr lang="en-US" smtClean="0"/>
              <a:t>26</a:t>
            </a:fld>
            <a:endParaRPr lang="en-US"/>
          </a:p>
        </p:txBody>
      </p:sp>
    </p:spTree>
    <p:extLst>
      <p:ext uri="{BB962C8B-B14F-4D97-AF65-F5344CB8AC3E}">
        <p14:creationId xmlns:p14="http://schemas.microsoft.com/office/powerpoint/2010/main" val="3493929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D381-FF54-4C4A-B1D9-B63427F94D36}"/>
              </a:ext>
            </a:extLst>
          </p:cNvPr>
          <p:cNvSpPr>
            <a:spLocks noGrp="1"/>
          </p:cNvSpPr>
          <p:nvPr>
            <p:ph type="title"/>
          </p:nvPr>
        </p:nvSpPr>
        <p:spPr/>
        <p:txBody>
          <a:bodyPr/>
          <a:lstStyle/>
          <a:p>
            <a:r>
              <a:rPr lang="en-US" dirty="0"/>
              <a:t>Article 1</a:t>
            </a:r>
          </a:p>
        </p:txBody>
      </p:sp>
      <p:sp>
        <p:nvSpPr>
          <p:cNvPr id="3" name="Content Placeholder 2">
            <a:extLst>
              <a:ext uri="{FF2B5EF4-FFF2-40B4-BE49-F238E27FC236}">
                <a16:creationId xmlns:a16="http://schemas.microsoft.com/office/drawing/2014/main" id="{1C4226BA-D76E-40AF-BB59-B0387278FFBA}"/>
              </a:ext>
            </a:extLst>
          </p:cNvPr>
          <p:cNvSpPr>
            <a:spLocks noGrp="1"/>
          </p:cNvSpPr>
          <p:nvPr>
            <p:ph idx="1"/>
          </p:nvPr>
        </p:nvSpPr>
        <p:spPr/>
        <p:txBody>
          <a:bodyPr>
            <a:normAutofit fontScale="85000" lnSpcReduction="10000"/>
          </a:bodyPr>
          <a:lstStyle/>
          <a:p>
            <a:r>
              <a:rPr lang="en-US" dirty="0"/>
              <a:t>“…students’ math and science self-efficacy beliefs, as well as transfer-oriented interaction, were significant and positive predictors for [females] intent to transfer into STEM fields.” (</a:t>
            </a:r>
            <a:r>
              <a:rPr lang="en-US" dirty="0" err="1"/>
              <a:t>Buse</a:t>
            </a:r>
            <a:r>
              <a:rPr lang="en-US" dirty="0"/>
              <a:t>, 2018)</a:t>
            </a:r>
          </a:p>
          <a:p>
            <a:r>
              <a:rPr lang="en-US" dirty="0"/>
              <a:t>“…women are more likely to continue taking computer science courses when they felt challenged and skilled in their initial computer science classes.” (</a:t>
            </a:r>
            <a:r>
              <a:rPr lang="en-US" dirty="0" err="1"/>
              <a:t>Buse</a:t>
            </a:r>
            <a:r>
              <a:rPr lang="en-US" dirty="0"/>
              <a:t>, 2018)</a:t>
            </a:r>
          </a:p>
          <a:p>
            <a:r>
              <a:rPr lang="en-US" dirty="0"/>
              <a:t>“…female learners are more likely than their male colleagues to be influenced by strategic and arithmetic-operative competencies regarding their mental effort indicated that separate women’s courses may be an effective approach for increasing representation in engineering.” (</a:t>
            </a:r>
            <a:r>
              <a:rPr lang="en-US" dirty="0" err="1"/>
              <a:t>Buse</a:t>
            </a:r>
            <a:r>
              <a:rPr lang="en-US" dirty="0"/>
              <a:t>, 2018)</a:t>
            </a:r>
          </a:p>
          <a:p>
            <a:r>
              <a:rPr lang="en-US" dirty="0"/>
              <a:t>“By better integrating and publicly acknowledging communal opportunities, the stereotypic perceptions of these fields could gradually change, making computing and engineering more inclusive and welcoming to all.” (</a:t>
            </a:r>
            <a:r>
              <a:rPr lang="en-US" dirty="0" err="1"/>
              <a:t>Buse</a:t>
            </a:r>
            <a:r>
              <a:rPr lang="en-US" dirty="0"/>
              <a:t>, 2018)</a:t>
            </a:r>
          </a:p>
          <a:p>
            <a:endParaRPr lang="en-US" dirty="0"/>
          </a:p>
          <a:p>
            <a:endParaRPr lang="en-US" dirty="0"/>
          </a:p>
        </p:txBody>
      </p:sp>
      <p:sp>
        <p:nvSpPr>
          <p:cNvPr id="4" name="Slide Number Placeholder 3">
            <a:extLst>
              <a:ext uri="{FF2B5EF4-FFF2-40B4-BE49-F238E27FC236}">
                <a16:creationId xmlns:a16="http://schemas.microsoft.com/office/drawing/2014/main" id="{84F261B1-2C76-41A6-B6AA-1D0C46B8AEDD}"/>
              </a:ext>
            </a:extLst>
          </p:cNvPr>
          <p:cNvSpPr>
            <a:spLocks noGrp="1"/>
          </p:cNvSpPr>
          <p:nvPr>
            <p:ph type="sldNum" sz="quarter" idx="12"/>
          </p:nvPr>
        </p:nvSpPr>
        <p:spPr/>
        <p:txBody>
          <a:bodyPr/>
          <a:lstStyle/>
          <a:p>
            <a:fld id="{D6BE6E83-2EC2-46BC-AE78-8F188104F44C}" type="slidenum">
              <a:rPr lang="en-US" smtClean="0"/>
              <a:t>27</a:t>
            </a:fld>
            <a:endParaRPr lang="en-US"/>
          </a:p>
        </p:txBody>
      </p:sp>
    </p:spTree>
    <p:extLst>
      <p:ext uri="{BB962C8B-B14F-4D97-AF65-F5344CB8AC3E}">
        <p14:creationId xmlns:p14="http://schemas.microsoft.com/office/powerpoint/2010/main" val="3650151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4154-6F0E-4747-9241-9837BC5EF114}"/>
              </a:ext>
            </a:extLst>
          </p:cNvPr>
          <p:cNvSpPr>
            <a:spLocks noGrp="1"/>
          </p:cNvSpPr>
          <p:nvPr>
            <p:ph type="title"/>
          </p:nvPr>
        </p:nvSpPr>
        <p:spPr/>
        <p:txBody>
          <a:bodyPr/>
          <a:lstStyle/>
          <a:p>
            <a:r>
              <a:rPr lang="en-US" dirty="0"/>
              <a:t>Article 4</a:t>
            </a:r>
          </a:p>
        </p:txBody>
      </p:sp>
      <p:sp>
        <p:nvSpPr>
          <p:cNvPr id="3" name="Content Placeholder 2">
            <a:extLst>
              <a:ext uri="{FF2B5EF4-FFF2-40B4-BE49-F238E27FC236}">
                <a16:creationId xmlns:a16="http://schemas.microsoft.com/office/drawing/2014/main" id="{8E9ECED2-2E36-4941-AF30-F119D9AC48B0}"/>
              </a:ext>
            </a:extLst>
          </p:cNvPr>
          <p:cNvSpPr>
            <a:spLocks noGrp="1"/>
          </p:cNvSpPr>
          <p:nvPr>
            <p:ph idx="1"/>
          </p:nvPr>
        </p:nvSpPr>
        <p:spPr/>
        <p:txBody>
          <a:bodyPr/>
          <a:lstStyle/>
          <a:p>
            <a:r>
              <a:rPr lang="en-US" dirty="0"/>
              <a:t>“…familiarizing students with the MIS major and careers is important. Compared to other more established business majors such as marketing, finance, and accounting, MIS is a relatively newer area of study and career option, which many students may be unaware of or may misunderstand.” (</a:t>
            </a:r>
            <a:r>
              <a:rPr lang="en-US" dirty="0" err="1"/>
              <a:t>Akbulut</a:t>
            </a:r>
            <a:r>
              <a:rPr lang="en-US" dirty="0"/>
              <a:t>, 2017)</a:t>
            </a:r>
          </a:p>
          <a:p>
            <a:r>
              <a:rPr lang="en-US" dirty="0"/>
              <a:t>“Providing students with a thorough understanding of the MIS major and the different career options that are available to MIS professionals and helping them understand the differences between MIS and more technical IT fields would be influential in changing the barriers perceived by students.” (</a:t>
            </a:r>
            <a:r>
              <a:rPr lang="en-US" dirty="0" err="1"/>
              <a:t>Akbulut</a:t>
            </a:r>
            <a:r>
              <a:rPr lang="en-US" dirty="0"/>
              <a:t>, 2017)</a:t>
            </a:r>
          </a:p>
        </p:txBody>
      </p:sp>
      <p:sp>
        <p:nvSpPr>
          <p:cNvPr id="4" name="Slide Number Placeholder 3">
            <a:extLst>
              <a:ext uri="{FF2B5EF4-FFF2-40B4-BE49-F238E27FC236}">
                <a16:creationId xmlns:a16="http://schemas.microsoft.com/office/drawing/2014/main" id="{75A20171-5509-46DE-8532-BD3490A5B3A4}"/>
              </a:ext>
            </a:extLst>
          </p:cNvPr>
          <p:cNvSpPr>
            <a:spLocks noGrp="1"/>
          </p:cNvSpPr>
          <p:nvPr>
            <p:ph type="sldNum" sz="quarter" idx="12"/>
          </p:nvPr>
        </p:nvSpPr>
        <p:spPr/>
        <p:txBody>
          <a:bodyPr/>
          <a:lstStyle/>
          <a:p>
            <a:fld id="{D6BE6E83-2EC2-46BC-AE78-8F188104F44C}" type="slidenum">
              <a:rPr lang="en-US" smtClean="0"/>
              <a:t>28</a:t>
            </a:fld>
            <a:endParaRPr lang="en-US"/>
          </a:p>
        </p:txBody>
      </p:sp>
    </p:spTree>
    <p:extLst>
      <p:ext uri="{BB962C8B-B14F-4D97-AF65-F5344CB8AC3E}">
        <p14:creationId xmlns:p14="http://schemas.microsoft.com/office/powerpoint/2010/main" val="261369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2ED6-3AA6-471B-BEEC-7FF09C244EBC}"/>
              </a:ext>
            </a:extLst>
          </p:cNvPr>
          <p:cNvSpPr>
            <a:spLocks noGrp="1"/>
          </p:cNvSpPr>
          <p:nvPr>
            <p:ph type="title"/>
          </p:nvPr>
        </p:nvSpPr>
        <p:spPr>
          <a:xfrm>
            <a:off x="1136428" y="627564"/>
            <a:ext cx="7474172" cy="1325563"/>
          </a:xfrm>
        </p:spPr>
        <p:txBody>
          <a:bodyPr>
            <a:normAutofit/>
          </a:bodyPr>
          <a:lstStyle/>
          <a:p>
            <a:r>
              <a:rPr lang="en-US" dirty="0"/>
              <a:t>	Focus - Areas </a:t>
            </a:r>
          </a:p>
        </p:txBody>
      </p:sp>
      <p:sp>
        <p:nvSpPr>
          <p:cNvPr id="19"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C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6A15319-1553-4B98-82A2-233CE4D2B43C}"/>
              </a:ext>
            </a:extLst>
          </p:cNvPr>
          <p:cNvSpPr>
            <a:spLocks noGrp="1"/>
          </p:cNvSpPr>
          <p:nvPr>
            <p:ph type="sldNum" sz="quarter" idx="12"/>
          </p:nvPr>
        </p:nvSpPr>
        <p:spPr>
          <a:xfrm>
            <a:off x="10341428" y="6356350"/>
            <a:ext cx="1012371" cy="365125"/>
          </a:xfrm>
        </p:spPr>
        <p:txBody>
          <a:bodyPr>
            <a:normAutofit/>
          </a:bodyPr>
          <a:lstStyle/>
          <a:p>
            <a:pPr>
              <a:spcAft>
                <a:spcPts val="600"/>
              </a:spcAft>
            </a:pPr>
            <a:fld id="{D6BE6E83-2EC2-46BC-AE78-8F188104F44C}" type="slidenum">
              <a:rPr lang="en-US">
                <a:solidFill>
                  <a:srgbClr val="FFFFFF"/>
                </a:solidFill>
              </a:rPr>
              <a:pPr>
                <a:spcAft>
                  <a:spcPts val="600"/>
                </a:spcAft>
              </a:pPr>
              <a:t>3</a:t>
            </a:fld>
            <a:endParaRPr lang="en-US">
              <a:solidFill>
                <a:srgbClr val="FFFFFF"/>
              </a:solidFill>
            </a:endParaRPr>
          </a:p>
        </p:txBody>
      </p:sp>
      <p:graphicFrame>
        <p:nvGraphicFramePr>
          <p:cNvPr id="5" name="Content Placeholder 2">
            <a:extLst>
              <a:ext uri="{FF2B5EF4-FFF2-40B4-BE49-F238E27FC236}">
                <a16:creationId xmlns:a16="http://schemas.microsoft.com/office/drawing/2014/main" id="{0CBD23F7-2CB1-4E10-B47E-4FF8CAFC79C2}"/>
              </a:ext>
            </a:extLst>
          </p:cNvPr>
          <p:cNvGraphicFramePr>
            <a:graphicFrameLocks noGrp="1"/>
          </p:cNvGraphicFramePr>
          <p:nvPr>
            <p:ph idx="1"/>
            <p:extLst>
              <p:ext uri="{D42A27DB-BD31-4B8C-83A1-F6EECF244321}">
                <p14:modId xmlns:p14="http://schemas.microsoft.com/office/powerpoint/2010/main" val="3435438839"/>
              </p:ext>
            </p:extLst>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5F90B707-EF99-4EDB-BF8D-D65969C93DF9}"/>
              </a:ext>
            </a:extLst>
          </p:cNvPr>
          <p:cNvPicPr>
            <a:picLocks noChangeAspect="1"/>
          </p:cNvPicPr>
          <p:nvPr/>
        </p:nvPicPr>
        <p:blipFill rotWithShape="1">
          <a:blip r:embed="rId7"/>
          <a:srcRect l="7685"/>
          <a:stretch/>
        </p:blipFill>
        <p:spPr>
          <a:xfrm>
            <a:off x="9292856" y="2695740"/>
            <a:ext cx="1504246" cy="1466520"/>
          </a:xfrm>
          <a:prstGeom prst="rect">
            <a:avLst/>
          </a:prstGeom>
        </p:spPr>
      </p:pic>
      <p:graphicFrame>
        <p:nvGraphicFramePr>
          <p:cNvPr id="8" name="Content Placeholder 4">
            <a:extLst>
              <a:ext uri="{FF2B5EF4-FFF2-40B4-BE49-F238E27FC236}">
                <a16:creationId xmlns:a16="http://schemas.microsoft.com/office/drawing/2014/main" id="{40C2FFC2-61EB-423A-BED4-B2861D33D330}"/>
              </a:ext>
            </a:extLst>
          </p:cNvPr>
          <p:cNvGraphicFramePr>
            <a:graphicFrameLocks/>
          </p:cNvGraphicFramePr>
          <p:nvPr>
            <p:extLst>
              <p:ext uri="{D42A27DB-BD31-4B8C-83A1-F6EECF244321}">
                <p14:modId xmlns:p14="http://schemas.microsoft.com/office/powerpoint/2010/main" val="561552503"/>
              </p:ext>
            </p:extLst>
          </p:nvPr>
        </p:nvGraphicFramePr>
        <p:xfrm>
          <a:off x="1624525" y="6424612"/>
          <a:ext cx="9329225" cy="2285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Pentagon 8"/>
          <p:cNvSpPr/>
          <p:nvPr/>
        </p:nvSpPr>
        <p:spPr>
          <a:xfrm>
            <a:off x="1624525" y="6453963"/>
            <a:ext cx="1887753" cy="199248"/>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269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A82E-F822-473E-92A4-6EA100D06481}"/>
              </a:ext>
            </a:extLst>
          </p:cNvPr>
          <p:cNvSpPr>
            <a:spLocks noGrp="1"/>
          </p:cNvSpPr>
          <p:nvPr>
            <p:ph type="title"/>
          </p:nvPr>
        </p:nvSpPr>
        <p:spPr>
          <a:xfrm>
            <a:off x="1913468" y="365125"/>
            <a:ext cx="9440332" cy="1325563"/>
          </a:xfrm>
        </p:spPr>
        <p:txBody>
          <a:bodyPr>
            <a:normAutofit/>
          </a:bodyPr>
          <a:lstStyle/>
          <a:p>
            <a:r>
              <a:rPr lang="en-US" dirty="0"/>
              <a:t>	Approach</a:t>
            </a:r>
            <a:endParaRPr lang="en-US"/>
          </a:p>
        </p:txBody>
      </p:sp>
      <p:sp>
        <p:nvSpPr>
          <p:cNvPr id="3" name="Content Placeholder 2">
            <a:extLst>
              <a:ext uri="{FF2B5EF4-FFF2-40B4-BE49-F238E27FC236}">
                <a16:creationId xmlns:a16="http://schemas.microsoft.com/office/drawing/2014/main" id="{F843B2C3-FE31-48D0-B359-526E4C9DA28C}"/>
              </a:ext>
            </a:extLst>
          </p:cNvPr>
          <p:cNvSpPr>
            <a:spLocks noGrp="1"/>
          </p:cNvSpPr>
          <p:nvPr>
            <p:ph idx="1"/>
          </p:nvPr>
        </p:nvSpPr>
        <p:spPr>
          <a:xfrm>
            <a:off x="1056564" y="6038851"/>
            <a:ext cx="10515600" cy="365125"/>
          </a:xfrm>
        </p:spPr>
        <p:txBody>
          <a:bodyPr>
            <a:normAutofit/>
          </a:bodyPr>
          <a:lstStyle/>
          <a:p>
            <a:pPr marL="457200" lvl="1" indent="0">
              <a:buNone/>
            </a:pPr>
            <a:r>
              <a:rPr lang="en-US" sz="1200" dirty="0"/>
              <a:t>*Note: Minimal research found on women in analytics and information systems, therefore focus on Women in STEM and Computer Science articles.</a:t>
            </a:r>
          </a:p>
          <a:p>
            <a:pPr lvl="1"/>
            <a:endParaRPr lang="en-US" dirty="0"/>
          </a:p>
        </p:txBody>
      </p:sp>
      <p:sp>
        <p:nvSpPr>
          <p:cNvPr id="8" name="Slide Number Placeholder 7">
            <a:extLst>
              <a:ext uri="{FF2B5EF4-FFF2-40B4-BE49-F238E27FC236}">
                <a16:creationId xmlns:a16="http://schemas.microsoft.com/office/drawing/2014/main" id="{66FE27B3-E227-4BBA-8F2F-2B7BEE44DB8F}"/>
              </a:ext>
            </a:extLst>
          </p:cNvPr>
          <p:cNvSpPr>
            <a:spLocks noGrp="1"/>
          </p:cNvSpPr>
          <p:nvPr>
            <p:ph type="sldNum" sz="quarter" idx="12"/>
          </p:nvPr>
        </p:nvSpPr>
        <p:spPr>
          <a:xfrm>
            <a:off x="8610600" y="6356350"/>
            <a:ext cx="2743200" cy="365125"/>
          </a:xfrm>
        </p:spPr>
        <p:txBody>
          <a:bodyPr>
            <a:normAutofit/>
          </a:bodyPr>
          <a:lstStyle/>
          <a:p>
            <a:pPr>
              <a:spcAft>
                <a:spcPts val="600"/>
              </a:spcAft>
            </a:pPr>
            <a:fld id="{D6BE6E83-2EC2-46BC-AE78-8F188104F44C}" type="slidenum">
              <a:rPr lang="en-US"/>
              <a:pPr>
                <a:spcAft>
                  <a:spcPts val="600"/>
                </a:spcAft>
              </a:pPr>
              <a:t>4</a:t>
            </a:fld>
            <a:endParaRPr lang="en-US"/>
          </a:p>
        </p:txBody>
      </p:sp>
      <p:graphicFrame>
        <p:nvGraphicFramePr>
          <p:cNvPr id="4" name="Diagram 3">
            <a:extLst>
              <a:ext uri="{FF2B5EF4-FFF2-40B4-BE49-F238E27FC236}">
                <a16:creationId xmlns:a16="http://schemas.microsoft.com/office/drawing/2014/main" id="{A3325975-10EA-47FA-927C-D9D3FE7CA8A6}"/>
              </a:ext>
            </a:extLst>
          </p:cNvPr>
          <p:cNvGraphicFramePr/>
          <p:nvPr>
            <p:extLst>
              <p:ext uri="{D42A27DB-BD31-4B8C-83A1-F6EECF244321}">
                <p14:modId xmlns:p14="http://schemas.microsoft.com/office/powerpoint/2010/main" val="1402590078"/>
              </p:ext>
            </p:extLst>
          </p:nvPr>
        </p:nvGraphicFramePr>
        <p:xfrm>
          <a:off x="1056565" y="1712795"/>
          <a:ext cx="9875292" cy="4326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0C8303ED-B4CB-4739-8A74-F6172C80AD00}"/>
              </a:ext>
            </a:extLst>
          </p:cNvPr>
          <p:cNvPicPr>
            <a:picLocks noChangeAspect="1"/>
          </p:cNvPicPr>
          <p:nvPr/>
        </p:nvPicPr>
        <p:blipFill>
          <a:blip r:embed="rId8"/>
          <a:stretch>
            <a:fillRect/>
          </a:stretch>
        </p:blipFill>
        <p:spPr>
          <a:xfrm>
            <a:off x="884768" y="513556"/>
            <a:ext cx="1028700" cy="1028700"/>
          </a:xfrm>
          <a:prstGeom prst="rect">
            <a:avLst/>
          </a:prstGeom>
        </p:spPr>
      </p:pic>
      <p:sp>
        <p:nvSpPr>
          <p:cNvPr id="7" name="Pentagon 6"/>
          <p:cNvSpPr/>
          <p:nvPr/>
        </p:nvSpPr>
        <p:spPr>
          <a:xfrm>
            <a:off x="3578868" y="6449666"/>
            <a:ext cx="1736652" cy="188672"/>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25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97D36D-0179-46A9-A5AB-B1BF5C5099CA}"/>
              </a:ext>
            </a:extLst>
          </p:cNvPr>
          <p:cNvSpPr>
            <a:spLocks noGrp="1"/>
          </p:cNvSpPr>
          <p:nvPr>
            <p:ph type="ctrTitle"/>
          </p:nvPr>
        </p:nvSpPr>
        <p:spPr>
          <a:xfrm>
            <a:off x="5189620" y="1306071"/>
            <a:ext cx="5478379" cy="2663407"/>
          </a:xfrm>
        </p:spPr>
        <p:txBody>
          <a:bodyPr>
            <a:normAutofit/>
          </a:bodyPr>
          <a:lstStyle/>
          <a:p>
            <a:pPr algn="l"/>
            <a:r>
              <a:rPr lang="en-US" sz="5400" dirty="0">
                <a:solidFill>
                  <a:srgbClr val="FFFFFF"/>
                </a:solidFill>
              </a:rPr>
              <a:t>FINDINGS</a:t>
            </a:r>
          </a:p>
        </p:txBody>
      </p:sp>
      <p:sp>
        <p:nvSpPr>
          <p:cNvPr id="3" name="Subtitle 2"/>
          <p:cNvSpPr>
            <a:spLocks noGrp="1"/>
          </p:cNvSpPr>
          <p:nvPr>
            <p:ph type="subTitle" idx="1"/>
          </p:nvPr>
        </p:nvSpPr>
        <p:spPr>
          <a:xfrm>
            <a:off x="5189619" y="4106004"/>
            <a:ext cx="5686927" cy="1860883"/>
          </a:xfrm>
        </p:spPr>
        <p:txBody>
          <a:bodyPr>
            <a:normAutofit/>
          </a:bodyPr>
          <a:lstStyle/>
          <a:p>
            <a:pPr algn="l"/>
            <a:r>
              <a:rPr lang="en-US" dirty="0">
                <a:solidFill>
                  <a:srgbClr val="FFFFFF"/>
                </a:solidFill>
              </a:rPr>
              <a:t>Create meaning from data and research</a:t>
            </a:r>
          </a:p>
        </p:txBody>
      </p:sp>
      <p:pic>
        <p:nvPicPr>
          <p:cNvPr id="4" name="Picture 3">
            <a:extLst>
              <a:ext uri="{FF2B5EF4-FFF2-40B4-BE49-F238E27FC236}">
                <a16:creationId xmlns:a16="http://schemas.microsoft.com/office/drawing/2014/main" id="{BCA9F65A-5106-4819-AB5F-91BD7B6AD914}"/>
              </a:ext>
            </a:extLst>
          </p:cNvPr>
          <p:cNvPicPr>
            <a:picLocks noChangeAspect="1"/>
          </p:cNvPicPr>
          <p:nvPr/>
        </p:nvPicPr>
        <p:blipFill>
          <a:blip r:embed="rId2"/>
          <a:stretch>
            <a:fillRect/>
          </a:stretch>
        </p:blipFill>
        <p:spPr>
          <a:xfrm>
            <a:off x="1526551" y="2691563"/>
            <a:ext cx="1603744" cy="1474872"/>
          </a:xfrm>
          <a:prstGeom prst="rect">
            <a:avLst/>
          </a:prstGeom>
        </p:spPr>
      </p:pic>
    </p:spTree>
    <p:extLst>
      <p:ext uri="{BB962C8B-B14F-4D97-AF65-F5344CB8AC3E}">
        <p14:creationId xmlns:p14="http://schemas.microsoft.com/office/powerpoint/2010/main" val="597898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D36D-0179-46A9-A5AB-B1BF5C5099CA}"/>
              </a:ext>
            </a:extLst>
          </p:cNvPr>
          <p:cNvSpPr>
            <a:spLocks noGrp="1"/>
          </p:cNvSpPr>
          <p:nvPr>
            <p:ph type="title"/>
          </p:nvPr>
        </p:nvSpPr>
        <p:spPr/>
        <p:txBody>
          <a:bodyPr/>
          <a:lstStyle/>
          <a:p>
            <a:r>
              <a:rPr lang="en-US" dirty="0"/>
              <a:t>	  Tippie Women’s Survey – Response Rate</a:t>
            </a:r>
          </a:p>
        </p:txBody>
      </p:sp>
      <p:sp>
        <p:nvSpPr>
          <p:cNvPr id="3" name="Slide Number Placeholder 2">
            <a:extLst>
              <a:ext uri="{FF2B5EF4-FFF2-40B4-BE49-F238E27FC236}">
                <a16:creationId xmlns:a16="http://schemas.microsoft.com/office/drawing/2014/main" id="{380CA15F-4293-418D-8965-0B8DA1518491}"/>
              </a:ext>
            </a:extLst>
          </p:cNvPr>
          <p:cNvSpPr>
            <a:spLocks noGrp="1"/>
          </p:cNvSpPr>
          <p:nvPr>
            <p:ph type="sldNum" sz="quarter" idx="12"/>
          </p:nvPr>
        </p:nvSpPr>
        <p:spPr/>
        <p:txBody>
          <a:bodyPr/>
          <a:lstStyle/>
          <a:p>
            <a:fld id="{D6BE6E83-2EC2-46BC-AE78-8F188104F44C}" type="slidenum">
              <a:rPr lang="en-US" smtClean="0"/>
              <a:t>6</a:t>
            </a:fld>
            <a:endParaRPr lang="en-US"/>
          </a:p>
        </p:txBody>
      </p:sp>
      <p:graphicFrame>
        <p:nvGraphicFramePr>
          <p:cNvPr id="5" name="Diagram 4">
            <a:extLst>
              <a:ext uri="{FF2B5EF4-FFF2-40B4-BE49-F238E27FC236}">
                <a16:creationId xmlns:a16="http://schemas.microsoft.com/office/drawing/2014/main" id="{8355C0D6-F355-4716-878F-D980109E37E8}"/>
              </a:ext>
            </a:extLst>
          </p:cNvPr>
          <p:cNvGraphicFramePr/>
          <p:nvPr>
            <p:extLst>
              <p:ext uri="{D42A27DB-BD31-4B8C-83A1-F6EECF244321}">
                <p14:modId xmlns:p14="http://schemas.microsoft.com/office/powerpoint/2010/main" val="2787926832"/>
              </p:ext>
            </p:extLst>
          </p:nvPr>
        </p:nvGraphicFramePr>
        <p:xfrm>
          <a:off x="838200" y="1835921"/>
          <a:ext cx="6584475" cy="3406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01135B2D-B111-4C53-BF9F-CDDDB7E51812}"/>
              </a:ext>
            </a:extLst>
          </p:cNvPr>
          <p:cNvSpPr txBox="1"/>
          <p:nvPr/>
        </p:nvSpPr>
        <p:spPr>
          <a:xfrm>
            <a:off x="7994610" y="2287457"/>
            <a:ext cx="3698544"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solidFill>
              </a:rPr>
              <a:t>Survey sent via email</a:t>
            </a:r>
          </a:p>
          <a:p>
            <a:pPr marL="285750" indent="-285750">
              <a:buFont typeface="Arial" panose="020B0604020202020204" pitchFamily="34" charset="0"/>
              <a:buChar char="•"/>
            </a:pPr>
            <a:r>
              <a:rPr lang="en-US" sz="2400" dirty="0">
                <a:solidFill>
                  <a:schemeClr val="tx2"/>
                </a:solidFill>
              </a:rPr>
              <a:t>All undergraduate women with a tie to Tippie sent survey</a:t>
            </a:r>
          </a:p>
          <a:p>
            <a:pPr marL="285750" indent="-285750">
              <a:buFont typeface="Arial" panose="020B0604020202020204" pitchFamily="34" charset="0"/>
              <a:buChar char="•"/>
            </a:pPr>
            <a:r>
              <a:rPr lang="en-US" sz="2400" dirty="0">
                <a:solidFill>
                  <a:schemeClr val="tx2"/>
                </a:solidFill>
              </a:rPr>
              <a:t>Ran for 2 weeks from 1/22/19 – 2/1/19</a:t>
            </a:r>
          </a:p>
          <a:p>
            <a:pPr marL="285750" indent="-285750">
              <a:buFont typeface="Arial" panose="020B0604020202020204" pitchFamily="34" charset="0"/>
              <a:buChar char="•"/>
            </a:pPr>
            <a:r>
              <a:rPr lang="en-US" sz="2400" dirty="0">
                <a:solidFill>
                  <a:schemeClr val="tx2"/>
                </a:solidFill>
              </a:rPr>
              <a:t>Declared and Undeclared students identified</a:t>
            </a:r>
          </a:p>
          <a:p>
            <a:endParaRPr lang="en-US" dirty="0"/>
          </a:p>
        </p:txBody>
      </p:sp>
      <p:sp>
        <p:nvSpPr>
          <p:cNvPr id="22" name="TextBox 21">
            <a:extLst>
              <a:ext uri="{FF2B5EF4-FFF2-40B4-BE49-F238E27FC236}">
                <a16:creationId xmlns:a16="http://schemas.microsoft.com/office/drawing/2014/main" id="{4AED5957-7F7D-43CB-84EE-2AE0973224E2}"/>
              </a:ext>
            </a:extLst>
          </p:cNvPr>
          <p:cNvSpPr txBox="1"/>
          <p:nvPr/>
        </p:nvSpPr>
        <p:spPr>
          <a:xfrm>
            <a:off x="838200" y="4785510"/>
            <a:ext cx="5139690" cy="461665"/>
          </a:xfrm>
          <a:prstGeom prst="rect">
            <a:avLst/>
          </a:prstGeom>
          <a:noFill/>
        </p:spPr>
        <p:txBody>
          <a:bodyPr wrap="square" rtlCol="0">
            <a:spAutoFit/>
          </a:bodyPr>
          <a:lstStyle/>
          <a:p>
            <a:r>
              <a:rPr lang="en-US" sz="1200" dirty="0">
                <a:solidFill>
                  <a:schemeClr val="tx1">
                    <a:lumMod val="50000"/>
                    <a:lumOff val="50000"/>
                  </a:schemeClr>
                </a:solidFill>
              </a:rPr>
              <a:t>* % response rate calculated using total responses/total opened.</a:t>
            </a:r>
          </a:p>
          <a:p>
            <a:endParaRPr lang="en-US" sz="1200" dirty="0"/>
          </a:p>
        </p:txBody>
      </p:sp>
      <p:pic>
        <p:nvPicPr>
          <p:cNvPr id="4" name="Picture 3">
            <a:extLst>
              <a:ext uri="{FF2B5EF4-FFF2-40B4-BE49-F238E27FC236}">
                <a16:creationId xmlns:a16="http://schemas.microsoft.com/office/drawing/2014/main" id="{4F996A61-91DE-4C1D-8CB1-A9BF96B9C018}"/>
              </a:ext>
            </a:extLst>
          </p:cNvPr>
          <p:cNvPicPr>
            <a:picLocks noChangeAspect="1"/>
          </p:cNvPicPr>
          <p:nvPr/>
        </p:nvPicPr>
        <p:blipFill>
          <a:blip r:embed="rId7"/>
          <a:stretch>
            <a:fillRect/>
          </a:stretch>
        </p:blipFill>
        <p:spPr>
          <a:xfrm>
            <a:off x="838200" y="537368"/>
            <a:ext cx="1066800" cy="981075"/>
          </a:xfrm>
          <a:prstGeom prst="rect">
            <a:avLst/>
          </a:prstGeom>
        </p:spPr>
      </p:pic>
      <p:sp>
        <p:nvSpPr>
          <p:cNvPr id="9" name="Pentagon 8"/>
          <p:cNvSpPr/>
          <p:nvPr/>
        </p:nvSpPr>
        <p:spPr>
          <a:xfrm>
            <a:off x="5348176" y="6453963"/>
            <a:ext cx="1736652" cy="188672"/>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860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D36D-0179-46A9-A5AB-B1BF5C5099CA}"/>
              </a:ext>
            </a:extLst>
          </p:cNvPr>
          <p:cNvSpPr>
            <a:spLocks noGrp="1"/>
          </p:cNvSpPr>
          <p:nvPr>
            <p:ph type="title"/>
          </p:nvPr>
        </p:nvSpPr>
        <p:spPr>
          <a:xfrm>
            <a:off x="838199" y="365125"/>
            <a:ext cx="10725147" cy="1325563"/>
          </a:xfrm>
        </p:spPr>
        <p:txBody>
          <a:bodyPr/>
          <a:lstStyle/>
          <a:p>
            <a:r>
              <a:rPr lang="en-US" dirty="0"/>
              <a:t>	Tippie Women’s Survey - Who Responded?</a:t>
            </a:r>
          </a:p>
        </p:txBody>
      </p:sp>
      <p:sp>
        <p:nvSpPr>
          <p:cNvPr id="3" name="Slide Number Placeholder 2">
            <a:extLst>
              <a:ext uri="{FF2B5EF4-FFF2-40B4-BE49-F238E27FC236}">
                <a16:creationId xmlns:a16="http://schemas.microsoft.com/office/drawing/2014/main" id="{380CA15F-4293-418D-8965-0B8DA1518491}"/>
              </a:ext>
            </a:extLst>
          </p:cNvPr>
          <p:cNvSpPr>
            <a:spLocks noGrp="1"/>
          </p:cNvSpPr>
          <p:nvPr>
            <p:ph type="sldNum" sz="quarter" idx="12"/>
          </p:nvPr>
        </p:nvSpPr>
        <p:spPr/>
        <p:txBody>
          <a:bodyPr/>
          <a:lstStyle/>
          <a:p>
            <a:fld id="{D6BE6E83-2EC2-46BC-AE78-8F188104F44C}" type="slidenum">
              <a:rPr lang="en-US" smtClean="0"/>
              <a:t>7</a:t>
            </a:fld>
            <a:endParaRPr lang="en-US"/>
          </a:p>
        </p:txBody>
      </p:sp>
      <p:cxnSp>
        <p:nvCxnSpPr>
          <p:cNvPr id="21" name="Straight Connector 20">
            <a:extLst>
              <a:ext uri="{FF2B5EF4-FFF2-40B4-BE49-F238E27FC236}">
                <a16:creationId xmlns:a16="http://schemas.microsoft.com/office/drawing/2014/main" id="{909ADCF4-EAFA-48D0-A943-85E44F619D8E}"/>
              </a:ext>
            </a:extLst>
          </p:cNvPr>
          <p:cNvCxnSpPr>
            <a:cxnSpLocks/>
          </p:cNvCxnSpPr>
          <p:nvPr/>
        </p:nvCxnSpPr>
        <p:spPr>
          <a:xfrm>
            <a:off x="5810250" y="1475581"/>
            <a:ext cx="0" cy="4753769"/>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A20ECA4-58F5-4573-A213-73A1D9D7EC1E}"/>
              </a:ext>
            </a:extLst>
          </p:cNvPr>
          <p:cNvSpPr txBox="1"/>
          <p:nvPr/>
        </p:nvSpPr>
        <p:spPr>
          <a:xfrm>
            <a:off x="6770378" y="5710019"/>
            <a:ext cx="5139690" cy="646331"/>
          </a:xfrm>
          <a:prstGeom prst="rect">
            <a:avLst/>
          </a:prstGeom>
          <a:noFill/>
        </p:spPr>
        <p:txBody>
          <a:bodyPr wrap="square" rtlCol="0">
            <a:spAutoFit/>
          </a:bodyPr>
          <a:lstStyle/>
          <a:p>
            <a:r>
              <a:rPr lang="en-US" sz="1200" dirty="0">
                <a:solidFill>
                  <a:schemeClr val="tx1">
                    <a:lumMod val="50000"/>
                    <a:lumOff val="50000"/>
                  </a:schemeClr>
                </a:solidFill>
              </a:rPr>
              <a:t>*Women may be counted more than once for each category based on multiple majors or multiple major interest areas</a:t>
            </a:r>
          </a:p>
          <a:p>
            <a:endParaRPr lang="en-US" sz="1200" dirty="0"/>
          </a:p>
        </p:txBody>
      </p:sp>
      <p:sp>
        <p:nvSpPr>
          <p:cNvPr id="4" name="Rectangle 3">
            <a:extLst>
              <a:ext uri="{FF2B5EF4-FFF2-40B4-BE49-F238E27FC236}">
                <a16:creationId xmlns:a16="http://schemas.microsoft.com/office/drawing/2014/main" id="{ED82E977-A2C6-43B6-B242-ED3A3A541AB4}"/>
              </a:ext>
            </a:extLst>
          </p:cNvPr>
          <p:cNvSpPr/>
          <p:nvPr/>
        </p:nvSpPr>
        <p:spPr>
          <a:xfrm>
            <a:off x="587425" y="1690688"/>
            <a:ext cx="4274474" cy="453866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65000"/>
                    <a:lumOff val="35000"/>
                  </a:schemeClr>
                </a:solidFill>
              </a:rPr>
              <a:t>	</a:t>
            </a:r>
          </a:p>
          <a:p>
            <a:r>
              <a:rPr lang="en-US" sz="2000" dirty="0">
                <a:solidFill>
                  <a:schemeClr val="tx1">
                    <a:lumMod val="65000"/>
                    <a:lumOff val="35000"/>
                  </a:schemeClr>
                </a:solidFill>
              </a:rPr>
              <a:t>	</a:t>
            </a:r>
            <a:r>
              <a:rPr lang="en-US" sz="3600" dirty="0">
                <a:solidFill>
                  <a:schemeClr val="accent3"/>
                </a:solidFill>
              </a:rPr>
              <a:t>57%</a:t>
            </a:r>
            <a:r>
              <a:rPr lang="en-US" sz="2000" dirty="0">
                <a:solidFill>
                  <a:schemeClr val="tx1">
                    <a:lumMod val="65000"/>
                    <a:lumOff val="35000"/>
                  </a:schemeClr>
                </a:solidFill>
              </a:rPr>
              <a:t>	Declared Major (210)</a:t>
            </a:r>
          </a:p>
          <a:p>
            <a:r>
              <a:rPr lang="en-US" sz="2000" dirty="0">
                <a:solidFill>
                  <a:schemeClr val="tx1">
                    <a:lumMod val="65000"/>
                    <a:lumOff val="35000"/>
                  </a:schemeClr>
                </a:solidFill>
              </a:rPr>
              <a:t>	</a:t>
            </a:r>
            <a:r>
              <a:rPr lang="en-US" sz="3600" dirty="0">
                <a:solidFill>
                  <a:schemeClr val="accent3"/>
                </a:solidFill>
              </a:rPr>
              <a:t>43% </a:t>
            </a:r>
            <a:r>
              <a:rPr lang="en-US" sz="2800" dirty="0">
                <a:solidFill>
                  <a:schemeClr val="tx1"/>
                </a:solidFill>
              </a:rPr>
              <a:t>	</a:t>
            </a:r>
            <a:r>
              <a:rPr lang="en-US" sz="2000" dirty="0">
                <a:solidFill>
                  <a:schemeClr val="tx1">
                    <a:lumMod val="65000"/>
                    <a:lumOff val="35000"/>
                  </a:schemeClr>
                </a:solidFill>
              </a:rPr>
              <a:t>Undeclared Major (159)</a:t>
            </a:r>
          </a:p>
          <a:p>
            <a:endParaRPr lang="en-US" sz="2000" dirty="0">
              <a:solidFill>
                <a:schemeClr val="tx1">
                  <a:lumMod val="65000"/>
                  <a:lumOff val="35000"/>
                </a:schemeClr>
              </a:solidFill>
            </a:endParaRPr>
          </a:p>
          <a:p>
            <a:pPr lvl="1"/>
            <a:r>
              <a:rPr lang="en-US" sz="3600" dirty="0">
                <a:solidFill>
                  <a:schemeClr val="accent3"/>
                </a:solidFill>
              </a:rPr>
              <a:t>21% </a:t>
            </a:r>
            <a:r>
              <a:rPr lang="en-US" sz="2000" dirty="0">
                <a:solidFill>
                  <a:schemeClr val="tx1">
                    <a:lumMod val="95000"/>
                    <a:lumOff val="5000"/>
                  </a:schemeClr>
                </a:solidFill>
              </a:rPr>
              <a:t>	</a:t>
            </a:r>
            <a:r>
              <a:rPr lang="en-US" sz="2000" dirty="0">
                <a:solidFill>
                  <a:schemeClr val="tx1">
                    <a:lumMod val="65000"/>
                    <a:lumOff val="35000"/>
                  </a:schemeClr>
                </a:solidFill>
              </a:rPr>
              <a:t>Declared - BAIS (45)</a:t>
            </a:r>
          </a:p>
          <a:p>
            <a:pPr lvl="1"/>
            <a:r>
              <a:rPr lang="en-US" sz="3600" dirty="0">
                <a:solidFill>
                  <a:schemeClr val="accent3"/>
                </a:solidFill>
              </a:rPr>
              <a:t>27%</a:t>
            </a:r>
            <a:r>
              <a:rPr lang="en-US" sz="2800" dirty="0">
                <a:solidFill>
                  <a:schemeClr val="tx1">
                    <a:lumMod val="95000"/>
                    <a:lumOff val="5000"/>
                  </a:schemeClr>
                </a:solidFill>
              </a:rPr>
              <a:t>	</a:t>
            </a:r>
            <a:r>
              <a:rPr lang="en-US" sz="2000" dirty="0">
                <a:solidFill>
                  <a:schemeClr val="tx1">
                    <a:lumMod val="65000"/>
                    <a:lumOff val="35000"/>
                  </a:schemeClr>
                </a:solidFill>
              </a:rPr>
              <a:t>Undeclared BAIS (43)</a:t>
            </a:r>
          </a:p>
          <a:p>
            <a:endParaRPr lang="en-US" dirty="0">
              <a:solidFill>
                <a:schemeClr val="tx1">
                  <a:lumMod val="65000"/>
                  <a:lumOff val="35000"/>
                </a:schemeClr>
              </a:solidFill>
            </a:endParaRPr>
          </a:p>
          <a:p>
            <a:r>
              <a:rPr lang="en-US" dirty="0">
                <a:solidFill>
                  <a:schemeClr val="tx1">
                    <a:lumMod val="65000"/>
                    <a:lumOff val="35000"/>
                  </a:schemeClr>
                </a:solidFill>
              </a:rPr>
              <a:t>	Response from BAIS Women 10% 	lower than TCOB BAIS enrollment</a:t>
            </a:r>
          </a:p>
          <a:p>
            <a:endParaRPr lang="en-US" dirty="0">
              <a:solidFill>
                <a:schemeClr val="tx1">
                  <a:lumMod val="65000"/>
                  <a:lumOff val="35000"/>
                </a:schemeClr>
              </a:solidFill>
            </a:endParaRPr>
          </a:p>
          <a:p>
            <a:r>
              <a:rPr lang="en-US" dirty="0">
                <a:solidFill>
                  <a:schemeClr val="tx1">
                    <a:lumMod val="65000"/>
                    <a:lumOff val="35000"/>
                  </a:schemeClr>
                </a:solidFill>
              </a:rPr>
              <a:t>	Interest in BAIS by undeclared slightly 	lower than TCOB BAIS enrollment</a:t>
            </a:r>
          </a:p>
          <a:p>
            <a:r>
              <a:rPr lang="en-US" dirty="0">
                <a:solidFill>
                  <a:schemeClr val="tx1">
                    <a:lumMod val="65000"/>
                    <a:lumOff val="35000"/>
                  </a:schemeClr>
                </a:solidFill>
              </a:rPr>
              <a:t> </a:t>
            </a:r>
          </a:p>
          <a:p>
            <a:pPr algn="ctr"/>
            <a:r>
              <a:rPr lang="en-US" dirty="0">
                <a:solidFill>
                  <a:schemeClr val="tx1">
                    <a:lumMod val="65000"/>
                    <a:lumOff val="35000"/>
                  </a:schemeClr>
                </a:solidFill>
              </a:rPr>
              <a:t> </a:t>
            </a:r>
          </a:p>
        </p:txBody>
      </p:sp>
      <p:graphicFrame>
        <p:nvGraphicFramePr>
          <p:cNvPr id="9" name="Chart 8">
            <a:extLst>
              <a:ext uri="{FF2B5EF4-FFF2-40B4-BE49-F238E27FC236}">
                <a16:creationId xmlns:a16="http://schemas.microsoft.com/office/drawing/2014/main" id="{00000000-0008-0000-0200-000004000000}"/>
              </a:ext>
            </a:extLst>
          </p:cNvPr>
          <p:cNvGraphicFramePr>
            <a:graphicFrameLocks/>
          </p:cNvGraphicFramePr>
          <p:nvPr>
            <p:extLst>
              <p:ext uri="{D42A27DB-BD31-4B8C-83A1-F6EECF244321}">
                <p14:modId xmlns:p14="http://schemas.microsoft.com/office/powerpoint/2010/main" val="777883492"/>
              </p:ext>
            </p:extLst>
          </p:nvPr>
        </p:nvGraphicFramePr>
        <p:xfrm>
          <a:off x="6381751" y="1979990"/>
          <a:ext cx="4845973" cy="3364904"/>
        </p:xfrm>
        <a:graphic>
          <a:graphicData uri="http://schemas.openxmlformats.org/drawingml/2006/chart">
            <c:chart xmlns:c="http://schemas.openxmlformats.org/drawingml/2006/chart" xmlns:r="http://schemas.openxmlformats.org/officeDocument/2006/relationships" r:id="rId2"/>
          </a:graphicData>
        </a:graphic>
      </p:graphicFrame>
      <p:sp>
        <p:nvSpPr>
          <p:cNvPr id="8" name="Pentagon 7"/>
          <p:cNvSpPr/>
          <p:nvPr/>
        </p:nvSpPr>
        <p:spPr>
          <a:xfrm>
            <a:off x="5348176" y="6453963"/>
            <a:ext cx="1736652" cy="188672"/>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5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4C2945-5136-48DD-B992-3BCC6A18914E}"/>
              </a:ext>
            </a:extLst>
          </p:cNvPr>
          <p:cNvSpPr>
            <a:spLocks noGrp="1"/>
          </p:cNvSpPr>
          <p:nvPr>
            <p:ph type="title"/>
          </p:nvPr>
        </p:nvSpPr>
        <p:spPr>
          <a:xfrm>
            <a:off x="966952" y="1204108"/>
            <a:ext cx="2907216" cy="1781175"/>
          </a:xfrm>
        </p:spPr>
        <p:txBody>
          <a:bodyPr>
            <a:normAutofit/>
          </a:bodyPr>
          <a:lstStyle/>
          <a:p>
            <a:r>
              <a:rPr lang="en-US" sz="3200" dirty="0">
                <a:solidFill>
                  <a:srgbClr val="FFFFFF"/>
                </a:solidFill>
              </a:rPr>
              <a:t>Reason for Interest in Major</a:t>
            </a:r>
          </a:p>
        </p:txBody>
      </p:sp>
      <p:sp>
        <p:nvSpPr>
          <p:cNvPr id="14" name="Content Placeholder 9">
            <a:extLst>
              <a:ext uri="{FF2B5EF4-FFF2-40B4-BE49-F238E27FC236}">
                <a16:creationId xmlns:a16="http://schemas.microsoft.com/office/drawing/2014/main" id="{C58E3C4A-B405-46D4-B4DF-E122514BA8D0}"/>
              </a:ext>
            </a:extLst>
          </p:cNvPr>
          <p:cNvSpPr>
            <a:spLocks noGrp="1"/>
          </p:cNvSpPr>
          <p:nvPr>
            <p:ph idx="1"/>
          </p:nvPr>
        </p:nvSpPr>
        <p:spPr>
          <a:xfrm>
            <a:off x="822572" y="3404422"/>
            <a:ext cx="3237360" cy="2835957"/>
          </a:xfrm>
        </p:spPr>
        <p:txBody>
          <a:bodyPr>
            <a:normAutofit/>
          </a:bodyPr>
          <a:lstStyle/>
          <a:p>
            <a:r>
              <a:rPr lang="en-US" sz="2400" dirty="0">
                <a:solidFill>
                  <a:schemeClr val="accent2"/>
                </a:solidFill>
              </a:rPr>
              <a:t>High school </a:t>
            </a:r>
            <a:r>
              <a:rPr lang="en-US" sz="2400" dirty="0"/>
              <a:t>courses significant influence</a:t>
            </a:r>
          </a:p>
          <a:p>
            <a:r>
              <a:rPr lang="en-US" sz="2400" dirty="0"/>
              <a:t>Exposure to </a:t>
            </a:r>
            <a:r>
              <a:rPr lang="en-US" sz="2400" dirty="0">
                <a:solidFill>
                  <a:schemeClr val="accent2"/>
                </a:solidFill>
              </a:rPr>
              <a:t>jobs</a:t>
            </a:r>
            <a:r>
              <a:rPr lang="en-US" sz="2400" dirty="0"/>
              <a:t> (family, high school work, or internships)</a:t>
            </a:r>
          </a:p>
          <a:p>
            <a:r>
              <a:rPr lang="en-US" sz="2400" dirty="0"/>
              <a:t>Previous exposure translate to </a:t>
            </a:r>
            <a:r>
              <a:rPr lang="en-US" sz="2400" dirty="0">
                <a:solidFill>
                  <a:schemeClr val="accent2"/>
                </a:solidFill>
              </a:rPr>
              <a:t>interests</a:t>
            </a:r>
          </a:p>
        </p:txBody>
      </p:sp>
      <p:pic>
        <p:nvPicPr>
          <p:cNvPr id="8" name="Content Placeholder 4">
            <a:extLst>
              <a:ext uri="{FF2B5EF4-FFF2-40B4-BE49-F238E27FC236}">
                <a16:creationId xmlns:a16="http://schemas.microsoft.com/office/drawing/2014/main" id="{277EF2A5-70E5-44AA-ABAB-B85E738FBD73}"/>
              </a:ext>
            </a:extLst>
          </p:cNvPr>
          <p:cNvPicPr>
            <a:picLocks noChangeAspect="1"/>
          </p:cNvPicPr>
          <p:nvPr/>
        </p:nvPicPr>
        <p:blipFill>
          <a:blip r:embed="rId2"/>
          <a:stretch>
            <a:fillRect/>
          </a:stretch>
        </p:blipFill>
        <p:spPr>
          <a:xfrm>
            <a:off x="5610727" y="952500"/>
            <a:ext cx="5006473" cy="4829963"/>
          </a:xfrm>
          <a:prstGeom prst="rect">
            <a:avLst/>
          </a:prstGeom>
        </p:spPr>
      </p:pic>
      <p:sp>
        <p:nvSpPr>
          <p:cNvPr id="4" name="Slide Number Placeholder 3">
            <a:extLst>
              <a:ext uri="{FF2B5EF4-FFF2-40B4-BE49-F238E27FC236}">
                <a16:creationId xmlns:a16="http://schemas.microsoft.com/office/drawing/2014/main" id="{129E7159-199B-416D-A0B3-3D17C7B7D330}"/>
              </a:ext>
            </a:extLst>
          </p:cNvPr>
          <p:cNvSpPr>
            <a:spLocks noGrp="1"/>
          </p:cNvSpPr>
          <p:nvPr>
            <p:ph type="sldNum" sz="quarter" idx="12"/>
          </p:nvPr>
        </p:nvSpPr>
        <p:spPr>
          <a:xfrm>
            <a:off x="10325100" y="6356350"/>
            <a:ext cx="1028700" cy="365125"/>
          </a:xfrm>
        </p:spPr>
        <p:txBody>
          <a:bodyPr>
            <a:normAutofit/>
          </a:bodyPr>
          <a:lstStyle/>
          <a:p>
            <a:pPr>
              <a:spcAft>
                <a:spcPts val="600"/>
              </a:spcAft>
            </a:pPr>
            <a:fld id="{D6BE6E83-2EC2-46BC-AE78-8F188104F44C}" type="slidenum">
              <a:rPr lang="en-US">
                <a:solidFill>
                  <a:prstClr val="black">
                    <a:tint val="75000"/>
                  </a:prstClr>
                </a:solidFill>
              </a:rPr>
              <a:pPr>
                <a:spcAft>
                  <a:spcPts val="600"/>
                </a:spcAft>
              </a:pPr>
              <a:t>8</a:t>
            </a:fld>
            <a:endParaRPr lang="en-US">
              <a:solidFill>
                <a:prstClr val="black">
                  <a:tint val="75000"/>
                </a:prstClr>
              </a:solidFill>
            </a:endParaRPr>
          </a:p>
        </p:txBody>
      </p:sp>
      <p:sp>
        <p:nvSpPr>
          <p:cNvPr id="7" name="Pentagon 6"/>
          <p:cNvSpPr/>
          <p:nvPr/>
        </p:nvSpPr>
        <p:spPr>
          <a:xfrm>
            <a:off x="5348176" y="6453963"/>
            <a:ext cx="1736652" cy="188672"/>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46558" y="2179674"/>
            <a:ext cx="2270642" cy="18075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39467" y="2470299"/>
            <a:ext cx="2270642" cy="18075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98273" y="3416588"/>
            <a:ext cx="2270642" cy="18075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78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D36D-0179-46A9-A5AB-B1BF5C5099CA}"/>
              </a:ext>
            </a:extLst>
          </p:cNvPr>
          <p:cNvSpPr>
            <a:spLocks noGrp="1"/>
          </p:cNvSpPr>
          <p:nvPr>
            <p:ph type="title"/>
          </p:nvPr>
        </p:nvSpPr>
        <p:spPr/>
        <p:txBody>
          <a:bodyPr/>
          <a:lstStyle/>
          <a:p>
            <a:r>
              <a:rPr lang="en-US" dirty="0"/>
              <a:t>	Tippie Women’s Survey - Results</a:t>
            </a:r>
          </a:p>
        </p:txBody>
      </p:sp>
      <p:sp>
        <p:nvSpPr>
          <p:cNvPr id="3" name="Slide Number Placeholder 2">
            <a:extLst>
              <a:ext uri="{FF2B5EF4-FFF2-40B4-BE49-F238E27FC236}">
                <a16:creationId xmlns:a16="http://schemas.microsoft.com/office/drawing/2014/main" id="{380CA15F-4293-418D-8965-0B8DA1518491}"/>
              </a:ext>
            </a:extLst>
          </p:cNvPr>
          <p:cNvSpPr>
            <a:spLocks noGrp="1"/>
          </p:cNvSpPr>
          <p:nvPr>
            <p:ph type="sldNum" sz="quarter" idx="12"/>
          </p:nvPr>
        </p:nvSpPr>
        <p:spPr/>
        <p:txBody>
          <a:bodyPr/>
          <a:lstStyle/>
          <a:p>
            <a:fld id="{D6BE6E83-2EC2-46BC-AE78-8F188104F44C}" type="slidenum">
              <a:rPr lang="en-US" smtClean="0"/>
              <a:t>9</a:t>
            </a:fld>
            <a:endParaRPr lang="en-US"/>
          </a:p>
        </p:txBody>
      </p:sp>
      <p:cxnSp>
        <p:nvCxnSpPr>
          <p:cNvPr id="5" name="Straight Connector 4">
            <a:extLst>
              <a:ext uri="{FF2B5EF4-FFF2-40B4-BE49-F238E27FC236}">
                <a16:creationId xmlns:a16="http://schemas.microsoft.com/office/drawing/2014/main" id="{3DE2C7EB-B6C4-4222-B611-77F4AD90E730}"/>
              </a:ext>
            </a:extLst>
          </p:cNvPr>
          <p:cNvCxnSpPr/>
          <p:nvPr/>
        </p:nvCxnSpPr>
        <p:spPr>
          <a:xfrm>
            <a:off x="5801271" y="2086741"/>
            <a:ext cx="0" cy="4223657"/>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05328CF-EDD8-4AFA-ACC6-F0EE339032D4}"/>
              </a:ext>
            </a:extLst>
          </p:cNvPr>
          <p:cNvSpPr txBox="1"/>
          <p:nvPr/>
        </p:nvSpPr>
        <p:spPr>
          <a:xfrm>
            <a:off x="592235" y="1929762"/>
            <a:ext cx="1171575" cy="1107996"/>
          </a:xfrm>
          <a:prstGeom prst="rect">
            <a:avLst/>
          </a:prstGeom>
          <a:noFill/>
        </p:spPr>
        <p:txBody>
          <a:bodyPr wrap="square" rtlCol="0">
            <a:spAutoFit/>
          </a:bodyPr>
          <a:lstStyle/>
          <a:p>
            <a:r>
              <a:rPr lang="en-US" sz="6600" dirty="0">
                <a:solidFill>
                  <a:schemeClr val="accent3"/>
                </a:solidFill>
              </a:rPr>
              <a:t>44</a:t>
            </a:r>
            <a:endParaRPr lang="en-US" dirty="0">
              <a:solidFill>
                <a:schemeClr val="accent3"/>
              </a:solidFill>
            </a:endParaRPr>
          </a:p>
        </p:txBody>
      </p:sp>
      <p:sp>
        <p:nvSpPr>
          <p:cNvPr id="12" name="TextBox 11">
            <a:extLst>
              <a:ext uri="{FF2B5EF4-FFF2-40B4-BE49-F238E27FC236}">
                <a16:creationId xmlns:a16="http://schemas.microsoft.com/office/drawing/2014/main" id="{5D3D19C2-6902-4916-B529-1B44D7CEEF78}"/>
              </a:ext>
            </a:extLst>
          </p:cNvPr>
          <p:cNvSpPr txBox="1"/>
          <p:nvPr/>
        </p:nvSpPr>
        <p:spPr>
          <a:xfrm>
            <a:off x="660603" y="2912244"/>
            <a:ext cx="1171575" cy="1107996"/>
          </a:xfrm>
          <a:prstGeom prst="rect">
            <a:avLst/>
          </a:prstGeom>
          <a:noFill/>
        </p:spPr>
        <p:txBody>
          <a:bodyPr wrap="square" rtlCol="0">
            <a:spAutoFit/>
          </a:bodyPr>
          <a:lstStyle/>
          <a:p>
            <a:r>
              <a:rPr lang="en-US" sz="6600" dirty="0">
                <a:solidFill>
                  <a:schemeClr val="accent3"/>
                </a:solidFill>
              </a:rPr>
              <a:t>41</a:t>
            </a:r>
          </a:p>
        </p:txBody>
      </p:sp>
      <p:sp>
        <p:nvSpPr>
          <p:cNvPr id="13" name="TextBox 12">
            <a:extLst>
              <a:ext uri="{FF2B5EF4-FFF2-40B4-BE49-F238E27FC236}">
                <a16:creationId xmlns:a16="http://schemas.microsoft.com/office/drawing/2014/main" id="{636FBC8A-9CA1-4DD3-85D0-13D99D358D37}"/>
              </a:ext>
            </a:extLst>
          </p:cNvPr>
          <p:cNvSpPr txBox="1"/>
          <p:nvPr/>
        </p:nvSpPr>
        <p:spPr>
          <a:xfrm>
            <a:off x="2296803" y="2122197"/>
            <a:ext cx="2880911" cy="830997"/>
          </a:xfrm>
          <a:prstGeom prst="rect">
            <a:avLst/>
          </a:prstGeom>
          <a:noFill/>
        </p:spPr>
        <p:txBody>
          <a:bodyPr wrap="square" rtlCol="0">
            <a:spAutoFit/>
          </a:bodyPr>
          <a:lstStyle/>
          <a:p>
            <a:r>
              <a:rPr lang="en-US" sz="2400" dirty="0">
                <a:solidFill>
                  <a:schemeClr val="accent1"/>
                </a:solidFill>
              </a:rPr>
              <a:t>Interested in Student Organization</a:t>
            </a:r>
          </a:p>
        </p:txBody>
      </p:sp>
      <p:sp>
        <p:nvSpPr>
          <p:cNvPr id="14" name="TextBox 13">
            <a:extLst>
              <a:ext uri="{FF2B5EF4-FFF2-40B4-BE49-F238E27FC236}">
                <a16:creationId xmlns:a16="http://schemas.microsoft.com/office/drawing/2014/main" id="{163D4616-99CD-4693-8508-025C0EFAC97E}"/>
              </a:ext>
            </a:extLst>
          </p:cNvPr>
          <p:cNvSpPr txBox="1"/>
          <p:nvPr/>
        </p:nvSpPr>
        <p:spPr>
          <a:xfrm>
            <a:off x="2293693" y="3050743"/>
            <a:ext cx="2385686" cy="830997"/>
          </a:xfrm>
          <a:prstGeom prst="rect">
            <a:avLst/>
          </a:prstGeom>
          <a:noFill/>
        </p:spPr>
        <p:txBody>
          <a:bodyPr wrap="square" rtlCol="0">
            <a:spAutoFit/>
          </a:bodyPr>
          <a:lstStyle/>
          <a:p>
            <a:r>
              <a:rPr lang="en-US" sz="2400" dirty="0">
                <a:solidFill>
                  <a:schemeClr val="accent1"/>
                </a:solidFill>
              </a:rPr>
              <a:t>Interested in Focus Group</a:t>
            </a:r>
          </a:p>
        </p:txBody>
      </p:sp>
      <p:graphicFrame>
        <p:nvGraphicFramePr>
          <p:cNvPr id="15" name="Chart 14">
            <a:extLst>
              <a:ext uri="{FF2B5EF4-FFF2-40B4-BE49-F238E27FC236}">
                <a16:creationId xmlns:a16="http://schemas.microsoft.com/office/drawing/2014/main" id="{689885B4-EC8E-4ECC-A202-DCF63FFED004}"/>
              </a:ext>
            </a:extLst>
          </p:cNvPr>
          <p:cNvGraphicFramePr>
            <a:graphicFrameLocks/>
          </p:cNvGraphicFramePr>
          <p:nvPr>
            <p:extLst>
              <p:ext uri="{D42A27DB-BD31-4B8C-83A1-F6EECF244321}">
                <p14:modId xmlns:p14="http://schemas.microsoft.com/office/powerpoint/2010/main" val="2272196748"/>
              </p:ext>
            </p:extLst>
          </p:nvPr>
        </p:nvGraphicFramePr>
        <p:xfrm>
          <a:off x="6197512" y="2041666"/>
          <a:ext cx="4952679" cy="3881462"/>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p:cNvSpPr/>
          <p:nvPr/>
        </p:nvSpPr>
        <p:spPr>
          <a:xfrm>
            <a:off x="7547610" y="2547007"/>
            <a:ext cx="716280" cy="213741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D3D19C2-6902-4916-B529-1B44D7CEEF78}"/>
              </a:ext>
            </a:extLst>
          </p:cNvPr>
          <p:cNvSpPr txBox="1"/>
          <p:nvPr/>
        </p:nvSpPr>
        <p:spPr>
          <a:xfrm>
            <a:off x="609910" y="4111748"/>
            <a:ext cx="1767087" cy="1107996"/>
          </a:xfrm>
          <a:prstGeom prst="rect">
            <a:avLst/>
          </a:prstGeom>
          <a:noFill/>
        </p:spPr>
        <p:txBody>
          <a:bodyPr wrap="square" rtlCol="0">
            <a:spAutoFit/>
          </a:bodyPr>
          <a:lstStyle/>
          <a:p>
            <a:r>
              <a:rPr lang="en-US" sz="6600" dirty="0">
                <a:solidFill>
                  <a:schemeClr val="accent3"/>
                </a:solidFill>
              </a:rPr>
              <a:t>56%</a:t>
            </a:r>
          </a:p>
        </p:txBody>
      </p:sp>
      <p:sp>
        <p:nvSpPr>
          <p:cNvPr id="21" name="TextBox 20">
            <a:extLst>
              <a:ext uri="{FF2B5EF4-FFF2-40B4-BE49-F238E27FC236}">
                <a16:creationId xmlns:a16="http://schemas.microsoft.com/office/drawing/2014/main" id="{5D3D19C2-6902-4916-B529-1B44D7CEEF78}"/>
              </a:ext>
            </a:extLst>
          </p:cNvPr>
          <p:cNvSpPr txBox="1"/>
          <p:nvPr/>
        </p:nvSpPr>
        <p:spPr>
          <a:xfrm>
            <a:off x="586929" y="5136072"/>
            <a:ext cx="1675652" cy="1107996"/>
          </a:xfrm>
          <a:prstGeom prst="rect">
            <a:avLst/>
          </a:prstGeom>
          <a:noFill/>
        </p:spPr>
        <p:txBody>
          <a:bodyPr wrap="square" rtlCol="0">
            <a:spAutoFit/>
          </a:bodyPr>
          <a:lstStyle/>
          <a:p>
            <a:r>
              <a:rPr lang="en-US" sz="6600" dirty="0">
                <a:solidFill>
                  <a:schemeClr val="accent3"/>
                </a:solidFill>
              </a:rPr>
              <a:t>48%</a:t>
            </a:r>
          </a:p>
        </p:txBody>
      </p:sp>
      <p:sp>
        <p:nvSpPr>
          <p:cNvPr id="22" name="TextBox 21">
            <a:extLst>
              <a:ext uri="{FF2B5EF4-FFF2-40B4-BE49-F238E27FC236}">
                <a16:creationId xmlns:a16="http://schemas.microsoft.com/office/drawing/2014/main" id="{163D4616-99CD-4693-8508-025C0EFAC97E}"/>
              </a:ext>
            </a:extLst>
          </p:cNvPr>
          <p:cNvSpPr txBox="1"/>
          <p:nvPr/>
        </p:nvSpPr>
        <p:spPr>
          <a:xfrm>
            <a:off x="2296804" y="4065582"/>
            <a:ext cx="2880914" cy="1200329"/>
          </a:xfrm>
          <a:prstGeom prst="rect">
            <a:avLst/>
          </a:prstGeom>
          <a:noFill/>
        </p:spPr>
        <p:txBody>
          <a:bodyPr wrap="square" rtlCol="0">
            <a:spAutoFit/>
          </a:bodyPr>
          <a:lstStyle/>
          <a:p>
            <a:r>
              <a:rPr lang="en-US" sz="2400" dirty="0">
                <a:solidFill>
                  <a:schemeClr val="accent1"/>
                </a:solidFill>
              </a:rPr>
              <a:t>Want more info about the major in 1</a:t>
            </a:r>
            <a:r>
              <a:rPr lang="en-US" sz="2400" baseline="30000" dirty="0">
                <a:solidFill>
                  <a:schemeClr val="accent1"/>
                </a:solidFill>
              </a:rPr>
              <a:t>st</a:t>
            </a:r>
            <a:r>
              <a:rPr lang="en-US" sz="2400" dirty="0">
                <a:solidFill>
                  <a:schemeClr val="accent1"/>
                </a:solidFill>
              </a:rPr>
              <a:t> and 2</a:t>
            </a:r>
            <a:r>
              <a:rPr lang="en-US" sz="2400" baseline="30000" dirty="0">
                <a:solidFill>
                  <a:schemeClr val="accent1"/>
                </a:solidFill>
              </a:rPr>
              <a:t>nd</a:t>
            </a:r>
            <a:r>
              <a:rPr lang="en-US" sz="2400" dirty="0">
                <a:solidFill>
                  <a:schemeClr val="accent1"/>
                </a:solidFill>
              </a:rPr>
              <a:t> year</a:t>
            </a:r>
          </a:p>
        </p:txBody>
      </p:sp>
      <p:sp>
        <p:nvSpPr>
          <p:cNvPr id="23" name="TextBox 22">
            <a:extLst>
              <a:ext uri="{FF2B5EF4-FFF2-40B4-BE49-F238E27FC236}">
                <a16:creationId xmlns:a16="http://schemas.microsoft.com/office/drawing/2014/main" id="{163D4616-99CD-4693-8508-025C0EFAC97E}"/>
              </a:ext>
            </a:extLst>
          </p:cNvPr>
          <p:cNvSpPr txBox="1"/>
          <p:nvPr/>
        </p:nvSpPr>
        <p:spPr>
          <a:xfrm>
            <a:off x="2296804" y="5274572"/>
            <a:ext cx="2880914" cy="830997"/>
          </a:xfrm>
          <a:prstGeom prst="rect">
            <a:avLst/>
          </a:prstGeom>
          <a:noFill/>
        </p:spPr>
        <p:txBody>
          <a:bodyPr wrap="square" rtlCol="0">
            <a:spAutoFit/>
          </a:bodyPr>
          <a:lstStyle/>
          <a:p>
            <a:r>
              <a:rPr lang="en-US" sz="2400" dirty="0">
                <a:solidFill>
                  <a:schemeClr val="accent1"/>
                </a:solidFill>
              </a:rPr>
              <a:t>BAIS Women want a mentorship program</a:t>
            </a:r>
          </a:p>
        </p:txBody>
      </p:sp>
      <p:sp>
        <p:nvSpPr>
          <p:cNvPr id="18" name="Rectangle 17">
            <a:extLst>
              <a:ext uri="{FF2B5EF4-FFF2-40B4-BE49-F238E27FC236}">
                <a16:creationId xmlns:a16="http://schemas.microsoft.com/office/drawing/2014/main" id="{A17DB62F-FF96-4BEB-8061-FE8C8B35595A}"/>
              </a:ext>
            </a:extLst>
          </p:cNvPr>
          <p:cNvSpPr/>
          <p:nvPr/>
        </p:nvSpPr>
        <p:spPr>
          <a:xfrm>
            <a:off x="6660506" y="2547007"/>
            <a:ext cx="716280" cy="213741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D46A605-9935-4877-BC45-152CB59A3CC1}"/>
              </a:ext>
            </a:extLst>
          </p:cNvPr>
          <p:cNvCxnSpPr/>
          <p:nvPr/>
        </p:nvCxnSpPr>
        <p:spPr>
          <a:xfrm flipH="1">
            <a:off x="381000" y="3976990"/>
            <a:ext cx="525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Pentagon 18"/>
          <p:cNvSpPr/>
          <p:nvPr/>
        </p:nvSpPr>
        <p:spPr>
          <a:xfrm>
            <a:off x="5348176" y="6453963"/>
            <a:ext cx="1736652" cy="188672"/>
          </a:xfrm>
          <a:prstGeom prst="homePlate">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3446010"/>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7F7F7F"/>
      </a:dk2>
      <a:lt2>
        <a:srgbClr val="FEFAC9"/>
      </a:lt2>
      <a:accent1>
        <a:srgbClr val="B2B2B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2461</TotalTime>
  <Words>2051</Words>
  <Application>Microsoft Office PowerPoint</Application>
  <PresentationFormat>Widescreen</PresentationFormat>
  <Paragraphs>320</Paragraphs>
  <Slides>28</Slides>
  <Notes>2</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Women in BAIS</vt:lpstr>
      <vt:lpstr>Purpose</vt:lpstr>
      <vt:lpstr> Focus - Areas </vt:lpstr>
      <vt:lpstr> Approach</vt:lpstr>
      <vt:lpstr>FINDINGS</vt:lpstr>
      <vt:lpstr>   Tippie Women’s Survey – Response Rate</vt:lpstr>
      <vt:lpstr> Tippie Women’s Survey - Who Responded?</vt:lpstr>
      <vt:lpstr>Reason for Interest in Major</vt:lpstr>
      <vt:lpstr> Tippie Women’s Survey - Results</vt:lpstr>
      <vt:lpstr>BAIS - What Comes to Mind?</vt:lpstr>
      <vt:lpstr>Are Women Leaving?</vt:lpstr>
      <vt:lpstr>UNDERSTANDING</vt:lpstr>
      <vt:lpstr>Understanding – 3 Focus Areas</vt:lpstr>
      <vt:lpstr>Image</vt:lpstr>
      <vt:lpstr>Community</vt:lpstr>
      <vt:lpstr>Educational Influences</vt:lpstr>
      <vt:lpstr>NEXT STEPS</vt:lpstr>
      <vt:lpstr>Recommendations</vt:lpstr>
      <vt:lpstr>Top Recommendations</vt:lpstr>
      <vt:lpstr>Full Recommendation Matrix</vt:lpstr>
      <vt:lpstr>Appendix</vt:lpstr>
      <vt:lpstr>Gender Bias Resources</vt:lpstr>
      <vt:lpstr>Gender Bias Examples in STEM</vt:lpstr>
      <vt:lpstr>References</vt:lpstr>
      <vt:lpstr>Image – What is this Major? </vt:lpstr>
      <vt:lpstr>Article 2</vt:lpstr>
      <vt:lpstr>Article 1</vt:lpstr>
      <vt:lpstr>Article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in BAIS</dc:title>
  <dc:creator>Kristine Arens</dc:creator>
  <cp:lastModifiedBy>Arens, Kristine</cp:lastModifiedBy>
  <cp:revision>6</cp:revision>
  <cp:lastPrinted>2019-03-21T14:17:23Z</cp:lastPrinted>
  <dcterms:created xsi:type="dcterms:W3CDTF">2019-03-21T03:08:01Z</dcterms:created>
  <dcterms:modified xsi:type="dcterms:W3CDTF">2019-05-10T16:21:46Z</dcterms:modified>
</cp:coreProperties>
</file>