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sldIdLst>
    <p:sldId id="256" r:id="rId5"/>
    <p:sldId id="265" r:id="rId6"/>
    <p:sldId id="307" r:id="rId7"/>
    <p:sldId id="320" r:id="rId8"/>
    <p:sldId id="321" r:id="rId9"/>
    <p:sldId id="322" r:id="rId10"/>
    <p:sldId id="323" r:id="rId11"/>
    <p:sldId id="324" r:id="rId12"/>
    <p:sldId id="325" r:id="rId13"/>
    <p:sldId id="327" r:id="rId14"/>
    <p:sldId id="326" r:id="rId15"/>
  </p:sldIdLst>
  <p:sldSz cx="12192000" cy="6858000"/>
  <p:notesSz cx="6858000" cy="9144000"/>
  <p:embeddedFontLst>
    <p:embeddedFont>
      <p:font typeface="Franklin Gothic Book" panose="020B050302010202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AE34E-F530-4824-8D7D-10D7A6932F17}" v="9" dt="2024-10-24T16:31:12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ns, Kristine" userId="ac207c54-c910-4767-8b73-ea28c367bddb" providerId="ADAL" clId="{AB0AE34E-F530-4824-8D7D-10D7A6932F17}"/>
    <pc:docChg chg="undo custSel addSld delSld modSld">
      <pc:chgData name="Arens, Kristine" userId="ac207c54-c910-4767-8b73-ea28c367bddb" providerId="ADAL" clId="{AB0AE34E-F530-4824-8D7D-10D7A6932F17}" dt="2024-10-24T16:31:34.971" v="383" actId="403"/>
      <pc:docMkLst>
        <pc:docMk/>
      </pc:docMkLst>
      <pc:sldChg chg="modSp mod">
        <pc:chgData name="Arens, Kristine" userId="ac207c54-c910-4767-8b73-ea28c367bddb" providerId="ADAL" clId="{AB0AE34E-F530-4824-8D7D-10D7A6932F17}" dt="2024-10-23T19:31:08.579" v="41" actId="20577"/>
        <pc:sldMkLst>
          <pc:docMk/>
          <pc:sldMk cId="3844926725" sldId="256"/>
        </pc:sldMkLst>
        <pc:spChg chg="mod">
          <ac:chgData name="Arens, Kristine" userId="ac207c54-c910-4767-8b73-ea28c367bddb" providerId="ADAL" clId="{AB0AE34E-F530-4824-8D7D-10D7A6932F17}" dt="2024-10-23T19:30:44.150" v="0" actId="6549"/>
          <ac:spMkLst>
            <pc:docMk/>
            <pc:sldMk cId="3844926725" sldId="256"/>
            <ac:spMk id="4" creationId="{00000000-0000-0000-0000-000000000000}"/>
          </ac:spMkLst>
        </pc:spChg>
        <pc:spChg chg="mod">
          <ac:chgData name="Arens, Kristine" userId="ac207c54-c910-4767-8b73-ea28c367bddb" providerId="ADAL" clId="{AB0AE34E-F530-4824-8D7D-10D7A6932F17}" dt="2024-10-23T19:31:00.626" v="35" actId="20577"/>
          <ac:spMkLst>
            <pc:docMk/>
            <pc:sldMk cId="3844926725" sldId="256"/>
            <ac:spMk id="5" creationId="{00000000-0000-0000-0000-000000000000}"/>
          </ac:spMkLst>
        </pc:spChg>
        <pc:spChg chg="mod">
          <ac:chgData name="Arens, Kristine" userId="ac207c54-c910-4767-8b73-ea28c367bddb" providerId="ADAL" clId="{AB0AE34E-F530-4824-8D7D-10D7A6932F17}" dt="2024-10-23T19:31:08.579" v="41" actId="20577"/>
          <ac:spMkLst>
            <pc:docMk/>
            <pc:sldMk cId="3844926725" sldId="256"/>
            <ac:spMk id="6" creationId="{00000000-0000-0000-0000-000000000000}"/>
          </ac:spMkLst>
        </pc:spChg>
      </pc:sldChg>
      <pc:sldChg chg="modSp mod">
        <pc:chgData name="Arens, Kristine" userId="ac207c54-c910-4767-8b73-ea28c367bddb" providerId="ADAL" clId="{AB0AE34E-F530-4824-8D7D-10D7A6932F17}" dt="2024-10-24T16:23:28.142" v="374" actId="20577"/>
        <pc:sldMkLst>
          <pc:docMk/>
          <pc:sldMk cId="4199738797" sldId="265"/>
        </pc:sldMkLst>
        <pc:spChg chg="mod">
          <ac:chgData name="Arens, Kristine" userId="ac207c54-c910-4767-8b73-ea28c367bddb" providerId="ADAL" clId="{AB0AE34E-F530-4824-8D7D-10D7A6932F17}" dt="2024-10-24T16:23:28.142" v="374" actId="20577"/>
          <ac:spMkLst>
            <pc:docMk/>
            <pc:sldMk cId="4199738797" sldId="265"/>
            <ac:spMk id="3" creationId="{BB57C6F8-85C1-4044-8E8B-343B67CF28A5}"/>
          </ac:spMkLst>
        </pc:spChg>
      </pc:sldChg>
      <pc:sldChg chg="del">
        <pc:chgData name="Arens, Kristine" userId="ac207c54-c910-4767-8b73-ea28c367bddb" providerId="ADAL" clId="{AB0AE34E-F530-4824-8D7D-10D7A6932F17}" dt="2024-10-23T19:49:09.927" v="47" actId="47"/>
        <pc:sldMkLst>
          <pc:docMk/>
          <pc:sldMk cId="3900375589" sldId="281"/>
        </pc:sldMkLst>
      </pc:sldChg>
      <pc:sldChg chg="del">
        <pc:chgData name="Arens, Kristine" userId="ac207c54-c910-4767-8b73-ea28c367bddb" providerId="ADAL" clId="{AB0AE34E-F530-4824-8D7D-10D7A6932F17}" dt="2024-10-23T19:33:06.924" v="44" actId="47"/>
        <pc:sldMkLst>
          <pc:docMk/>
          <pc:sldMk cId="2311994230" sldId="320"/>
        </pc:sldMkLst>
      </pc:sldChg>
      <pc:sldChg chg="addSp modSp del mod modClrScheme chgLayout">
        <pc:chgData name="Arens, Kristine" userId="ac207c54-c910-4767-8b73-ea28c367bddb" providerId="ADAL" clId="{AB0AE34E-F530-4824-8D7D-10D7A6932F17}" dt="2024-10-24T16:31:34.971" v="383" actId="403"/>
        <pc:sldMkLst>
          <pc:docMk/>
          <pc:sldMk cId="969012145" sldId="321"/>
        </pc:sldMkLst>
        <pc:spChg chg="mod">
          <ac:chgData name="Arens, Kristine" userId="ac207c54-c910-4767-8b73-ea28c367bddb" providerId="ADAL" clId="{AB0AE34E-F530-4824-8D7D-10D7A6932F17}" dt="2024-10-24T16:31:20.054" v="379" actId="26606"/>
          <ac:spMkLst>
            <pc:docMk/>
            <pc:sldMk cId="969012145" sldId="321"/>
            <ac:spMk id="2" creationId="{00000000-0000-0000-0000-000000000000}"/>
          </ac:spMkLst>
        </pc:spChg>
        <pc:spChg chg="mod">
          <ac:chgData name="Arens, Kristine" userId="ac207c54-c910-4767-8b73-ea28c367bddb" providerId="ADAL" clId="{AB0AE34E-F530-4824-8D7D-10D7A6932F17}" dt="2024-10-24T16:31:34.971" v="383" actId="403"/>
          <ac:spMkLst>
            <pc:docMk/>
            <pc:sldMk cId="969012145" sldId="321"/>
            <ac:spMk id="3" creationId="{00000000-0000-0000-0000-000000000000}"/>
          </ac:spMkLst>
        </pc:spChg>
        <pc:picChg chg="add mod">
          <ac:chgData name="Arens, Kristine" userId="ac207c54-c910-4767-8b73-ea28c367bddb" providerId="ADAL" clId="{AB0AE34E-F530-4824-8D7D-10D7A6932F17}" dt="2024-10-24T16:31:29.630" v="381" actId="1076"/>
          <ac:picMkLst>
            <pc:docMk/>
            <pc:sldMk cId="969012145" sldId="321"/>
            <ac:picMk id="4" creationId="{C1F62591-328C-7176-C3A1-F4DB808AEF7E}"/>
          </ac:picMkLst>
        </pc:picChg>
      </pc:sldChg>
      <pc:sldChg chg="del">
        <pc:chgData name="Arens, Kristine" userId="ac207c54-c910-4767-8b73-ea28c367bddb" providerId="ADAL" clId="{AB0AE34E-F530-4824-8D7D-10D7A6932F17}" dt="2024-10-23T19:33:06.924" v="44" actId="47"/>
        <pc:sldMkLst>
          <pc:docMk/>
          <pc:sldMk cId="4172222708" sldId="322"/>
        </pc:sldMkLst>
      </pc:sldChg>
      <pc:sldChg chg="del">
        <pc:chgData name="Arens, Kristine" userId="ac207c54-c910-4767-8b73-ea28c367bddb" providerId="ADAL" clId="{AB0AE34E-F530-4824-8D7D-10D7A6932F17}" dt="2024-10-23T19:33:06.924" v="44" actId="47"/>
        <pc:sldMkLst>
          <pc:docMk/>
          <pc:sldMk cId="2935690009" sldId="323"/>
        </pc:sldMkLst>
      </pc:sldChg>
      <pc:sldChg chg="del">
        <pc:chgData name="Arens, Kristine" userId="ac207c54-c910-4767-8b73-ea28c367bddb" providerId="ADAL" clId="{AB0AE34E-F530-4824-8D7D-10D7A6932F17}" dt="2024-10-23T19:33:06.924" v="44" actId="47"/>
        <pc:sldMkLst>
          <pc:docMk/>
          <pc:sldMk cId="2731843499" sldId="324"/>
        </pc:sldMkLst>
      </pc:sldChg>
      <pc:sldChg chg="addSp delSp modSp mod modClrScheme chgLayout">
        <pc:chgData name="Arens, Kristine" userId="ac207c54-c910-4767-8b73-ea28c367bddb" providerId="ADAL" clId="{AB0AE34E-F530-4824-8D7D-10D7A6932F17}" dt="2024-10-24T16:23:43.625" v="375" actId="26606"/>
        <pc:sldMkLst>
          <pc:docMk/>
          <pc:sldMk cId="1736535487" sldId="325"/>
        </pc:sldMkLst>
        <pc:spChg chg="mod">
          <ac:chgData name="Arens, Kristine" userId="ac207c54-c910-4767-8b73-ea28c367bddb" providerId="ADAL" clId="{AB0AE34E-F530-4824-8D7D-10D7A6932F17}" dt="2024-10-24T16:23:43.625" v="375" actId="26606"/>
          <ac:spMkLst>
            <pc:docMk/>
            <pc:sldMk cId="1736535487" sldId="325"/>
            <ac:spMk id="4" creationId="{00000000-0000-0000-0000-000000000000}"/>
          </ac:spMkLst>
        </pc:spChg>
        <pc:spChg chg="del">
          <ac:chgData name="Arens, Kristine" userId="ac207c54-c910-4767-8b73-ea28c367bddb" providerId="ADAL" clId="{AB0AE34E-F530-4824-8D7D-10D7A6932F17}" dt="2024-10-24T16:23:43.625" v="375" actId="26606"/>
          <ac:spMkLst>
            <pc:docMk/>
            <pc:sldMk cId="1736535487" sldId="325"/>
            <ac:spMk id="5" creationId="{00000000-0000-0000-0000-000000000000}"/>
          </ac:spMkLst>
        </pc:spChg>
        <pc:picChg chg="add">
          <ac:chgData name="Arens, Kristine" userId="ac207c54-c910-4767-8b73-ea28c367bddb" providerId="ADAL" clId="{AB0AE34E-F530-4824-8D7D-10D7A6932F17}" dt="2024-10-24T16:23:43.625" v="375" actId="26606"/>
          <ac:picMkLst>
            <pc:docMk/>
            <pc:sldMk cId="1736535487" sldId="325"/>
            <ac:picMk id="7" creationId="{8BD61F28-A356-A1EB-88D8-90729F2FDC88}"/>
          </ac:picMkLst>
        </pc:picChg>
      </pc:sldChg>
      <pc:sldChg chg="addSp delSp modSp new mod modClrScheme chgLayout">
        <pc:chgData name="Arens, Kristine" userId="ac207c54-c910-4767-8b73-ea28c367bddb" providerId="ADAL" clId="{AB0AE34E-F530-4824-8D7D-10D7A6932F17}" dt="2024-10-24T16:13:47.122" v="112" actId="20577"/>
        <pc:sldMkLst>
          <pc:docMk/>
          <pc:sldMk cId="2956893578" sldId="326"/>
        </pc:sldMkLst>
        <pc:spChg chg="del mod ord">
          <ac:chgData name="Arens, Kristine" userId="ac207c54-c910-4767-8b73-ea28c367bddb" providerId="ADAL" clId="{AB0AE34E-F530-4824-8D7D-10D7A6932F17}" dt="2024-10-24T16:13:26.624" v="64" actId="700"/>
          <ac:spMkLst>
            <pc:docMk/>
            <pc:sldMk cId="2956893578" sldId="326"/>
            <ac:spMk id="2" creationId="{850D83A8-483A-AD91-E78D-EF05D110869C}"/>
          </ac:spMkLst>
        </pc:spChg>
        <pc:spChg chg="del mod ord">
          <ac:chgData name="Arens, Kristine" userId="ac207c54-c910-4767-8b73-ea28c367bddb" providerId="ADAL" clId="{AB0AE34E-F530-4824-8D7D-10D7A6932F17}" dt="2024-10-24T16:13:26.624" v="64" actId="700"/>
          <ac:spMkLst>
            <pc:docMk/>
            <pc:sldMk cId="2956893578" sldId="326"/>
            <ac:spMk id="3" creationId="{D2C3FECD-BF6C-49FE-302A-A54CF4201AD2}"/>
          </ac:spMkLst>
        </pc:spChg>
        <pc:spChg chg="add del mod ord">
          <ac:chgData name="Arens, Kristine" userId="ac207c54-c910-4767-8b73-ea28c367bddb" providerId="ADAL" clId="{AB0AE34E-F530-4824-8D7D-10D7A6932F17}" dt="2024-10-24T16:13:29.373" v="65" actId="700"/>
          <ac:spMkLst>
            <pc:docMk/>
            <pc:sldMk cId="2956893578" sldId="326"/>
            <ac:spMk id="4" creationId="{D91B5A09-FF03-F365-560C-60277C3AECA1}"/>
          </ac:spMkLst>
        </pc:spChg>
        <pc:spChg chg="add del mod ord">
          <ac:chgData name="Arens, Kristine" userId="ac207c54-c910-4767-8b73-ea28c367bddb" providerId="ADAL" clId="{AB0AE34E-F530-4824-8D7D-10D7A6932F17}" dt="2024-10-24T16:13:29.373" v="65" actId="700"/>
          <ac:spMkLst>
            <pc:docMk/>
            <pc:sldMk cId="2956893578" sldId="326"/>
            <ac:spMk id="5" creationId="{08375C30-F320-7ED8-CE1B-4567E68E12B1}"/>
          </ac:spMkLst>
        </pc:spChg>
        <pc:spChg chg="add del mod ord">
          <ac:chgData name="Arens, Kristine" userId="ac207c54-c910-4767-8b73-ea28c367bddb" providerId="ADAL" clId="{AB0AE34E-F530-4824-8D7D-10D7A6932F17}" dt="2024-10-24T16:13:34.700" v="67" actId="26606"/>
          <ac:spMkLst>
            <pc:docMk/>
            <pc:sldMk cId="2956893578" sldId="326"/>
            <ac:spMk id="6" creationId="{5797F7DB-CE2D-3292-0239-261A5B437ACC}"/>
          </ac:spMkLst>
        </pc:spChg>
        <pc:spChg chg="add del mod ord">
          <ac:chgData name="Arens, Kristine" userId="ac207c54-c910-4767-8b73-ea28c367bddb" providerId="ADAL" clId="{AB0AE34E-F530-4824-8D7D-10D7A6932F17}" dt="2024-10-24T16:13:31.843" v="66" actId="22"/>
          <ac:spMkLst>
            <pc:docMk/>
            <pc:sldMk cId="2956893578" sldId="326"/>
            <ac:spMk id="7" creationId="{39ED7CC0-795E-BE8E-79B5-4488C92576B2}"/>
          </ac:spMkLst>
        </pc:spChg>
        <pc:spChg chg="add mod">
          <ac:chgData name="Arens, Kristine" userId="ac207c54-c910-4767-8b73-ea28c367bddb" providerId="ADAL" clId="{AB0AE34E-F530-4824-8D7D-10D7A6932F17}" dt="2024-10-24T16:13:47.122" v="112" actId="20577"/>
          <ac:spMkLst>
            <pc:docMk/>
            <pc:sldMk cId="2956893578" sldId="326"/>
            <ac:spMk id="14" creationId="{E9BCC3DF-A16F-52B1-3063-6343FCC01142}"/>
          </ac:spMkLst>
        </pc:spChg>
        <pc:picChg chg="add mod ord">
          <ac:chgData name="Arens, Kristine" userId="ac207c54-c910-4767-8b73-ea28c367bddb" providerId="ADAL" clId="{AB0AE34E-F530-4824-8D7D-10D7A6932F17}" dt="2024-10-24T16:13:34.700" v="67" actId="26606"/>
          <ac:picMkLst>
            <pc:docMk/>
            <pc:sldMk cId="2956893578" sldId="326"/>
            <ac:picMk id="9" creationId="{9A7030A9-4851-6E20-2DEF-3D2119E5E464}"/>
          </ac:picMkLst>
        </pc:picChg>
      </pc:sldChg>
      <pc:sldChg chg="addSp delSp modSp new mod modClrScheme chgLayout">
        <pc:chgData name="Arens, Kristine" userId="ac207c54-c910-4767-8b73-ea28c367bddb" providerId="ADAL" clId="{AB0AE34E-F530-4824-8D7D-10D7A6932F17}" dt="2024-10-24T16:18:24.882" v="351" actId="14100"/>
        <pc:sldMkLst>
          <pc:docMk/>
          <pc:sldMk cId="231554502" sldId="327"/>
        </pc:sldMkLst>
        <pc:spChg chg="del mod ord">
          <ac:chgData name="Arens, Kristine" userId="ac207c54-c910-4767-8b73-ea28c367bddb" providerId="ADAL" clId="{AB0AE34E-F530-4824-8D7D-10D7A6932F17}" dt="2024-10-24T16:14:06.664" v="132" actId="700"/>
          <ac:spMkLst>
            <pc:docMk/>
            <pc:sldMk cId="231554502" sldId="327"/>
            <ac:spMk id="2" creationId="{E82C5947-2040-A70C-439C-7898DA26D600}"/>
          </ac:spMkLst>
        </pc:spChg>
        <pc:spChg chg="del mod ord">
          <ac:chgData name="Arens, Kristine" userId="ac207c54-c910-4767-8b73-ea28c367bddb" providerId="ADAL" clId="{AB0AE34E-F530-4824-8D7D-10D7A6932F17}" dt="2024-10-24T16:14:06.664" v="132" actId="700"/>
          <ac:spMkLst>
            <pc:docMk/>
            <pc:sldMk cId="231554502" sldId="327"/>
            <ac:spMk id="3" creationId="{13189F10-90A0-663A-5C0A-F070F68E3B25}"/>
          </ac:spMkLst>
        </pc:spChg>
        <pc:spChg chg="add mod ord">
          <ac:chgData name="Arens, Kristine" userId="ac207c54-c910-4767-8b73-ea28c367bddb" providerId="ADAL" clId="{AB0AE34E-F530-4824-8D7D-10D7A6932F17}" dt="2024-10-24T16:14:17.114" v="144" actId="20577"/>
          <ac:spMkLst>
            <pc:docMk/>
            <pc:sldMk cId="231554502" sldId="327"/>
            <ac:spMk id="4" creationId="{99C31E81-ED7B-A30E-33B9-066D223B51A0}"/>
          </ac:spMkLst>
        </pc:spChg>
        <pc:spChg chg="add del mod ord">
          <ac:chgData name="Arens, Kristine" userId="ac207c54-c910-4767-8b73-ea28c367bddb" providerId="ADAL" clId="{AB0AE34E-F530-4824-8D7D-10D7A6932F17}" dt="2024-10-24T16:14:55.191" v="147"/>
          <ac:spMkLst>
            <pc:docMk/>
            <pc:sldMk cId="231554502" sldId="327"/>
            <ac:spMk id="5" creationId="{2FF36EA6-7794-BE28-3AF5-8C271A6B32E8}"/>
          </ac:spMkLst>
        </pc:spChg>
        <pc:spChg chg="add del mod">
          <ac:chgData name="Arens, Kristine" userId="ac207c54-c910-4767-8b73-ea28c367bddb" providerId="ADAL" clId="{AB0AE34E-F530-4824-8D7D-10D7A6932F17}" dt="2024-10-24T16:15:45.972" v="150" actId="931"/>
          <ac:spMkLst>
            <pc:docMk/>
            <pc:sldMk cId="231554502" sldId="327"/>
            <ac:spMk id="7" creationId="{45C01CD1-F1AD-324A-A3E6-A8F5688C60DA}"/>
          </ac:spMkLst>
        </pc:spChg>
        <pc:spChg chg="add mod">
          <ac:chgData name="Arens, Kristine" userId="ac207c54-c910-4767-8b73-ea28c367bddb" providerId="ADAL" clId="{AB0AE34E-F530-4824-8D7D-10D7A6932F17}" dt="2024-10-24T16:18:24.882" v="351" actId="14100"/>
          <ac:spMkLst>
            <pc:docMk/>
            <pc:sldMk cId="231554502" sldId="327"/>
            <ac:spMk id="12" creationId="{0EB36812-24A9-5AD7-9716-505A3D974843}"/>
          </ac:spMkLst>
        </pc:spChg>
        <pc:graphicFrameChg chg="add del mod">
          <ac:chgData name="Arens, Kristine" userId="ac207c54-c910-4767-8b73-ea28c367bddb" providerId="ADAL" clId="{AB0AE34E-F530-4824-8D7D-10D7A6932F17}" dt="2024-10-24T16:15:00.744" v="149" actId="478"/>
          <ac:graphicFrameMkLst>
            <pc:docMk/>
            <pc:sldMk cId="231554502" sldId="327"/>
            <ac:graphicFrameMk id="6" creationId="{76AEB920-EF02-0975-DC9E-5DC8D47F16BA}"/>
          </ac:graphicFrameMkLst>
        </pc:graphicFrameChg>
        <pc:picChg chg="add mod">
          <ac:chgData name="Arens, Kristine" userId="ac207c54-c910-4767-8b73-ea28c367bddb" providerId="ADAL" clId="{AB0AE34E-F530-4824-8D7D-10D7A6932F17}" dt="2024-10-24T16:15:51.084" v="154" actId="1076"/>
          <ac:picMkLst>
            <pc:docMk/>
            <pc:sldMk cId="231554502" sldId="327"/>
            <ac:picMk id="9" creationId="{D783B892-6223-32DC-7588-BBBF7B9B1BBD}"/>
          </ac:picMkLst>
        </pc:picChg>
        <pc:picChg chg="add mod">
          <ac:chgData name="Arens, Kristine" userId="ac207c54-c910-4767-8b73-ea28c367bddb" providerId="ADAL" clId="{AB0AE34E-F530-4824-8D7D-10D7A6932F17}" dt="2024-10-24T16:16:18.321" v="159" actId="1076"/>
          <ac:picMkLst>
            <pc:docMk/>
            <pc:sldMk cId="231554502" sldId="327"/>
            <ac:picMk id="11" creationId="{F5ACC8D9-AC04-777B-EF39-B5D923E58EAA}"/>
          </ac:picMkLst>
        </pc:picChg>
        <pc:picChg chg="add del mod">
          <ac:chgData name="Arens, Kristine" userId="ac207c54-c910-4767-8b73-ea28c367bddb" providerId="ADAL" clId="{AB0AE34E-F530-4824-8D7D-10D7A6932F17}" dt="2024-10-24T16:15:00.744" v="149" actId="478"/>
          <ac:picMkLst>
            <pc:docMk/>
            <pc:sldMk cId="231554502" sldId="327"/>
            <ac:picMk id="1025" creationId="{D4E85327-12BC-5950-AF8F-21C615EB7DE0}"/>
          </ac:picMkLst>
        </pc:picChg>
        <pc:picChg chg="add del mod">
          <ac:chgData name="Arens, Kristine" userId="ac207c54-c910-4767-8b73-ea28c367bddb" providerId="ADAL" clId="{AB0AE34E-F530-4824-8D7D-10D7A6932F17}" dt="2024-10-24T16:15:00.744" v="149" actId="478"/>
          <ac:picMkLst>
            <pc:docMk/>
            <pc:sldMk cId="231554502" sldId="327"/>
            <ac:picMk id="1026" creationId="{CF75E634-B59C-5141-1E87-3F33204F64A8}"/>
          </ac:picMkLst>
        </pc:picChg>
        <pc:picChg chg="add del mod">
          <ac:chgData name="Arens, Kristine" userId="ac207c54-c910-4767-8b73-ea28c367bddb" providerId="ADAL" clId="{AB0AE34E-F530-4824-8D7D-10D7A6932F17}" dt="2024-10-24T16:15:00.744" v="149" actId="478"/>
          <ac:picMkLst>
            <pc:docMk/>
            <pc:sldMk cId="231554502" sldId="327"/>
            <ac:picMk id="1027" creationId="{4D8FBD8C-38CB-481D-E6C0-60E6F6692C05}"/>
          </ac:picMkLst>
        </pc:picChg>
      </pc:sldChg>
      <pc:sldChg chg="del">
        <pc:chgData name="Arens, Kristine" userId="ac207c54-c910-4767-8b73-ea28c367bddb" providerId="ADAL" clId="{AB0AE34E-F530-4824-8D7D-10D7A6932F17}" dt="2024-10-23T19:32:02.648" v="43" actId="47"/>
        <pc:sldMkLst>
          <pc:docMk/>
          <pc:sldMk cId="4081371079" sldId="330"/>
        </pc:sldMkLst>
      </pc:sldChg>
      <pc:sldChg chg="del">
        <pc:chgData name="Arens, Kristine" userId="ac207c54-c910-4767-8b73-ea28c367bddb" providerId="ADAL" clId="{AB0AE34E-F530-4824-8D7D-10D7A6932F17}" dt="2024-10-23T19:31:23.160" v="42" actId="47"/>
        <pc:sldMkLst>
          <pc:docMk/>
          <pc:sldMk cId="255230318" sldId="331"/>
        </pc:sldMkLst>
      </pc:sldChg>
      <pc:sldChg chg="del">
        <pc:chgData name="Arens, Kristine" userId="ac207c54-c910-4767-8b73-ea28c367bddb" providerId="ADAL" clId="{AB0AE34E-F530-4824-8D7D-10D7A6932F17}" dt="2024-10-23T19:48:51.203" v="45" actId="47"/>
        <pc:sldMkLst>
          <pc:docMk/>
          <pc:sldMk cId="2396821954" sldId="332"/>
        </pc:sldMkLst>
      </pc:sldChg>
      <pc:sldChg chg="del">
        <pc:chgData name="Arens, Kristine" userId="ac207c54-c910-4767-8b73-ea28c367bddb" providerId="ADAL" clId="{AB0AE34E-F530-4824-8D7D-10D7A6932F17}" dt="2024-10-23T19:48:51.203" v="45" actId="47"/>
        <pc:sldMkLst>
          <pc:docMk/>
          <pc:sldMk cId="3229586890" sldId="333"/>
        </pc:sldMkLst>
      </pc:sldChg>
      <pc:sldChg chg="del">
        <pc:chgData name="Arens, Kristine" userId="ac207c54-c910-4767-8b73-ea28c367bddb" providerId="ADAL" clId="{AB0AE34E-F530-4824-8D7D-10D7A6932F17}" dt="2024-10-23T19:48:51.203" v="45" actId="47"/>
        <pc:sldMkLst>
          <pc:docMk/>
          <pc:sldMk cId="336534369" sldId="334"/>
        </pc:sldMkLst>
      </pc:sldChg>
      <pc:sldChg chg="del">
        <pc:chgData name="Arens, Kristine" userId="ac207c54-c910-4767-8b73-ea28c367bddb" providerId="ADAL" clId="{AB0AE34E-F530-4824-8D7D-10D7A6932F17}" dt="2024-10-23T19:48:51.203" v="45" actId="47"/>
        <pc:sldMkLst>
          <pc:docMk/>
          <pc:sldMk cId="862020593" sldId="335"/>
        </pc:sldMkLst>
      </pc:sldChg>
      <pc:sldChg chg="del">
        <pc:chgData name="Arens, Kristine" userId="ac207c54-c910-4767-8b73-ea28c367bddb" providerId="ADAL" clId="{AB0AE34E-F530-4824-8D7D-10D7A6932F17}" dt="2024-10-23T19:48:51.203" v="45" actId="47"/>
        <pc:sldMkLst>
          <pc:docMk/>
          <pc:sldMk cId="3320962742" sldId="336"/>
        </pc:sldMkLst>
      </pc:sldChg>
      <pc:sldChg chg="del">
        <pc:chgData name="Arens, Kristine" userId="ac207c54-c910-4767-8b73-ea28c367bddb" providerId="ADAL" clId="{AB0AE34E-F530-4824-8D7D-10D7A6932F17}" dt="2024-10-23T19:48:51.203" v="45" actId="47"/>
        <pc:sldMkLst>
          <pc:docMk/>
          <pc:sldMk cId="4090501575" sldId="337"/>
        </pc:sldMkLst>
      </pc:sldChg>
      <pc:sldChg chg="del">
        <pc:chgData name="Arens, Kristine" userId="ac207c54-c910-4767-8b73-ea28c367bddb" providerId="ADAL" clId="{AB0AE34E-F530-4824-8D7D-10D7A6932F17}" dt="2024-10-23T19:48:51.203" v="45" actId="47"/>
        <pc:sldMkLst>
          <pc:docMk/>
          <pc:sldMk cId="732602307" sldId="338"/>
        </pc:sldMkLst>
      </pc:sldChg>
      <pc:sldChg chg="del">
        <pc:chgData name="Arens, Kristine" userId="ac207c54-c910-4767-8b73-ea28c367bddb" providerId="ADAL" clId="{AB0AE34E-F530-4824-8D7D-10D7A6932F17}" dt="2024-10-23T19:49:07.346" v="46" actId="47"/>
        <pc:sldMkLst>
          <pc:docMk/>
          <pc:sldMk cId="675662367" sldId="339"/>
        </pc:sldMkLst>
      </pc:sldChg>
      <pc:sldMasterChg chg="delSldLayout">
        <pc:chgData name="Arens, Kristine" userId="ac207c54-c910-4767-8b73-ea28c367bddb" providerId="ADAL" clId="{AB0AE34E-F530-4824-8D7D-10D7A6932F17}" dt="2024-10-23T19:32:02.648" v="43" actId="47"/>
        <pc:sldMasterMkLst>
          <pc:docMk/>
          <pc:sldMasterMk cId="4237895929" sldId="2147483660"/>
        </pc:sldMasterMkLst>
        <pc:sldLayoutChg chg="del">
          <pc:chgData name="Arens, Kristine" userId="ac207c54-c910-4767-8b73-ea28c367bddb" providerId="ADAL" clId="{AB0AE34E-F530-4824-8D7D-10D7A6932F17}" dt="2024-10-23T19:32:02.648" v="43" actId="47"/>
          <pc:sldLayoutMkLst>
            <pc:docMk/>
            <pc:sldMasterMk cId="4237895929" sldId="2147483660"/>
            <pc:sldLayoutMk cId="927934638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574783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4952307"/>
            <a:ext cx="9144000" cy="463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1774218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339665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BE6AB2-3490-2748-9E67-B0D1C9E9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12" y="0"/>
            <a:ext cx="2693773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790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367174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2463766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/>
        </p:nvCxnSpPr>
        <p:spPr>
          <a:xfrm>
            <a:off x="974127" y="3029213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A153940-985B-0343-8AA0-962B6459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12" y="0"/>
            <a:ext cx="2693773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03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269D8-9185-4B4A-BBD8-98902D1A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7" y="1875184"/>
            <a:ext cx="8287027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50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 userDrawn="1"/>
        </p:nvSpPr>
        <p:spPr>
          <a:xfrm rot="20807991">
            <a:off x="2277002" y="1521427"/>
            <a:ext cx="4855097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Heptagon 9"/>
          <p:cNvSpPr/>
          <p:nvPr userDrawn="1"/>
        </p:nvSpPr>
        <p:spPr>
          <a:xfrm rot="20807991">
            <a:off x="4968287" y="1521429"/>
            <a:ext cx="4855097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96879" y="2449108"/>
            <a:ext cx="7384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u="sng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496879" y="3994666"/>
            <a:ext cx="7384311" cy="38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6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2211570" y="1499192"/>
            <a:ext cx="4560185" cy="3795823"/>
          </a:xfrm>
          <a:prstGeom prst="parallelogram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arallelogram 6"/>
          <p:cNvSpPr/>
          <p:nvPr userDrawn="1"/>
        </p:nvSpPr>
        <p:spPr>
          <a:xfrm>
            <a:off x="5632892" y="1499192"/>
            <a:ext cx="4560185" cy="3795823"/>
          </a:xfrm>
          <a:prstGeom prst="parallelogram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477386"/>
            <a:ext cx="630865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2035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 userDrawn="1"/>
        </p:nvSpPr>
        <p:spPr>
          <a:xfrm>
            <a:off x="5174418" y="1727792"/>
            <a:ext cx="3892061" cy="352121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3228387" y="1727792"/>
            <a:ext cx="3892061" cy="352121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477386"/>
            <a:ext cx="630865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97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ptagon 4"/>
          <p:cNvSpPr/>
          <p:nvPr userDrawn="1"/>
        </p:nvSpPr>
        <p:spPr>
          <a:xfrm rot="20807991">
            <a:off x="2277002" y="1521427"/>
            <a:ext cx="4855097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Heptagon 5"/>
          <p:cNvSpPr/>
          <p:nvPr userDrawn="1"/>
        </p:nvSpPr>
        <p:spPr>
          <a:xfrm rot="20807991">
            <a:off x="4968287" y="1521429"/>
            <a:ext cx="4855097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02199" y="2477386"/>
            <a:ext cx="716634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587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279219" y="-257381"/>
            <a:ext cx="4441655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89898" y="2865034"/>
            <a:ext cx="5830977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8279219" y="-257381"/>
            <a:ext cx="4441655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6889898" y="2865034"/>
            <a:ext cx="5830977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4019" y="2915996"/>
            <a:ext cx="9441712" cy="1848317"/>
          </a:xfrm>
        </p:spPr>
        <p:txBody>
          <a:bodyPr anchor="t">
            <a:noAutofit/>
          </a:bodyPr>
          <a:lstStyle>
            <a:lvl1pPr algn="l">
              <a:defRPr sz="3600" u="sng">
                <a:ln>
                  <a:noFill/>
                </a:ln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1561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557929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450876"/>
            <a:ext cx="768531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357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627502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450876"/>
            <a:ext cx="7685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Phot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FFEA7CF-83E7-764C-ABBA-82BBDBDAE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B506F-BBA1-9842-893B-0EB9BFBD1D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2633" y="2393895"/>
            <a:ext cx="3624710" cy="553998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8098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689"/>
            <a:ext cx="10515600" cy="4388698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11DF5C-863B-494F-85BE-A436C820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479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059" y="365127"/>
            <a:ext cx="10515600" cy="1331865"/>
          </a:xfrm>
        </p:spPr>
        <p:txBody>
          <a:bodyPr/>
          <a:lstStyle/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101"/>
            <a:ext cx="10515600" cy="4018000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9528C-DB51-A24D-915E-2E04DFCB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9DAA7-4BE1-B748-9C7B-DA63BD0E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92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8E5D18-D14C-2E49-8475-3B6767E2DE9A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88"/>
            <a:ext cx="556260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1961" y="1"/>
            <a:ext cx="5636743" cy="63837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FD86F-631F-DB40-8919-BA8E20B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8" y="365127"/>
            <a:ext cx="5636743" cy="1331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458B34-F735-D249-820C-C797A1F1FED6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1F0FA0-1F46-E043-AE59-E8574704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DB5E60-3D00-2445-93A3-D52213C5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01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9024-F68B-C04C-A2AC-E78D62D8E79D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3244" y="2855784"/>
            <a:ext cx="5098757" cy="353793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93243" y="0"/>
            <a:ext cx="2527836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69371" y="0"/>
            <a:ext cx="2527836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2" y="365127"/>
            <a:ext cx="5636743" cy="1331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88"/>
            <a:ext cx="556260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7E0904-C0C0-C444-8526-10F5A0BC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05709-C64C-4E48-ADA0-05F2402F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6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39347" y="1570038"/>
            <a:ext cx="10515600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D72E00-D5A0-3949-A13A-E74226E1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12B3D-5C17-A448-B655-A9DD7C2E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10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UuTYDg9XoI" TargetMode="External"/><Relationship Id="rId2" Type="http://schemas.openxmlformats.org/officeDocument/2006/relationships/hyperlink" Target="https://www.youtube.com/watch?v=pBy1zgt0XPc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skills.github.com/" TargetMode="External"/><Relationship Id="rId4" Type="http://schemas.openxmlformats.org/officeDocument/2006/relationships/hyperlink" Target="https://its.uiowa.edu/linkedin-lear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ristinearens.github.io/testpage-main/" TargetMode="External"/><Relationship Id="rId2" Type="http://schemas.openxmlformats.org/officeDocument/2006/relationships/hyperlink" Target="https://github.com/kristineare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zachmcdaniel.github.io/" TargetMode="External"/><Relationship Id="rId4" Type="http://schemas.openxmlformats.org/officeDocument/2006/relationships/hyperlink" Target="https://mobius21.github.io/markdown-portfol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ineare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7– GitHub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Showcasing your work on your resume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Oct. 24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2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31E81-ED7B-A30E-33B9-066D223B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2 Weeks</a:t>
            </a:r>
          </a:p>
        </p:txBody>
      </p:sp>
      <p:pic>
        <p:nvPicPr>
          <p:cNvPr id="9" name="Content Placeholder 8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783B892-6223-32DC-7588-BBBF7B9B1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5" y="1843313"/>
            <a:ext cx="2206399" cy="2206399"/>
          </a:xfrm>
        </p:spPr>
      </p:pic>
      <p:pic>
        <p:nvPicPr>
          <p:cNvPr id="11" name="Picture 10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F5ACC8D9-AC04-777B-EF39-B5D923E58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14" y="1843313"/>
            <a:ext cx="2203704" cy="2203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B36812-24A9-5AD7-9716-505A3D974843}"/>
              </a:ext>
            </a:extLst>
          </p:cNvPr>
          <p:cNvSpPr txBox="1"/>
          <p:nvPr/>
        </p:nvSpPr>
        <p:spPr>
          <a:xfrm>
            <a:off x="5636988" y="1843313"/>
            <a:ext cx="63082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 WEEK (Oct. 31): Jason Woodson and Jakob Anderson from Foresight Strategy – Discuss Consulting and Data Analytics</a:t>
            </a:r>
          </a:p>
          <a:p>
            <a:endParaRPr lang="en-US" sz="3200" dirty="0"/>
          </a:p>
          <a:p>
            <a:r>
              <a:rPr lang="en-US" sz="3200" dirty="0"/>
              <a:t>FINAL WEEK (Nov. 7): Industry Trends Discussion  </a:t>
            </a:r>
          </a:p>
        </p:txBody>
      </p:sp>
    </p:spTree>
    <p:extLst>
      <p:ext uri="{BB962C8B-B14F-4D97-AF65-F5344CB8AC3E}">
        <p14:creationId xmlns:p14="http://schemas.microsoft.com/office/powerpoint/2010/main" val="23155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9BCC3DF-A16F-52B1-3063-6343FCC0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/>
          <a:lstStyle/>
          <a:p>
            <a:r>
              <a:rPr lang="en-US" dirty="0"/>
              <a:t>Remaining Options – 2 Elective, 1 Required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7030A9-4851-6E20-2DEF-3D2119E5E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9264"/>
            <a:ext cx="10515600" cy="3233548"/>
          </a:xfrm>
          <a:noFill/>
        </p:spPr>
      </p:pic>
    </p:spTree>
    <p:extLst>
      <p:ext uri="{BB962C8B-B14F-4D97-AF65-F5344CB8AC3E}">
        <p14:creationId xmlns:p14="http://schemas.microsoft.com/office/powerpoint/2010/main" val="29568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E7BD-FE90-4B8B-BEDE-00C93B2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C6F8-85C1-4044-8E8B-343B67CF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Next Sessions and Assignments – Great Topics</a:t>
            </a:r>
          </a:p>
        </p:txBody>
      </p:sp>
    </p:spTree>
    <p:extLst>
      <p:ext uri="{BB962C8B-B14F-4D97-AF65-F5344CB8AC3E}">
        <p14:creationId xmlns:p14="http://schemas.microsoft.com/office/powerpoint/2010/main" val="419973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78509" y="2034805"/>
            <a:ext cx="6269625" cy="3413051"/>
          </a:xfrm>
        </p:spPr>
        <p:txBody>
          <a:bodyPr/>
          <a:lstStyle/>
          <a:p>
            <a:r>
              <a:rPr lang="en-US" dirty="0"/>
              <a:t>A really cute cat octopus?</a:t>
            </a:r>
          </a:p>
          <a:p>
            <a:r>
              <a:rPr lang="en-US" dirty="0"/>
              <a:t>Open-source repository for storing software code</a:t>
            </a:r>
          </a:p>
          <a:p>
            <a:r>
              <a:rPr lang="en-US" dirty="0"/>
              <a:t>Allows tracking of iterations (version control)</a:t>
            </a:r>
          </a:p>
          <a:p>
            <a:r>
              <a:rPr lang="en-US" dirty="0"/>
              <a:t>Collaboration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AND…A GREAT WAY TO SHOWCASE YOUR SKILLS TO EMPLOYERS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15" y="3052658"/>
            <a:ext cx="2588169" cy="2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99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What is GitHub</a:t>
            </a:r>
            <a:endParaRPr lang="en-US" sz="2800" dirty="0">
              <a:hlinkClick r:id="rId3"/>
            </a:endParaRPr>
          </a:p>
          <a:p>
            <a:r>
              <a:rPr lang="en-US" sz="2800" dirty="0">
                <a:hlinkClick r:id="rId3"/>
              </a:rPr>
              <a:t>GitHub and Git Basics Video</a:t>
            </a:r>
            <a:endParaRPr lang="en-US" sz="2800" dirty="0"/>
          </a:p>
          <a:p>
            <a:r>
              <a:rPr lang="en-US" sz="2800" dirty="0"/>
              <a:t>Learn more through:</a:t>
            </a:r>
          </a:p>
          <a:p>
            <a:pPr lvl="1"/>
            <a:r>
              <a:rPr lang="en-US" sz="2400" dirty="0">
                <a:hlinkClick r:id="rId4"/>
              </a:rPr>
              <a:t>LinkedIn Learning </a:t>
            </a:r>
            <a:r>
              <a:rPr lang="en-US" sz="2400" dirty="0"/>
              <a:t>– Free to U of Iowa students</a:t>
            </a:r>
          </a:p>
          <a:p>
            <a:pPr lvl="1"/>
            <a:r>
              <a:rPr lang="en-US" sz="2400" dirty="0">
                <a:hlinkClick r:id="rId5"/>
              </a:rPr>
              <a:t>https://skills.github.com/</a:t>
            </a:r>
            <a:r>
              <a:rPr lang="en-US" sz="2400" dirty="0"/>
              <a:t> - Learn how to use GitHub with short interactive activities</a:t>
            </a:r>
          </a:p>
          <a:p>
            <a:r>
              <a:rPr lang="en-US" sz="2800" dirty="0"/>
              <a:t>Upload source code and project samples</a:t>
            </a:r>
          </a:p>
          <a:p>
            <a:r>
              <a:rPr lang="en-US" sz="2800" dirty="0"/>
              <a:t>Add GitHub public link to your resume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62591-328C-7176-C3A1-F4DB808AE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258" y="213785"/>
            <a:ext cx="3655397" cy="22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1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Page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</a:t>
            </a:r>
          </a:p>
          <a:p>
            <a:pPr lvl="1"/>
            <a:r>
              <a:rPr lang="en-US" dirty="0"/>
              <a:t>Kris Arens:  </a:t>
            </a:r>
            <a:r>
              <a:rPr lang="en-US" dirty="0">
                <a:hlinkClick r:id="rId2"/>
              </a:rPr>
              <a:t>https://github.com/kristinearens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Website</a:t>
            </a:r>
          </a:p>
          <a:p>
            <a:pPr lvl="1"/>
            <a:r>
              <a:rPr lang="en-US" dirty="0"/>
              <a:t>Kris’ Sample:  </a:t>
            </a:r>
            <a:r>
              <a:rPr lang="en-US" dirty="0">
                <a:hlinkClick r:id="rId3"/>
              </a:rPr>
              <a:t>https://kristinearens.github.io/testpage-main/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Canny Li Page:  </a:t>
            </a:r>
            <a:r>
              <a:rPr lang="en-US" dirty="0">
                <a:hlinkClick r:id="rId4"/>
              </a:rPr>
              <a:t>https://mobius21.github.io/markdown-portfolio/</a:t>
            </a:r>
            <a:endParaRPr lang="en-US" dirty="0"/>
          </a:p>
          <a:p>
            <a:pPr lvl="1"/>
            <a:r>
              <a:rPr lang="en-US" dirty="0"/>
              <a:t>Zach McDaniel:  </a:t>
            </a:r>
            <a:r>
              <a:rPr lang="en-US" dirty="0">
                <a:hlinkClick r:id="rId5"/>
              </a:rPr>
              <a:t>https://zachmcdaniel.github.io/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on Resumes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782" y="1708996"/>
            <a:ext cx="5928949" cy="3650944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6572655" y="1887167"/>
            <a:ext cx="1245140" cy="2743201"/>
          </a:xfrm>
          <a:prstGeom prst="curvedLeftArrow">
            <a:avLst>
              <a:gd name="adj1" fmla="val 17061"/>
              <a:gd name="adj2" fmla="val 50000"/>
              <a:gd name="adj3" fmla="val 25781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7731" y="1708997"/>
            <a:ext cx="2626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Showcase your work</a:t>
            </a:r>
          </a:p>
          <a:p>
            <a:r>
              <a:rPr lang="en-US" sz="2000" dirty="0"/>
              <a:t>Match repository to projects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Provide: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35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558C9B-3234-D2DB-7802-862530588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248" y="1398811"/>
            <a:ext cx="10174697" cy="39160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055" y="5564378"/>
            <a:ext cx="3859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https://github.com/kristinearens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733259" y="3726100"/>
            <a:ext cx="7393777" cy="10410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rson walking up a stairs">
            <a:extLst>
              <a:ext uri="{FF2B5EF4-FFF2-40B4-BE49-F238E27FC236}">
                <a16:creationId xmlns:a16="http://schemas.microsoft.com/office/drawing/2014/main" id="{8BD61F28-A356-A1EB-88D8-90729F2F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65" b="113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body" sz="quarter" idx="12"/>
          </p:nvPr>
        </p:nvSpPr>
        <p:spPr>
          <a:xfrm>
            <a:off x="1072633" y="2393895"/>
            <a:ext cx="3624710" cy="553998"/>
          </a:xfrm>
        </p:spPr>
        <p:txBody>
          <a:bodyPr wrap="none" anchor="ctr">
            <a:normAutofit/>
          </a:bodyPr>
          <a:lstStyle/>
          <a:p>
            <a:r>
              <a:rPr lang="en-US" dirty="0"/>
              <a:t>What’s Coming Up!</a:t>
            </a:r>
          </a:p>
        </p:txBody>
      </p:sp>
    </p:spTree>
    <p:extLst>
      <p:ext uri="{BB962C8B-B14F-4D97-AF65-F5344CB8AC3E}">
        <p14:creationId xmlns:p14="http://schemas.microsoft.com/office/powerpoint/2010/main" val="1736535487"/>
      </p:ext>
    </p:extLst>
  </p:cSld>
  <p:clrMapOvr>
    <a:masterClrMapping/>
  </p:clrMapOvr>
</p:sld>
</file>

<file path=ppt/theme/theme1.xml><?xml version="1.0" encoding="utf-8"?>
<a:theme xmlns:a="http://schemas.openxmlformats.org/drawingml/2006/main" name="Iowa brand-ppt-template-standard-2020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PT-Template-Standard-2020" id="{FEB5064F-1BAF-457F-BD53-220B2EFBCADC}" vid="{C9548275-2ABB-47A4-A42E-9EB91983E2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08444E58A6C4B9AE1DF9877EF45D6" ma:contentTypeVersion="12" ma:contentTypeDescription="Create a new document." ma:contentTypeScope="" ma:versionID="89f1aef7acedb04cda5a7853b7dcb953">
  <xsd:schema xmlns:xsd="http://www.w3.org/2001/XMLSchema" xmlns:xs="http://www.w3.org/2001/XMLSchema" xmlns:p="http://schemas.microsoft.com/office/2006/metadata/properties" xmlns:ns3="86087b60-7c65-4cad-84e3-71e6946adbff" xmlns:ns4="c6df6735-7358-4702-a365-c1138eed3d9a" targetNamespace="http://schemas.microsoft.com/office/2006/metadata/properties" ma:root="true" ma:fieldsID="f554572cbdaeb54acd8c8260d97346e5" ns3:_="" ns4:_="">
    <xsd:import namespace="86087b60-7c65-4cad-84e3-71e6946adbff"/>
    <xsd:import namespace="c6df6735-7358-4702-a365-c1138eed3d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87b60-7c65-4cad-84e3-71e6946ad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f6735-7358-4702-a365-c1138eed3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96957E-EDE5-4C81-9A2B-A2451BA2A3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62AFF1-82D7-44AF-9B99-69D37FBE42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87b60-7c65-4cad-84e3-71e6946adbff"/>
    <ds:schemaRef ds:uri="c6df6735-7358-4702-a365-c1138eed3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F1E148-EEA3-47A6-906E-AAF3D1044680}">
  <ds:schemaRefs>
    <ds:schemaRef ds:uri="c6df6735-7358-4702-a365-c1138eed3d9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6087b60-7c65-4cad-84e3-71e6946adbf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250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Arial</vt:lpstr>
      <vt:lpstr>Iowa brand-ppt-template-standard-2020</vt:lpstr>
      <vt:lpstr>Session 7– GitHub</vt:lpstr>
      <vt:lpstr>Topics for Today</vt:lpstr>
      <vt:lpstr>GitHub</vt:lpstr>
      <vt:lpstr>What is GitHub</vt:lpstr>
      <vt:lpstr>Getting Started</vt:lpstr>
      <vt:lpstr>GitHub Page Samples</vt:lpstr>
      <vt:lpstr>GitHub on Resumes</vt:lpstr>
      <vt:lpstr>Let’s Take a Look</vt:lpstr>
      <vt:lpstr>PowerPoint Presentation</vt:lpstr>
      <vt:lpstr>Next 2 Weeks</vt:lpstr>
      <vt:lpstr>Remaining Options – 2 Elective, 1 Required</vt:lpstr>
    </vt:vector>
  </TitlesOfParts>
  <Company>The 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Arens, Kristine</dc:creator>
  <cp:lastModifiedBy>Arens, Kristine</cp:lastModifiedBy>
  <cp:revision>58</cp:revision>
  <dcterms:created xsi:type="dcterms:W3CDTF">2021-09-02T18:31:44Z</dcterms:created>
  <dcterms:modified xsi:type="dcterms:W3CDTF">2024-10-24T16:31:39Z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0x010100A4008444E58A6C4B9AE1DF9877EF45D6</vt:lpwstr>
  </property>
</Properties>
</file>