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7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6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7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72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83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1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0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5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5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3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0E84-5A2C-4E57-9B3E-B2C44D93AF28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B736B6-D13E-4FE1-8546-2C3702275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544" y="304800"/>
            <a:ext cx="8774547" cy="4304145"/>
          </a:xfrm>
        </p:spPr>
        <p:txBody>
          <a:bodyPr>
            <a:noAutofit/>
          </a:bodyPr>
          <a:lstStyle/>
          <a:p>
            <a:pPr algn="ctr" fontAlgn="base"/>
            <a:r>
              <a:rPr lang="ru-RU" b="1" i="1" dirty="0" smtClean="0">
                <a:solidFill>
                  <a:srgbClr val="FFFF00"/>
                </a:solidFill>
              </a:rPr>
              <a:t>Новый </a:t>
            </a:r>
            <a:r>
              <a:rPr lang="ru-RU" b="1" i="1" dirty="0">
                <a:solidFill>
                  <a:srgbClr val="FFFF00"/>
                </a:solidFill>
              </a:rPr>
              <a:t>инструмент Origami Studio от Facebook для прототипирования </a:t>
            </a:r>
            <a:r>
              <a:rPr lang="ru-RU" b="1" i="1" dirty="0" smtClean="0">
                <a:solidFill>
                  <a:srgbClr val="FFFF00"/>
                </a:solidFill>
              </a:rPr>
              <a:t>приложений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1998" y="5310909"/>
            <a:ext cx="5597237" cy="15470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Выполнила: Хачатрян </a:t>
            </a:r>
            <a:r>
              <a:rPr lang="ru-RU" sz="2800" b="1" dirty="0"/>
              <a:t>Кристине </a:t>
            </a:r>
            <a:r>
              <a:rPr lang="ru-RU" sz="2800" b="1" dirty="0" smtClean="0"/>
              <a:t>Артуровна, </a:t>
            </a:r>
          </a:p>
          <a:p>
            <a:pPr algn="ctr"/>
            <a:r>
              <a:rPr lang="ru-RU" sz="2800" b="1" dirty="0" smtClean="0"/>
              <a:t>КЭО </a:t>
            </a:r>
            <a:r>
              <a:rPr lang="ru-RU" sz="2800" b="1" dirty="0"/>
              <a:t>2 курс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53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Прототипирование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323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Прототипи́рование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англ. prototyping) этап разработки программного обеспечения, процесс создания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прототи́па программы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макета (черновой, пробной версии) программы, обычно с целью проверки пригодности предлагаемых для применения концепций, архитектурных и/или технологических решений, а также для представления программы заказчику на ранних стадиях процесса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0281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327" y="304800"/>
            <a:ext cx="9060872" cy="23922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Facebook представил новый инструмент для дизайнеров, он предназначен для более быстрого и легкого прототипирования </a:t>
            </a:r>
            <a:r>
              <a:rPr lang="ru-RU" dirty="0" smtClean="0">
                <a:solidFill>
                  <a:srgbClr val="FFFF00"/>
                </a:solidFill>
              </a:rPr>
              <a:t>приложений - </a:t>
            </a:r>
            <a:r>
              <a:rPr lang="en-US" b="1" dirty="0">
                <a:solidFill>
                  <a:srgbClr val="FFFF00"/>
                </a:solidFill>
              </a:rPr>
              <a:t>Origami </a:t>
            </a:r>
            <a:r>
              <a:rPr lang="en-US" b="1" dirty="0" smtClean="0">
                <a:solidFill>
                  <a:srgbClr val="FFFF00"/>
                </a:solidFill>
              </a:rPr>
              <a:t>Studio</a:t>
            </a:r>
            <a:r>
              <a:rPr lang="ru-RU" b="1" dirty="0" smtClean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s://apptractor.ru/wp-content/uploads/2016/04/Screen-Shot-2016-04-13-at-4.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435" y="2542454"/>
            <a:ext cx="616065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1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673" y="365124"/>
            <a:ext cx="9365673" cy="2710585"/>
          </a:xfrm>
        </p:spPr>
        <p:txBody>
          <a:bodyPr>
            <a:noAutofit/>
          </a:bodyPr>
          <a:lstStyle/>
          <a:p>
            <a:pPr algn="ctr" fontAlgn="base"/>
            <a:r>
              <a:rPr lang="ru-RU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Origami Studio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нативен для OS X и использует технологию Core Animation для скорости и стабильности.</a:t>
            </a:r>
            <a:b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сможете выгрузить прототип в реальном времени на экран вашего компьютера как часть среды разработки или на телефон, подключенный к Mac. Прототипы могут быть использованы даже когда подключения к компьютеру нет.</a:t>
            </a:r>
          </a:p>
        </p:txBody>
      </p:sp>
      <p:pic>
        <p:nvPicPr>
          <p:cNvPr id="2050" name="Picture 2" descr="Screen-Shot-2016-04-13-at-4.17.48-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27" y="3297887"/>
            <a:ext cx="8525164" cy="29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909" y="157018"/>
            <a:ext cx="9311443" cy="2767251"/>
          </a:xfrm>
        </p:spPr>
        <p:txBody>
          <a:bodyPr>
            <a:noAutofit/>
          </a:bodyPr>
          <a:lstStyle/>
          <a:p>
            <a:pPr algn="ctr" fontAlgn="base"/>
            <a:r>
              <a:rPr lang="ru-RU" sz="2000" dirty="0">
                <a:solidFill>
                  <a:srgbClr val="FFFF00"/>
                </a:solidFill>
              </a:rPr>
              <a:t>Интерфейс немного напоминает визуальное программирование, старый концепт, который никак не найдет применение в разработке настоящего ПО. Вы берете элементы и соединяете их, но вы не создаете элементы в интегрированной среде разработки. Вместо этого рабочие элементы создаются где-то в другом месте (в данном случае на Facebook). </a:t>
            </a:r>
            <a:r>
              <a:rPr lang="ru-RU" sz="2000" dirty="0" smtClean="0">
                <a:solidFill>
                  <a:srgbClr val="FFFF00"/>
                </a:solidFill>
              </a:rPr>
              <a:t/>
            </a:r>
            <a:br>
              <a:rPr lang="ru-RU" sz="2000" dirty="0" smtClean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/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b="1" dirty="0" smtClean="0">
                <a:solidFill>
                  <a:srgbClr val="FFFF00"/>
                </a:solidFill>
              </a:rPr>
              <a:t>Origami </a:t>
            </a:r>
            <a:r>
              <a:rPr lang="ru-RU" sz="2000" b="1" dirty="0">
                <a:solidFill>
                  <a:srgbClr val="FFFF00"/>
                </a:solidFill>
              </a:rPr>
              <a:t>Studio</a:t>
            </a:r>
            <a:r>
              <a:rPr lang="ru-RU" sz="2000" dirty="0">
                <a:solidFill>
                  <a:srgbClr val="FFFF00"/>
                </a:solidFill>
              </a:rPr>
              <a:t> тоже строго придерживается этого принципа; вы можете управлять элементами дизайна Facebook в </a:t>
            </a:r>
            <a:r>
              <a:rPr lang="ru-RU" sz="2000" b="1" dirty="0">
                <a:solidFill>
                  <a:srgbClr val="FFFF00"/>
                </a:solidFill>
              </a:rPr>
              <a:t>Origami Studio</a:t>
            </a:r>
            <a:r>
              <a:rPr lang="ru-RU" sz="2000" dirty="0">
                <a:solidFill>
                  <a:srgbClr val="FFFF00"/>
                </a:solidFill>
              </a:rPr>
              <a:t>, но вы не сможете создавать дополнительные инструменты.</a:t>
            </a:r>
            <a:endParaRPr lang="ru-RU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creen-Shot-2016-04-13-at-4.36.32-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3149599"/>
            <a:ext cx="8174182" cy="34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0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458" y="190122"/>
            <a:ext cx="9017253" cy="3711921"/>
          </a:xfrm>
        </p:spPr>
        <p:txBody>
          <a:bodyPr>
            <a:noAutofit/>
          </a:bodyPr>
          <a:lstStyle/>
          <a:p>
            <a:pPr algn="ctr" fontAlgn="base"/>
            <a:r>
              <a:rPr lang="ru-RU" sz="1800" dirty="0">
                <a:solidFill>
                  <a:srgbClr val="FFFF00"/>
                </a:solidFill>
              </a:rPr>
              <a:t>Например, вы можете создать активную кнопку, но не сможете изменить её форму. В примере Facebook можно изменить прозрачность и размер.</a:t>
            </a:r>
            <a:br>
              <a:rPr lang="ru-RU" sz="1800" dirty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/>
            </a:r>
            <a:br>
              <a:rPr lang="ru-RU" sz="1800" dirty="0" smtClean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>Хотя </a:t>
            </a:r>
            <a:r>
              <a:rPr lang="ru-RU" sz="1800" dirty="0">
                <a:solidFill>
                  <a:srgbClr val="FFFF00"/>
                </a:solidFill>
              </a:rPr>
              <a:t>в </a:t>
            </a:r>
            <a:r>
              <a:rPr lang="ru-RU" sz="1800" b="1" dirty="0">
                <a:solidFill>
                  <a:srgbClr val="FFFF00"/>
                </a:solidFill>
              </a:rPr>
              <a:t>Origami Studio</a:t>
            </a:r>
            <a:r>
              <a:rPr lang="ru-RU" sz="1800" dirty="0">
                <a:solidFill>
                  <a:srgbClr val="FFFF00"/>
                </a:solidFill>
              </a:rPr>
              <a:t> встроены такие элементы как цвет заливки или текстовые слои. Вы даже можете изменить область нажатия кнопки.</a:t>
            </a:r>
            <a:br>
              <a:rPr lang="ru-RU" sz="1800" dirty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/>
            </a:r>
            <a:br>
              <a:rPr lang="ru-RU" sz="1800" dirty="0" smtClean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>Главная </a:t>
            </a:r>
            <a:r>
              <a:rPr lang="ru-RU" sz="1800" dirty="0">
                <a:solidFill>
                  <a:srgbClr val="FFFF00"/>
                </a:solidFill>
              </a:rPr>
              <a:t>миссия </a:t>
            </a:r>
            <a:r>
              <a:rPr lang="ru-RU" sz="1800" b="1" dirty="0">
                <a:solidFill>
                  <a:srgbClr val="FFFF00"/>
                </a:solidFill>
              </a:rPr>
              <a:t>Origami Studio</a:t>
            </a:r>
            <a:r>
              <a:rPr lang="ru-RU" sz="1800" dirty="0">
                <a:solidFill>
                  <a:srgbClr val="FFFF00"/>
                </a:solidFill>
              </a:rPr>
              <a:t> – прототипирование согласно языку дизайна Facebook, который обычно изрядно усложняет стоковые дизайны iOS или Android. Есть неплохие анимации, и в библиотеке присутствуют даже некоторые стоковые элементы iOS, например, пуш-уведомления.</a:t>
            </a:r>
            <a:br>
              <a:rPr lang="ru-RU" sz="1800" dirty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/>
            </a:r>
            <a:br>
              <a:rPr lang="ru-RU" sz="1800" dirty="0" smtClean="0">
                <a:solidFill>
                  <a:srgbClr val="FFFF00"/>
                </a:solidFill>
              </a:rPr>
            </a:br>
            <a:r>
              <a:rPr lang="ru-RU" sz="1800" dirty="0" smtClean="0">
                <a:solidFill>
                  <a:srgbClr val="FFFF00"/>
                </a:solidFill>
              </a:rPr>
              <a:t>Этот </a:t>
            </a:r>
            <a:r>
              <a:rPr lang="ru-RU" sz="1800" dirty="0">
                <a:solidFill>
                  <a:srgbClr val="FFFF00"/>
                </a:solidFill>
              </a:rPr>
              <a:t>инструмент использует сам Facebook и теперь открывает его для нас. Он будет абсолютно бесплатным, правда придется немного подождать.</a:t>
            </a:r>
          </a:p>
        </p:txBody>
      </p:sp>
      <p:pic>
        <p:nvPicPr>
          <p:cNvPr id="6146" name="Picture 2" descr="Screen-Shot-2016-04-13-at-4.47.25-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041" y="4028792"/>
            <a:ext cx="7048500" cy="25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13987"/>
            <a:ext cx="8596668" cy="502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/>
          </a:p>
          <a:p>
            <a:pPr marL="0" indent="0" algn="ctr">
              <a:buNone/>
            </a:pPr>
            <a:r>
              <a:rPr lang="ru-RU" sz="8800" b="1" dirty="0" smtClean="0">
                <a:solidFill>
                  <a:srgbClr val="FFFF00"/>
                </a:solidFill>
              </a:rPr>
              <a:t>Спасибо за внимание</a:t>
            </a:r>
            <a:endParaRPr lang="ru-RU" sz="8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0730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101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Грань</vt:lpstr>
      <vt:lpstr>Новый инструмент Origami Studio от Facebook для прототипирования приложений</vt:lpstr>
      <vt:lpstr>Прототипирование</vt:lpstr>
      <vt:lpstr>Facebook представил новый инструмент для дизайнеров, он предназначен для более быстрого и легкого прототипирования приложений - Origami Studio.</vt:lpstr>
      <vt:lpstr>Origami Studio нативен для OS X и использует технологию Core Animation для скорости и стабильности.  Вы сможете выгрузить прототип в реальном времени на экран вашего компьютера как часть среды разработки или на телефон, подключенный к Mac. Прототипы могут быть использованы даже когда подключения к компьютеру нет.</vt:lpstr>
      <vt:lpstr>Интерфейс немного напоминает визуальное программирование, старый концепт, который никак не найдет применение в разработке настоящего ПО. Вы берете элементы и соединяете их, но вы не создаете элементы в интегрированной среде разработки. Вместо этого рабочие элементы создаются где-то в другом месте (в данном случае на Facebook).   Origami Studio тоже строго придерживается этого принципа; вы можете управлять элементами дизайна Facebook в Origami Studio, но вы не сможете создавать дополнительные инструменты.</vt:lpstr>
      <vt:lpstr>Например, вы можете создать активную кнопку, но не сможете изменить её форму. В примере Facebook можно изменить прозрачность и размер.  Хотя в Origami Studio встроены такие элементы как цвет заливки или текстовые слои. Вы даже можете изменить область нажатия кнопки.  Главная миссия Origami Studio – прототипирование согласно языку дизайна Facebook, который обычно изрядно усложняет стоковые дизайны iOS или Android. Есть неплохие анимации, и в библиотеке присутствуют даже некоторые стоковые элементы iOS, например, пуш-уведомления.  Этот инструмент использует сам Facebook и теперь открывает его для нас. Он будет абсолютно бесплатным, правда придется немного подождать.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2021-10-04T21:09:54Z</dcterms:created>
  <dcterms:modified xsi:type="dcterms:W3CDTF">2021-10-04T21:47:17Z</dcterms:modified>
</cp:coreProperties>
</file>