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3" r:id="rId4"/>
    <p:sldId id="264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56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7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43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2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3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03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85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0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27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A240F5-A756-4663-AE20-3314105F508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06BDF1-293A-4729-805A-448C06875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5-int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7117" y="0"/>
            <a:ext cx="11244404" cy="511520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Самостоятельная работа. Дисциплина «Управление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-проектами для корпоративного обучения».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 Инвариантная самостоятельная работа.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презентации-глоссария на тему «Гибкая методология SCRUM в образовательном процессе» средствами веб-технологий HTML, CSS, JS (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оформление его в виде веб-сайта с использованием сервиса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050" dirty="0" smtClean="0">
                <a:solidFill>
                  <a:srgbClr val="002060"/>
                </a:solidFill>
              </a:rPr>
              <a:t/>
            </a:r>
            <a:br>
              <a:rPr lang="ru-RU" sz="1050" dirty="0" smtClean="0">
                <a:solidFill>
                  <a:srgbClr val="002060"/>
                </a:solidFill>
              </a:rPr>
            </a:br>
            <a:endParaRPr lang="ru-RU" sz="105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88872" y="5815585"/>
            <a:ext cx="7303128" cy="10424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3600" b="1" dirty="0" smtClean="0"/>
              <a:t>Хачатрян Кристине Артуровна, КЭО 2 курс</a:t>
            </a:r>
            <a:endParaRPr lang="ru-RU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4" y="371191"/>
            <a:ext cx="10646876" cy="6138251"/>
          </a:xfrm>
        </p:spPr>
        <p:txBody>
          <a:bodyPr>
            <a:noAutofit/>
          </a:bodyPr>
          <a:lstStyle/>
          <a:p>
            <a:pPr>
              <a:buClr>
                <a:srgbClr val="BAA92A"/>
              </a:buClr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 HTML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язык гипертекстовой разметки, на котором пишется «скелет» сайта. Если провести аналогию с домом, то это каркас. Грубо говоря, вы строите разметку, на которую после будет ложиться оформление.</a:t>
            </a:r>
          </a:p>
          <a:p>
            <a:pPr>
              <a:buClr>
                <a:srgbClr val="BAA92A"/>
              </a:buClr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BAA92A"/>
              </a:buClr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 CSS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каскадные таблицы стилей или то самое оформление.</a:t>
            </a:r>
          </a:p>
          <a:p>
            <a:pPr>
              <a:buClr>
                <a:srgbClr val="BAA92A"/>
              </a:buClr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BAA92A"/>
              </a:buClr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 JavaScript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язык программирования, который обеспечивает функциональность. Вы можете взаимодействовать с вещами в вашем доме — включать и выключать свет, бытовую технику, воду и многое другое. Вы точно так же можете взаимодействовать с сайтом, нажимая кнопки, наводя курсор на изображения и заполняя формы. JavaScript обрабатывает все эти взаимодействия, и, как язык сценариев, он может предоставлять правила и логику для определения того, что должно произойти дальше.</a:t>
            </a:r>
          </a:p>
          <a:p>
            <a:pPr>
              <a:buClr>
                <a:srgbClr val="BAA92A"/>
              </a:buClr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BAA92A"/>
              </a:buClr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 Show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первый формат для создания презентаций прямо в браузере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BAA92A"/>
              </a:buClr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BAA92A"/>
              </a:buClr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кросс-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 идей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 Show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 Эрика Мейера, пример презентации.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«S5»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потому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 полном названии целых пять букв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Simple Standards-Based Slide Show System.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4" y="371191"/>
            <a:ext cx="10646876" cy="6138251"/>
          </a:xfrm>
        </p:spPr>
        <p:txBody>
          <a:bodyPr>
            <a:noAutofit/>
          </a:bodyPr>
          <a:lstStyle/>
          <a:p>
            <a:pPr>
              <a:buClr>
                <a:srgbClr val="92527D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CSSS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Аббревиатура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расшифровывается как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в переводе означает «каскадные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стилей». Это язык разметки, используемый для визуального оформления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веб-сайтов.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92527D"/>
              </a:buClr>
              <a:buSzPct val="200000"/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92527D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открытым исходным кодом.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инструмент, который позволяет любому пользователю с веб-браузером создавать полнофункциональные и красивые презентации бесплатно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92527D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92527D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Prezi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инструмент для создания интерактивной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онлайн, с большим количеством возможностей для визуализации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презентаций, посредством использования видеоматериалов, графики и др.</a:t>
            </a:r>
          </a:p>
          <a:p>
            <a:pPr marL="0" indent="0">
              <a:buClr>
                <a:srgbClr val="92527D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92527D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 Шаблон для Google I/O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корпоративный движок для презентаций от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тщательно проработанными стилями, отдельным окном для заметок докладчика. Он прекрасно подходит для технических докладов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92527D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92527D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 Standards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 веб-разработчиков, использующих открытые стандарты: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</a:p>
          <a:p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374"/>
            <a:ext cx="10515600" cy="62469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u="sng" dirty="0" smtClean="0"/>
              <a:t>Термины:</a:t>
            </a:r>
            <a:endParaRPr lang="ru-RU" sz="3600" b="1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0079"/>
            <a:ext cx="9913545" cy="5893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 1. EduScrum                     2. Методика </a:t>
            </a:r>
            <a:r>
              <a:rPr lang="en-GB" dirty="0" smtClean="0"/>
              <a:t>eduScrum</a:t>
            </a:r>
            <a:r>
              <a:rPr lang="ru-RU" dirty="0" smtClean="0"/>
              <a:t>                    </a:t>
            </a:r>
            <a:r>
              <a:rPr lang="en-US" dirty="0" smtClean="0"/>
              <a:t>3. </a:t>
            </a:r>
            <a:r>
              <a:rPr lang="ru-RU" dirty="0" smtClean="0"/>
              <a:t>Подход </a:t>
            </a:r>
            <a:r>
              <a:rPr lang="en-GB" dirty="0" smtClean="0"/>
              <a:t>eduScrum </a:t>
            </a:r>
            <a:r>
              <a:rPr lang="ru-RU" dirty="0"/>
              <a:t> </a:t>
            </a:r>
            <a:r>
              <a:rPr lang="ru-RU" dirty="0" smtClean="0"/>
              <a:t>                        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4. «</a:t>
            </a:r>
            <a:r>
              <a:rPr lang="ru-RU" dirty="0" smtClean="0"/>
              <a:t>Скрам</a:t>
            </a:r>
            <a:r>
              <a:rPr lang="en-US" dirty="0" smtClean="0"/>
              <a:t>» (Daily Scrum Meeting) </a:t>
            </a:r>
            <a:r>
              <a:rPr lang="ru-RU" dirty="0" smtClean="0"/>
              <a:t>           5. </a:t>
            </a:r>
            <a:r>
              <a:rPr lang="en-GB" dirty="0" smtClean="0"/>
              <a:t>Scrum</a:t>
            </a:r>
            <a:r>
              <a:rPr lang="ru-RU" dirty="0" smtClean="0"/>
              <a:t>-мастер</a:t>
            </a:r>
            <a:r>
              <a:rPr lang="en-GB" dirty="0" smtClean="0"/>
              <a:t> </a:t>
            </a:r>
            <a:r>
              <a:rPr lang="ru-RU" dirty="0"/>
              <a:t> </a:t>
            </a:r>
            <a:r>
              <a:rPr lang="ru-RU" dirty="0" smtClean="0"/>
              <a:t>              6. </a:t>
            </a:r>
            <a:r>
              <a:rPr lang="en-GB" dirty="0" smtClean="0"/>
              <a:t>Scrum </a:t>
            </a:r>
            <a:r>
              <a:rPr lang="ru-RU" dirty="0"/>
              <a:t> </a:t>
            </a:r>
            <a:r>
              <a:rPr lang="ru-RU" dirty="0" smtClean="0"/>
              <a:t>              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7. </a:t>
            </a:r>
            <a:r>
              <a:rPr lang="en-GB" dirty="0" smtClean="0"/>
              <a:t>Scrum</a:t>
            </a:r>
            <a:r>
              <a:rPr lang="ru-RU" dirty="0" smtClean="0"/>
              <a:t>-команда                             8. Спринт                     9. Скрам-карта                </a:t>
            </a:r>
          </a:p>
          <a:p>
            <a:pPr marL="0" indent="0">
              <a:buNone/>
            </a:pPr>
            <a:r>
              <a:rPr lang="ru-RU" dirty="0" smtClean="0"/>
              <a:t>           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10. Скрам-доска</a:t>
            </a:r>
            <a:r>
              <a:rPr lang="ru-RU" dirty="0"/>
              <a:t> </a:t>
            </a:r>
            <a:r>
              <a:rPr lang="ru-RU" dirty="0" smtClean="0"/>
              <a:t>             11. Итеративный подход</a:t>
            </a:r>
            <a:r>
              <a:rPr lang="ru-RU" dirty="0"/>
              <a:t> </a:t>
            </a:r>
            <a:r>
              <a:rPr lang="ru-RU" dirty="0" smtClean="0"/>
              <a:t>                12. Интеграция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13. Владелец продукта (Product owner)            14. Журнал спринта (Sprint Backlog)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15. Время между итерациями</a:t>
            </a:r>
            <a:r>
              <a:rPr lang="ru-RU" dirty="0"/>
              <a:t> </a:t>
            </a:r>
            <a:r>
              <a:rPr lang="ru-RU" dirty="0" smtClean="0"/>
              <a:t>      16. Длина итерации          17. Бэклог</a:t>
            </a:r>
            <a:r>
              <a:rPr lang="en-GB" dirty="0" smtClean="0"/>
              <a:t> </a:t>
            </a:r>
            <a:r>
              <a:rPr lang="ru-RU" dirty="0" smtClean="0"/>
              <a:t>продукта</a:t>
            </a:r>
            <a:r>
              <a:rPr lang="ru-RU" dirty="0"/>
              <a:t> </a:t>
            </a:r>
            <a:r>
              <a:rPr lang="ru-RU" dirty="0" smtClean="0"/>
              <a:t>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18. Бэклог (Product Backlog)       19. «Обзор спринта»       20. Техническое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6515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374"/>
            <a:ext cx="10515600" cy="62469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u="sng" dirty="0" smtClean="0"/>
              <a:t>Термины:</a:t>
            </a:r>
            <a:endParaRPr lang="ru-RU" sz="3600" b="1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60079"/>
            <a:ext cx="10031240" cy="5893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21. Система контроля версий         22. </a:t>
            </a:r>
            <a:r>
              <a:rPr lang="en-GB" dirty="0" smtClean="0"/>
              <a:t>Digital </a:t>
            </a:r>
            <a:r>
              <a:rPr lang="ru-RU" dirty="0" smtClean="0"/>
              <a:t>       23. Мобильный</a:t>
            </a:r>
            <a:r>
              <a:rPr lang="en-GB" dirty="0" smtClean="0"/>
              <a:t> </a:t>
            </a:r>
            <a:r>
              <a:rPr lang="ru-RU" dirty="0" smtClean="0"/>
              <a:t>разработчик               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24. Трекер                    25. </a:t>
            </a:r>
            <a:r>
              <a:rPr lang="en-GB" dirty="0" smtClean="0"/>
              <a:t>CASE</a:t>
            </a:r>
            <a:r>
              <a:rPr lang="ru-RU" dirty="0" smtClean="0"/>
              <a:t>-средство</a:t>
            </a:r>
            <a:r>
              <a:rPr lang="en-GB" dirty="0" smtClean="0"/>
              <a:t> </a:t>
            </a:r>
            <a:r>
              <a:rPr lang="ru-RU" dirty="0" smtClean="0"/>
              <a:t>                       26. </a:t>
            </a:r>
            <a:r>
              <a:rPr lang="en-GB" dirty="0" smtClean="0"/>
              <a:t>Agile </a:t>
            </a:r>
            <a:r>
              <a:rPr lang="ru-RU" dirty="0" smtClean="0"/>
              <a:t>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27. Покер планирования (Scrum poker)         28. </a:t>
            </a:r>
            <a:r>
              <a:rPr lang="en-GB" dirty="0" smtClean="0"/>
              <a:t>SmartGit </a:t>
            </a:r>
            <a:r>
              <a:rPr lang="ru-RU" dirty="0" smtClean="0"/>
              <a:t>        29. </a:t>
            </a:r>
            <a:r>
              <a:rPr lang="en-GB" dirty="0" smtClean="0"/>
              <a:t>Git  </a:t>
            </a:r>
            <a:r>
              <a:rPr lang="ru-RU" dirty="0" smtClean="0"/>
              <a:t>        30.Trello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31.Дейли (</a:t>
            </a:r>
            <a:r>
              <a:rPr lang="ru-RU" dirty="0" err="1" smtClean="0"/>
              <a:t>Daily</a:t>
            </a:r>
            <a:r>
              <a:rPr lang="ru-RU" dirty="0" smtClean="0"/>
              <a:t>)        32. Методология</a:t>
            </a:r>
            <a:r>
              <a:rPr lang="en-GB" dirty="0" smtClean="0"/>
              <a:t> </a:t>
            </a:r>
            <a:r>
              <a:rPr lang="ru-RU" dirty="0" smtClean="0"/>
              <a:t>разработки</a:t>
            </a:r>
            <a:r>
              <a:rPr lang="en-GB" dirty="0" smtClean="0"/>
              <a:t> </a:t>
            </a:r>
            <a:r>
              <a:rPr lang="ru-RU" dirty="0" smtClean="0"/>
              <a:t>      33. Управление</a:t>
            </a:r>
            <a:r>
              <a:rPr lang="en-GB" dirty="0" smtClean="0"/>
              <a:t> </a:t>
            </a:r>
            <a:r>
              <a:rPr lang="ru-RU" dirty="0" smtClean="0"/>
              <a:t>проектом</a:t>
            </a:r>
            <a:r>
              <a:rPr lang="en-GB" dirty="0" smtClean="0"/>
              <a:t> </a:t>
            </a:r>
            <a:r>
              <a:rPr lang="ru-RU" dirty="0" smtClean="0"/>
              <a:t>          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34. </a:t>
            </a:r>
            <a:r>
              <a:rPr lang="en-GB" dirty="0" smtClean="0"/>
              <a:t>IT</a:t>
            </a:r>
            <a:r>
              <a:rPr lang="ru-RU" dirty="0" smtClean="0"/>
              <a:t>-ПРОЕКТ        35. Веб-разработка</a:t>
            </a:r>
            <a:r>
              <a:rPr lang="en-GB" dirty="0" smtClean="0"/>
              <a:t> </a:t>
            </a:r>
            <a:r>
              <a:rPr lang="ru-RU" dirty="0" smtClean="0"/>
              <a:t>      36. </a:t>
            </a:r>
            <a:r>
              <a:rPr lang="en-GB" dirty="0" smtClean="0"/>
              <a:t>CodePen </a:t>
            </a:r>
            <a:r>
              <a:rPr lang="ru-RU" dirty="0" smtClean="0"/>
              <a:t>          37. HTML            38. CSS         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39. JavaScript       40. </a:t>
            </a:r>
            <a:r>
              <a:rPr lang="en-GB" dirty="0" smtClean="0"/>
              <a:t>Opera Show</a:t>
            </a:r>
            <a:r>
              <a:rPr lang="ru-RU" dirty="0" smtClean="0"/>
              <a:t>        41. </a:t>
            </a:r>
            <a:r>
              <a:rPr lang="en-GB" dirty="0" smtClean="0"/>
              <a:t>S</a:t>
            </a:r>
            <a:r>
              <a:rPr lang="ru-RU" dirty="0" smtClean="0"/>
              <a:t>5</a:t>
            </a:r>
            <a:r>
              <a:rPr lang="en-GB" dirty="0" smtClean="0"/>
              <a:t> </a:t>
            </a:r>
            <a:r>
              <a:rPr lang="ru-RU" dirty="0" smtClean="0"/>
              <a:t>      </a:t>
            </a:r>
            <a:r>
              <a:rPr lang="en-GB" dirty="0" smtClean="0"/>
              <a:t>42. CSSS </a:t>
            </a:r>
            <a:r>
              <a:rPr lang="ru-RU" dirty="0" smtClean="0"/>
              <a:t>      </a:t>
            </a:r>
            <a:r>
              <a:rPr lang="en-US" dirty="0" smtClean="0"/>
              <a:t>43. </a:t>
            </a:r>
            <a:r>
              <a:rPr lang="en-GB" dirty="0" smtClean="0"/>
              <a:t>Reveal</a:t>
            </a:r>
            <a:r>
              <a:rPr lang="en-US" dirty="0" smtClean="0"/>
              <a:t>.</a:t>
            </a:r>
            <a:r>
              <a:rPr lang="en-GB" dirty="0" smtClean="0"/>
              <a:t>js </a:t>
            </a:r>
            <a:r>
              <a:rPr lang="ru-RU" dirty="0" smtClean="0"/>
              <a:t>     </a:t>
            </a:r>
            <a:r>
              <a:rPr lang="en-US" dirty="0" smtClean="0"/>
              <a:t>44. </a:t>
            </a:r>
            <a:r>
              <a:rPr lang="en-GB" dirty="0" smtClean="0"/>
              <a:t>Prezi</a:t>
            </a:r>
            <a:r>
              <a:rPr lang="ru-RU" dirty="0" smtClean="0"/>
              <a:t>        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</a:t>
            </a:r>
            <a:r>
              <a:rPr lang="en-US" dirty="0" smtClean="0"/>
              <a:t>45. </a:t>
            </a:r>
            <a:r>
              <a:rPr lang="ru-RU" dirty="0" smtClean="0"/>
              <a:t>Шаблон для</a:t>
            </a:r>
            <a:r>
              <a:rPr lang="en-US" dirty="0" smtClean="0"/>
              <a:t> Google I/O </a:t>
            </a:r>
            <a:r>
              <a:rPr lang="ru-RU" dirty="0" smtClean="0"/>
              <a:t>          46. </a:t>
            </a:r>
            <a:r>
              <a:rPr lang="en-GB" dirty="0" smtClean="0"/>
              <a:t>Web Standards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7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71191"/>
            <a:ext cx="10773623" cy="6138251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EduScrum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адаптация методологии Scrum 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образования.</a:t>
            </a: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Методика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eduScrum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система организации обучения, которая помогает вовлечь учеников в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процесс 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развивать навыки будущего. Она была разработана на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методологии управления командными проектами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Эта методология позволяет создавать технологические продукты за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промежуток времени.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Подход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пример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-технологии, которую специально разработали, чтобы применять в образовании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«Скрам»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Scrum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пятнадцатиминутное совещание, цель которого — достичь понимания того, что произошло со времени предыдущего совещания, скорректировать рабочий план к реалиям сегодняшнего дня и обозначить пути решения существующих проблем. Его проводит Scrum-мастер.</a:t>
            </a:r>
          </a:p>
          <a:p>
            <a:pPr marL="0" indent="0">
              <a:buClr>
                <a:srgbClr val="0070C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-мастер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специалист, который помогает команде разрабатывать продукт с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гибких подходов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методов разработки проектов, основанный на командном решении задач и позволяющий в короткие сроки создавать продукты с максимально возможной для клиентов ценностью.</a:t>
            </a: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200000"/>
              <a:buFont typeface="Wingdings" panose="05000000000000000000" pitchFamily="2" charset="2"/>
              <a:buChar char="q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несколько человек, которые работают на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результат 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единое целое. Каждый стремится к общей цели. Группа, состоящая из пяти–девяти самостоятельных, инициативных программистов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6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4" y="371191"/>
            <a:ext cx="10710250" cy="61382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Спринт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часть учебного материала, позволяющая достичь определенных результатов за ограниченный промежуток времени.</a:t>
            </a: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Скрам-карта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упорядоченный (и полный) список целей обучения и подходов к работе, учебных материалов. </a:t>
            </a: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Скрам-доска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единственный визуальный атрибут методологий. Инструмент, который позволяет следить за актуальными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Итеративный подход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последовательность нарастающих шагов или итераций.</a:t>
            </a: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Интеграция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 лат.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«соединение») — это процесс объединения частей в целое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FFC00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Владелец продукта (Product owner)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человек, ответственный пиритизацию требований и часто за их создание, т.к. программа разрабатывается не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единого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заказчика, а доступ к ней будет осуществляться при помощи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подписок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формируется список требований согласно рынку отрасли(исследованию), для которого разрабатывается приложение.</a:t>
            </a: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C0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Журнал спринта (Sprint Backlog)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содержит истории пользователей, которые команда отобрала для реализации в следующем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спринте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4" y="371191"/>
            <a:ext cx="10674036" cy="6138251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Время между итерациями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время принятия основополагающих решений, влияющих на ход всего проекта. Во время итерации никакие изменения извне не могут быть сделаны.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Длина итерации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величина экспериментальная.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Бэклог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упорядоченный, «плоский» (без иерархии) список элементов планирования проекта (продукта). В качестве элементов планирования могут выступать: функциональные элементы (функции)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требования, задачи, которые нужно выполнить, иные характеристики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 д. Как правило,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представлены в форме пользовательских историй (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располагаются в порядке приоритета, его определяет владелец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Бэклог (Product Backlog)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— нераспределенный список всех задач.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«Обзор спринта»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из 5 Мероприятий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Скрама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проводится в конце Спринта, перед Ретроспективой. В нем принимает участие вся Скрам-команда и лица, заинтересованные в продукте.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Техническое задание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или несколько документов, определяющих цель, структуру, свойства и методы какого-либо проекта, и исключающие двусмысленное толкование различными исполнителями.</a:t>
            </a:r>
          </a:p>
          <a:p>
            <a:pPr marL="0" indent="0">
              <a:buClr>
                <a:srgbClr val="00B050"/>
              </a:buClr>
              <a:buSzPct val="20000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50"/>
              </a:buClr>
              <a:buSzPct val="200000"/>
              <a:buFont typeface="Wingdings" panose="05000000000000000000" pitchFamily="2" charset="2"/>
              <a:buChar char="v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 Система контроля версий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система, которая регистрирует все изменения в файлах. В централизованных системах контроля версий (CVS,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Perforce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есть центральный сервер, на котором хранятся все данные, и ряд клиентов, получающих из него копии файлов. В таких системах всегда понятно, кто чем занимается в проекте, и их проще администрировать.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1482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4" y="371191"/>
            <a:ext cx="10737410" cy="6138251"/>
          </a:xfrm>
        </p:spPr>
        <p:txBody>
          <a:bodyPr>
            <a:noAutofit/>
          </a:bodyPr>
          <a:lstStyle/>
          <a:p>
            <a:pPr fontAlgn="ctr">
              <a:buClr>
                <a:srgbClr val="FF0000"/>
              </a:buClr>
              <a:buSzPct val="200000"/>
              <a:buFont typeface="Courier New" panose="02070309020205020404" pitchFamily="49" charset="0"/>
              <a:buChar char="o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маркетинг, использующий цифровые технологии для привлечения потенциальных клиентов и удержания их в качестве потребителей.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200000"/>
              <a:buFont typeface="Courier New" panose="02070309020205020404" pitchFamily="49" charset="0"/>
              <a:buChar char="o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Мобильный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программист, который пишет приложения для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мобильных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устройств.</a:t>
            </a:r>
          </a:p>
          <a:p>
            <a:pPr marL="0" indent="0">
              <a:buClr>
                <a:srgbClr val="FF000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200000"/>
              <a:buFont typeface="Courier New" panose="02070309020205020404" pitchFamily="49" charset="0"/>
              <a:buChar char="o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Трекер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системы отслеживания задач сопровождения объектов. </a:t>
            </a:r>
          </a:p>
          <a:p>
            <a:pPr marL="0" indent="0">
              <a:buClr>
                <a:srgbClr val="FF000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200000"/>
              <a:buFont typeface="Courier New" panose="02070309020205020404" pitchFamily="49" charset="0"/>
              <a:buChar char="o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-средство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любое программное средство, автоматизирующее. совокупность процессов жизненного цикла программного обеспечения и обладающее следующими особенностями: наличием мощных графических средств для описания и документирования информационных систем, обеспечивающим удобный.</a:t>
            </a:r>
          </a:p>
          <a:p>
            <a:pPr marL="0" indent="0">
              <a:buClr>
                <a:srgbClr val="FF0000"/>
              </a:buClr>
              <a:buSzPct val="200000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200000"/>
              <a:buFont typeface="Courier New" panose="02070309020205020404" pitchFamily="49" charset="0"/>
              <a:buChar char="o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узком понимании) – это собирательное слово для большого количества «гибких» подходов, которые применяются при создании и разработке продуктов программного обеспечения. В более широком,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определенный склад мышления и особенности, которыми характеризуются все эти подходы. И если обращаться к более широкому подходу, то можно прийти к идее, что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реализовать не только в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-сфере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SzPct val="200000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71191"/>
            <a:ext cx="10683089" cy="6138251"/>
          </a:xfrm>
        </p:spPr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 Покер планирования (Scrum poker)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техника оценки, основанная на достижении договорённости, главным образом используемая для оценки сложности предстоящей работы или относительного объёма решаемых задач при разработке программного обеспечения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7030A0"/>
              </a:buClr>
              <a:buNone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SmartGit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удобный визуальный клиент для управления разными версиями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Git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SmartGit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пожалуй, лучшая программа для разработки открытого кода и программного обеспечения. Она отлично подойдет пользователям, которых не устраивает стандартная оболочка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Git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в отличие от нее в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SmartGit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 удобный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интерфейс, на изучение которого потребуется минимум времени.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консольная утилита, для отслеживания и ведения истории изменения файлов, в вашем проекте.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30.Trello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пачки карточек. Каждая пачка показывает состояние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любого проекта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7030A0"/>
              </a:buCl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31.Дейли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ежедневные встречи для планирования и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71191"/>
            <a:ext cx="10728357" cy="6138251"/>
          </a:xfrm>
        </p:spPr>
        <p:txBody>
          <a:bodyPr>
            <a:noAutofit/>
          </a:bodyPr>
          <a:lstStyle/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 Методология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управлению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разработкой. Т.е. те правила, техники и принципы, которые позволяют делать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 эффективной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26BE8F"/>
              </a:buCl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 Управление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организации, планирования, руководства и координации людских и материальных ресурсов на протяжении жизненного цикла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путём применения современных методов и техники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определённых в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проекте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по составу и объёму работ, стоимости, времени и качеству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34. 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(в узком понимании) - это запланированные и задокументированные работы (=Проект), связанные с оценкой, выбором, модернизацией, адаптацией, кастомизацией, настройкой, внедрением, тестированием, описанием, интеграцией Информационных систем в определённой бизнес-области (в данном случае - в банковской деятельности).</a:t>
            </a: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35. Веб-разработка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процесс создания веб-сайта или веб-приложения. Основными этапами процесса являются веб-дизайн, вёрстка страниц, программирование на стороне клиента и сервера, а также конфигурирование веб-сервера.</a:t>
            </a: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6BE8F"/>
              </a:buClr>
              <a:buFont typeface="Wingdings" panose="05000000000000000000" pitchFamily="2" charset="2"/>
              <a:buChar char="§"/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CodePen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популярный онлайн-редактор для веб-разработчиков с мгновенным отображением результата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158</TotalTime>
  <Words>153</Words>
  <Application>Microsoft Office PowerPoint</Application>
  <PresentationFormat>Широкоэкранный</PresentationFormat>
  <Paragraphs>114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Courier New</vt:lpstr>
      <vt:lpstr>Times New Roman</vt:lpstr>
      <vt:lpstr>Wingdings</vt:lpstr>
      <vt:lpstr>Wingdings 2</vt:lpstr>
      <vt:lpstr>View</vt:lpstr>
      <vt:lpstr>Самостоятельная работа. Дисциплина «Управление IT-проектами для корпоративного обучения». Задание 2. Инвариантная самостоятельная работа.  2. Создание презентации-глоссария на тему «Гибкая методология SCRUM в образовательном процессе» средствами веб-технологий HTML, CSS, JS (Web- based slideshow) и оформление его в виде веб-сайта с использованием сервиса GitHub Pages. </vt:lpstr>
      <vt:lpstr>Термины:</vt:lpstr>
      <vt:lpstr>Термины: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работа. Дисциплина «Управление IT-проектами для корпоративного обучения». Задание 2. Инвариантная самостоятельная работа.  2. Создание презентации-глоссария на тему «Гибкая методология SCRUM в образовательном процессе» средствами веб-технологий HTML, CSS, JS (Web- based slideshow) и оформление его в виде веб-сайта с использованием сервиса GitHub Pages. </dc:title>
  <dc:creator>User</dc:creator>
  <cp:lastModifiedBy>User</cp:lastModifiedBy>
  <cp:revision>15</cp:revision>
  <dcterms:created xsi:type="dcterms:W3CDTF">2021-09-29T15:51:29Z</dcterms:created>
  <dcterms:modified xsi:type="dcterms:W3CDTF">2021-12-25T18:10:23Z</dcterms:modified>
</cp:coreProperties>
</file>