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4160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47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1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13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3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92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42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32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1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574" y="203200"/>
            <a:ext cx="9074426" cy="16653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квалификационная работа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Корпоративное обучение педагогов по формированию информационной грамотности у учащихся начальной школы</a:t>
            </a:r>
            <a:r>
              <a:rPr lang="ru-RU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98774" y="2087217"/>
            <a:ext cx="4045226" cy="2853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Выполнил</a:t>
            </a:r>
            <a:r>
              <a:rPr lang="ru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студент </a:t>
            </a:r>
            <a:r>
              <a:rPr lang="ru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44.04.01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Педагогическое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образование, «Корпоративное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обучение»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Хачатрян Кристине Артуровна</a:t>
            </a:r>
            <a:endParaRPr lang="ru" sz="16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Фамилия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Имя отчество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Доктор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педагогических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наук, профессор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Готская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Ирина Борисовна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4" name="Рисунок 3" descr="https://www.herzen.spb.ru/uploads/frejdkinm/files/%D0%B1%D0%B8%D0%BB%D0%B8%D0%BD%D0%B3%D0%B2.%20%D0%B4%D0%BB%D1%8F%20%D1%81%D0%B2%D0%B5%D1%82%D0%BB%D0%BE%D0%B3%D0%BE%20%D1%84%D0%BE%D0%BD%D0%B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9" y="2320120"/>
            <a:ext cx="2565779" cy="215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8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5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5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788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Демонстрация работы </a:t>
            </a:r>
            <a:r>
              <a:rPr lang="ru" dirty="0" smtClean="0">
                <a:solidFill>
                  <a:srgbClr val="000000"/>
                </a:solidFill>
              </a:rPr>
              <a:t>продукта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907576"/>
            <a:ext cx="8520600" cy="3844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анализа были выявлены знания педагогов о информационной грамотности.  </a:t>
            </a:r>
          </a:p>
          <a:p>
            <a:pPr marL="1143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решении педагогических кейсов и при заполнении анкеты было определено качество умений педагога в планировании и организации обучения информационной грамотности младших школьников. Итог анализа решения представленных кейсов, показал исходный уровень владения педагогами теоретическими и практическими знаниями о проектировании, и выполнении заданий, направленных на формирование информационной грамотности младших школьников.  </a:t>
            </a:r>
          </a:p>
          <a:p>
            <a:pPr marL="1143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выявлены типичные трудности и потребности педагогов при реализации заданий, направленных на формирование информационной грамотности младших школьников.  </a:t>
            </a:r>
          </a:p>
          <a:p>
            <a:pPr marL="1143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На основании констатирующего эксперимента был разработан проект корпоративного обучения. </a:t>
            </a:r>
          </a:p>
          <a:p>
            <a:pPr marL="1143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Каждый этап разработанного проекта корпоративного обучения способствует повышению профессиональных компетенций педагогов формировании информационной грамотности учащихся начальной школы. </a:t>
            </a:r>
          </a:p>
          <a:p>
            <a:pPr marL="1143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Диагностический этап позволяет проанализировать трудности и достижения педагогов при формировании информационной грамотности учащихся начальной школы. </a:t>
            </a:r>
          </a:p>
          <a:p>
            <a:pPr marL="1143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Прогностический этап позволяет спроектировать цели и ожидаемые результаты проекта корпоративного обучения, а, также, проанализировать возможные риски реализации данного проекта. </a:t>
            </a:r>
          </a:p>
          <a:p>
            <a:pPr marL="1143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Проектировочный этап способствует расширению профессиональных</a:t>
            </a:r>
          </a:p>
          <a:p>
            <a:pPr marL="1143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компетенций в условиях проекта с учетом их интересов и потребностей. Разработан тематический план и выложен в систему MOODLE.   Активные формы корпоративного обучения педагогов способствуют поддержке и стимулированию профессионального интереса к решению задачи формирования информационной грамотности учащихся начальной школы. </a:t>
            </a: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94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7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Актуальность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679795"/>
            <a:ext cx="8520600" cy="437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180000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информационного общества определяют новые способы мышления современного человека, которые позволяют приспосабливаться к быстро меняющимся реалиям жизни.  Именно, информационная грамотность определяет способность человека ориентироваться в лавинообразном потоке информации. Формирование информационной грамотности является важной задачей в начальной школе.</a:t>
            </a:r>
          </a:p>
          <a:p>
            <a:pPr marL="114300" indent="180000">
              <a:lnSpc>
                <a:spcPct val="10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Обновленные ФГОС НОО (2021 года) отражают необходимость формирования универсальных учебных действий младших школьников по адекватному поиску информации, ее декодировании, моделированию и т.п.  Проблеме формирования информационной грамотности посвящён ряд исследований (Антиповой В.Б.,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Гендиной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Н.И., Горобец О.А., Виноградова Т. С., Худякова А.В.). </a:t>
            </a:r>
          </a:p>
          <a:p>
            <a:pPr marL="114300" indent="180000">
              <a:lnSpc>
                <a:spcPct val="10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вопрос об готовности педагогов к формированию у младших школьников информационной грамотности, в настоящее время, является весьма актуальным.</a:t>
            </a:r>
          </a:p>
          <a:p>
            <a:pPr marL="114300" indent="180000">
              <a:lnSpc>
                <a:spcPct val="10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Однако, в настоящее время развития концепции непрерывного образования, различных видов образования: формального, неформального и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информального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образования изменяются и способы повышении квалификации и требования к профессиональной компетенций педагогов. </a:t>
            </a:r>
          </a:p>
          <a:p>
            <a:pPr marL="114300" indent="180000" fontAlgn="t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корпоративного обучения для различных категорий работников приобретает все больше значение с каждым годом. Современные исследователи указывают, что можно выделить следующие принципы корпоративной подготовки педагогов:</a:t>
            </a:r>
          </a:p>
          <a:p>
            <a:pPr marL="114300" lvl="0" indent="180000" fontAlgn="t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опережающий характер этой подготовки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180000" fontAlgn="t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опора на интегрированную систему обучения;</a:t>
            </a:r>
          </a:p>
          <a:p>
            <a:pPr marL="114300" lvl="0" indent="180000" fontAlgn="t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 на возрастающие требования к профессиональным компетенциям педагогов в соответствии с согласованными требованиями работодателей и международными стандартами;</a:t>
            </a:r>
          </a:p>
          <a:p>
            <a:pPr marL="114300" lvl="0" indent="180000" fontAlgn="t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инвестиционная и социальная привлекательность КП;</a:t>
            </a:r>
          </a:p>
          <a:p>
            <a:pPr marL="114300" lvl="0" indent="180000" fontAlgn="t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роли корпоративного сообщества субъектов образования, науки и производства в подготовке кадров единой отраслевой направленности.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7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Актуальность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44054"/>
            <a:ext cx="8520600" cy="4012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180000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Проведенный нами локальный эксперимент с 92 педагогами 3 городов РФ показал, что 78 % педагогов высоко оценивают значимость корпоративной подготовки.</a:t>
            </a:r>
          </a:p>
          <a:p>
            <a:pPr marL="114300" indent="180000" fontAlgn="t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В настоящее время в исследованиях идет поиск адекватных подходов, методов, приемов для его организации (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Ивуть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 Н., Игнатович В.Г., Кузнецов В.В., Санникова Н. И., Селиванова О. Г.).   </a:t>
            </a:r>
          </a:p>
          <a:p>
            <a:pPr marL="114300" indent="180000">
              <a:lnSpc>
                <a:spcPct val="100000"/>
              </a:lnSpc>
              <a:buNone/>
            </a:pP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актуальной становится проблема исследования -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готовности педагогов к формированию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грамотности учащихся начальной школы.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180000">
              <a:lnSpc>
                <a:spcPct val="100000"/>
              </a:lnSpc>
              <a:buNone/>
            </a:pP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выделенной проблемы, была сформулирована тема исследования: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«Корпоративное обучение педагогов по формированию информационной грамотности учащихся начальной школы».</a:t>
            </a:r>
          </a:p>
          <a:p>
            <a:pPr marL="114300" indent="180000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рассматриваемой проблемы позволяет выявить следующие противоречия: </a:t>
            </a:r>
          </a:p>
          <a:p>
            <a:pPr marL="114300" indent="180000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между пониманием роли информационной грамотности учащихся начальной школы для повышения качества образования и недооцениваем потенциальных возможностей ее формирования учебном процессе; </a:t>
            </a:r>
          </a:p>
          <a:p>
            <a:pPr marL="114300" indent="180000">
              <a:lnSpc>
                <a:spcPct val="10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между необходимостью повышения уровня профессиональной компетенцией педагогов в области формирования информационной грамотности учащихся и недостаточностью использования потенциала корпоративного обучения для этого.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26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Предмет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корпоративного обучения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педагогов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формированию информационной грамотности учащихся начальной школы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2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07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 обоснованной программы корпоративного обучения педагогов по формированию информационной грамотности учащихся начальной школы.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31500" y="1139588"/>
            <a:ext cx="8325600" cy="3862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цели, необходимо выполнить следующие задачи: 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Проанализировать теоретические аспекты рассматриваемой проблемы, уточнить содержание понятия «корпоративного обучения педагогов по формированию информационной грамотности учащихся начальной школы». 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Изучить задания, направленные на формирование информационной грамотности учащихся начальной школы.  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3.Изучить готовность педагогов к формированию информационной грамотности учащихся начальной школы.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Разработать программу корпоративного обучения педагогов по формированию информационной грамотности учащихся начальной школы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Clr>
                <a:srgbClr val="000000"/>
              </a:buClr>
              <a:buSzPts val="2200"/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значимость работы: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выработке концепции и идей для реализации программы корпоративного обучения педагогики дальнейшем ее использование в профессиональной деятельности на основании проведенного анализа предметной области.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699" y="1038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532"/>
            <a:ext cx="9143999" cy="4134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00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528</Words>
  <Application>Microsoft Office PowerPoint</Application>
  <PresentationFormat>Экран (16:9)</PresentationFormat>
  <Paragraphs>66</Paragraphs>
  <Slides>17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Simple Light</vt:lpstr>
      <vt:lpstr>Выпускная квалификационная работа   Корпоративное обучение педагогов по формированию информационной грамотности у учащихся начальной школы.</vt:lpstr>
      <vt:lpstr>Актуальность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работы продукта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Светлана Гончарова</dc:creator>
  <cp:lastModifiedBy>User</cp:lastModifiedBy>
  <cp:revision>14</cp:revision>
  <dcterms:modified xsi:type="dcterms:W3CDTF">2022-05-24T18:53:19Z</dcterms:modified>
</cp:coreProperties>
</file>