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8"/>
  </p:normalViewPr>
  <p:slideViewPr>
    <p:cSldViewPr snapToGrid="0" snapToObjects="1">
      <p:cViewPr varScale="1">
        <p:scale>
          <a:sx n="98" d="100"/>
          <a:sy n="98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4F53-7D04-6145-A2AC-623D30FC0AA6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20F8-BC11-604F-9C0A-B17EB9A89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2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4F53-7D04-6145-A2AC-623D30FC0AA6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20F8-BC11-604F-9C0A-B17EB9A89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2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4F53-7D04-6145-A2AC-623D30FC0AA6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20F8-BC11-604F-9C0A-B17EB9A89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4F53-7D04-6145-A2AC-623D30FC0AA6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20F8-BC11-604F-9C0A-B17EB9A89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4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4F53-7D04-6145-A2AC-623D30FC0AA6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20F8-BC11-604F-9C0A-B17EB9A89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4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4F53-7D04-6145-A2AC-623D30FC0AA6}" type="datetimeFigureOut">
              <a:rPr lang="en-US" smtClean="0"/>
              <a:t>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20F8-BC11-604F-9C0A-B17EB9A89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9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4F53-7D04-6145-A2AC-623D30FC0AA6}" type="datetimeFigureOut">
              <a:rPr lang="en-US" smtClean="0"/>
              <a:t>1/26/17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20F8-BC11-604F-9C0A-B17EB9A89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2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4F53-7D04-6145-A2AC-623D30FC0AA6}" type="datetimeFigureOut">
              <a:rPr lang="en-US" smtClean="0"/>
              <a:t>1/26/17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20F8-BC11-604F-9C0A-B17EB9A89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2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4F53-7D04-6145-A2AC-623D30FC0AA6}" type="datetimeFigureOut">
              <a:rPr lang="en-US" smtClean="0"/>
              <a:t>1/26/17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20F8-BC11-604F-9C0A-B17EB9A89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4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4F53-7D04-6145-A2AC-623D30FC0AA6}" type="datetimeFigureOut">
              <a:rPr lang="en-US" smtClean="0"/>
              <a:t>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20F8-BC11-604F-9C0A-B17EB9A89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5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4F53-7D04-6145-A2AC-623D30FC0AA6}" type="datetimeFigureOut">
              <a:rPr lang="en-US" smtClean="0"/>
              <a:t>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20F8-BC11-604F-9C0A-B17EB9A89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2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C4F53-7D04-6145-A2AC-623D30FC0AA6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420F8-BC11-604F-9C0A-B17EB9A89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8601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 Esterley</dc:creator>
  <cp:lastModifiedBy>Kristin Esterley</cp:lastModifiedBy>
  <cp:revision>1</cp:revision>
  <dcterms:created xsi:type="dcterms:W3CDTF">2017-01-26T22:48:00Z</dcterms:created>
  <dcterms:modified xsi:type="dcterms:W3CDTF">2017-01-26T22:48:38Z</dcterms:modified>
</cp:coreProperties>
</file>