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erriweather" pitchFamily="2" charset="77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ource Sans Pro" panose="020B07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d4ef727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d4ef727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d4ef727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d4ef727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latin typeface="Source Sans Pro"/>
                <a:ea typeface="Source Sans Pro"/>
                <a:cs typeface="Source Sans Pro"/>
                <a:sym typeface="Source Sans Pro"/>
              </a:rPr>
              <a:t>Primerjava algoritmov spodbujevalnega učenja</a:t>
            </a:r>
            <a:endParaRPr sz="4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832250" y="3429025"/>
            <a:ext cx="1759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Kristjan Reba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-GB" sz="2400" dirty="0" err="1">
                <a:latin typeface="Source Sans Pro"/>
                <a:ea typeface="Source Sans Pro"/>
                <a:cs typeface="Source Sans Pro"/>
                <a:sym typeface="Source Sans Pro"/>
              </a:rPr>
              <a:t>Primerjava</a:t>
            </a:r>
            <a:r>
              <a:rPr lang="en-GB" sz="24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dirty="0" err="1">
                <a:latin typeface="Source Sans Pro"/>
                <a:ea typeface="Source Sans Pro"/>
                <a:cs typeface="Source Sans Pro"/>
                <a:sym typeface="Source Sans Pro"/>
              </a:rPr>
              <a:t>treh</a:t>
            </a:r>
            <a:r>
              <a:rPr lang="en-GB" sz="2400" dirty="0">
                <a:latin typeface="Source Sans Pro"/>
                <a:ea typeface="Source Sans Pro"/>
                <a:cs typeface="Source Sans Pro"/>
                <a:sym typeface="Source Sans Pro"/>
              </a:rPr>
              <a:t> “model-free” </a:t>
            </a:r>
            <a:r>
              <a:rPr lang="en-GB" sz="2400" dirty="0" err="1">
                <a:latin typeface="Source Sans Pro"/>
                <a:ea typeface="Source Sans Pro"/>
                <a:cs typeface="Source Sans Pro"/>
                <a:sym typeface="Source Sans Pro"/>
              </a:rPr>
              <a:t>algoritmov</a:t>
            </a: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 dirty="0">
                <a:latin typeface="Source Sans Pro"/>
                <a:ea typeface="Source Sans Pro"/>
                <a:cs typeface="Source Sans Pro"/>
                <a:sym typeface="Source Sans Pro"/>
              </a:rPr>
              <a:t>Proximal policy optimization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 dirty="0">
                <a:latin typeface="Source Sans Pro"/>
                <a:ea typeface="Source Sans Pro"/>
                <a:cs typeface="Source Sans Pro"/>
                <a:sym typeface="Source Sans Pro"/>
              </a:rPr>
              <a:t>Advantage Actor Critic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 dirty="0">
                <a:latin typeface="Source Sans Pro"/>
                <a:ea typeface="Source Sans Pro"/>
                <a:cs typeface="Source Sans Pro"/>
                <a:sym typeface="Source Sans Pro"/>
              </a:rPr>
              <a:t>Soft Actor Critic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-GB" sz="2400" dirty="0">
                <a:latin typeface="Source Sans Pro"/>
                <a:ea typeface="Source Sans Pro"/>
                <a:cs typeface="Source Sans Pro"/>
                <a:sym typeface="Source Sans Pro"/>
              </a:rPr>
              <a:t>Na 3 </a:t>
            </a:r>
            <a:r>
              <a:rPr lang="en-GB" sz="2400" dirty="0" err="1">
                <a:latin typeface="Source Sans Pro"/>
                <a:ea typeface="Source Sans Pro"/>
                <a:cs typeface="Source Sans Pro"/>
                <a:sym typeface="Source Sans Pro"/>
              </a:rPr>
              <a:t>različnih</a:t>
            </a:r>
            <a:r>
              <a:rPr lang="en-GB" sz="24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dirty="0" err="1">
                <a:latin typeface="Source Sans Pro"/>
                <a:ea typeface="Source Sans Pro"/>
                <a:cs typeface="Source Sans Pro"/>
                <a:sym typeface="Source Sans Pro"/>
              </a:rPr>
              <a:t>nalogah</a:t>
            </a: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761702"/>
            <a:ext cx="3459675" cy="23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1700"/>
            <a:ext cx="3459675" cy="23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9825"/>
            <a:ext cx="3459664" cy="23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Nekaj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že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izvedenih</a:t>
            </a:r>
            <a:r>
              <a:rPr lang="en-GB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dirty="0" err="1">
                <a:latin typeface="Source Sans Pro"/>
                <a:ea typeface="Source Sans Pro"/>
                <a:cs typeface="Source Sans Pro"/>
                <a:sym typeface="Source Sans Pro"/>
              </a:rPr>
              <a:t>eksperimentov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 err="1"/>
              <a:t>Zanima</a:t>
            </a:r>
            <a:r>
              <a:rPr lang="en-GB" sz="2400" dirty="0"/>
              <a:t> </a:t>
            </a:r>
            <a:r>
              <a:rPr lang="en-GB" sz="2400" dirty="0" err="1"/>
              <a:t>nas</a:t>
            </a:r>
            <a:r>
              <a:rPr lang="en-GB" sz="2400" dirty="0"/>
              <a:t> </a:t>
            </a:r>
            <a:r>
              <a:rPr lang="en-GB" sz="2400" dirty="0" err="1"/>
              <a:t>občutljivost</a:t>
            </a:r>
            <a:r>
              <a:rPr lang="en-GB" sz="2400" dirty="0"/>
              <a:t> </a:t>
            </a:r>
            <a:r>
              <a:rPr lang="en-GB" sz="2400" dirty="0" err="1"/>
              <a:t>algoritma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inicializacijo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 err="1"/>
              <a:t>Koliko</a:t>
            </a:r>
            <a:r>
              <a:rPr lang="en-GB" sz="2400" dirty="0"/>
              <a:t> </a:t>
            </a:r>
            <a:r>
              <a:rPr lang="en-GB" sz="2400" dirty="0" err="1"/>
              <a:t>točk</a:t>
            </a:r>
            <a:r>
              <a:rPr lang="en-GB" sz="2400" dirty="0"/>
              <a:t> (reward) </a:t>
            </a:r>
            <a:r>
              <a:rPr lang="en-GB" sz="2400" dirty="0" err="1"/>
              <a:t>doseže</a:t>
            </a:r>
            <a:r>
              <a:rPr lang="en-GB" sz="2400" dirty="0"/>
              <a:t> </a:t>
            </a:r>
            <a:r>
              <a:rPr lang="en-GB" sz="2400" dirty="0" err="1"/>
              <a:t>algoritem</a:t>
            </a:r>
            <a:r>
              <a:rPr lang="en-GB" sz="2400" dirty="0"/>
              <a:t> v </a:t>
            </a:r>
            <a:r>
              <a:rPr lang="en-GB" sz="2400" dirty="0" err="1"/>
              <a:t>povprečju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 err="1"/>
              <a:t>Kako</a:t>
            </a:r>
            <a:r>
              <a:rPr lang="en-GB" sz="2400" dirty="0"/>
              <a:t> </a:t>
            </a:r>
            <a:r>
              <a:rPr lang="en-GB" sz="2400" dirty="0" err="1"/>
              <a:t>hitro</a:t>
            </a:r>
            <a:r>
              <a:rPr lang="en-GB" sz="2400" dirty="0"/>
              <a:t> </a:t>
            </a:r>
            <a:r>
              <a:rPr lang="en-GB" sz="2400" dirty="0" err="1"/>
              <a:t>algoritem</a:t>
            </a:r>
            <a:r>
              <a:rPr lang="en-GB" sz="2400" dirty="0"/>
              <a:t> </a:t>
            </a:r>
            <a:r>
              <a:rPr lang="en-GB" sz="2400" dirty="0" err="1"/>
              <a:t>skonvergira</a:t>
            </a:r>
            <a:endParaRPr sz="24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12000"/>
            <a:ext cx="3785101" cy="29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Arial</vt:lpstr>
      <vt:lpstr>Merriweather</vt:lpstr>
      <vt:lpstr>Source Sans Pro</vt:lpstr>
      <vt:lpstr>Paradigm</vt:lpstr>
      <vt:lpstr>Primerjava algoritmov spodbujevalnega učenja</vt:lpstr>
      <vt:lpstr>PowerPoint Presentation</vt:lpstr>
      <vt:lpstr>Nekaj že izvedenih eksperimentov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Primerjava algoritmov spodbujevalnega učenja</dc:title>
  <cp:lastModifiedBy>Microsoft Office User</cp:lastModifiedBy>
  <cp:revision>2</cp:revision>
  <dcterms:modified xsi:type="dcterms:W3CDTF">2019-12-09T08:31:53Z</dcterms:modified>
</cp:coreProperties>
</file>