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notesMasterIdLst>
    <p:notesMasterId r:id="rId6"/>
  </p:notesMasterIdLst>
  <p:sldIdLst>
    <p:sldId id="323" r:id="rId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var Annus" initials="IA" lastIdx="1" clrIdx="0">
    <p:extLst>
      <p:ext uri="{19B8F6BF-5375-455C-9EA6-DF929625EA0E}">
        <p15:presenceInfo xmlns:p15="http://schemas.microsoft.com/office/powerpoint/2012/main" userId="S-1-5-21-364763415-1209616505-3153454582-69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F"/>
    <a:srgbClr val="D385A9"/>
    <a:srgbClr val="4F4C4E"/>
    <a:srgbClr val="808285"/>
    <a:srgbClr val="96004F"/>
    <a:srgbClr val="C9C9C9"/>
    <a:srgbClr val="C25B88"/>
    <a:srgbClr val="C7C8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Kujunduslaad 1 – rõhk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Kujunduslaad 1 – rõhk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82324" autoAdjust="0"/>
  </p:normalViewPr>
  <p:slideViewPr>
    <p:cSldViewPr snapToGrid="0" snapToObjects="1" showGuides="1">
      <p:cViewPr>
        <p:scale>
          <a:sx n="80" d="100"/>
          <a:sy n="80" d="100"/>
        </p:scale>
        <p:origin x="1061" y="4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7A5CFB8B-B9EB-4E3F-B143-7BE1A009C8C1}" type="datetimeFigureOut">
              <a:rPr lang="en-US"/>
              <a:pPr>
                <a:defRPr/>
              </a:pPr>
              <a:t>9/17/2024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9D10C4C-EAC2-4D66-B9F8-E052F2E25BCC}" type="slidenum">
              <a:rPr lang="en-US" altLang="et-EE"/>
              <a:pPr>
                <a:defRPr/>
              </a:pPr>
              <a:t>‹#›</a:t>
            </a:fld>
            <a:endParaRPr lang="en-US" altLang="et-EE"/>
          </a:p>
        </p:txBody>
      </p:sp>
    </p:spTree>
    <p:extLst>
      <p:ext uri="{BB962C8B-B14F-4D97-AF65-F5344CB8AC3E}">
        <p14:creationId xmlns:p14="http://schemas.microsoft.com/office/powerpoint/2010/main" val="2034850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89D10C4C-EAC2-4D66-B9F8-E052F2E25BCC}" type="slidenum">
              <a:rPr lang="en-US" altLang="et-EE" smtClean="0"/>
              <a:pPr>
                <a:defRPr/>
              </a:pPr>
              <a:t>1</a:t>
            </a:fld>
            <a:endParaRPr lang="en-US" altLang="et-EE"/>
          </a:p>
        </p:txBody>
      </p:sp>
    </p:spTree>
    <p:extLst>
      <p:ext uri="{BB962C8B-B14F-4D97-AF65-F5344CB8AC3E}">
        <p14:creationId xmlns:p14="http://schemas.microsoft.com/office/powerpoint/2010/main" val="11872529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vaslaid argine">
    <p:spTree>
      <p:nvGrpSpPr>
        <p:cNvPr id="1" name=""/>
        <p:cNvGrpSpPr/>
        <p:nvPr/>
      </p:nvGrpSpPr>
      <p:grpSpPr>
        <a:xfrm>
          <a:off x="0" y="0"/>
          <a:ext cx="0" cy="0"/>
          <a:chOff x="0" y="0"/>
          <a:chExt cx="0" cy="0"/>
        </a:xfrm>
      </p:grpSpPr>
      <p:pic>
        <p:nvPicPr>
          <p:cNvPr id="2" name="Pilt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83" y="0"/>
            <a:ext cx="12187834" cy="6858000"/>
          </a:xfrm>
          <a:prstGeom prst="rect">
            <a:avLst/>
          </a:prstGeom>
        </p:spPr>
      </p:pic>
      <p:pic>
        <p:nvPicPr>
          <p:cNvPr id="17" name="Picture 3" descr="C:\Users\ipihu\Desktop\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86800" y="1966097"/>
            <a:ext cx="244951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0" y="-99218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eaLnBrk="1" hangingPunct="1">
              <a:defRPr/>
            </a:pPr>
            <a:endParaRPr lang="en-US" altLang="en-US"/>
          </a:p>
        </p:txBody>
      </p:sp>
      <p:sp>
        <p:nvSpPr>
          <p:cNvPr id="11" name="Text Placeholder 17"/>
          <p:cNvSpPr>
            <a:spLocks noGrp="1"/>
          </p:cNvSpPr>
          <p:nvPr>
            <p:ph type="body" sz="quarter" idx="12"/>
          </p:nvPr>
        </p:nvSpPr>
        <p:spPr>
          <a:xfrm>
            <a:off x="838200" y="4797425"/>
            <a:ext cx="8892396" cy="852877"/>
          </a:xfrm>
          <a:prstGeom prst="rect">
            <a:avLst/>
          </a:prstGeo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a:buNone/>
              <a:tabLst/>
              <a:defRPr sz="3200" b="1" i="0" cap="all" baseline="0">
                <a:solidFill>
                  <a:schemeClr val="accent3"/>
                </a:solidFill>
                <a:latin typeface="Verdana" charset="0"/>
              </a:defRPr>
            </a:lvl1pPr>
          </a:lstStyle>
          <a:p>
            <a:pPr lvl="0"/>
            <a:r>
              <a:rPr lang="et-EE" dirty="0"/>
              <a:t>Redigeeri juhtslaidi tekstilaade</a:t>
            </a:r>
          </a:p>
        </p:txBody>
      </p:sp>
      <p:sp>
        <p:nvSpPr>
          <p:cNvPr id="12" name="Text Placeholder 19"/>
          <p:cNvSpPr>
            <a:spLocks noGrp="1"/>
          </p:cNvSpPr>
          <p:nvPr>
            <p:ph type="body" sz="quarter" idx="13" hasCustomPrompt="1"/>
          </p:nvPr>
        </p:nvSpPr>
        <p:spPr>
          <a:xfrm>
            <a:off x="838200" y="5865962"/>
            <a:ext cx="4738535" cy="707979"/>
          </a:xfrm>
          <a:prstGeom prst="rect">
            <a:avLst/>
          </a:prstGeo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a:buNone/>
              <a:tabLst/>
              <a:defRPr sz="2000" baseline="0">
                <a:solidFill>
                  <a:schemeClr val="accent2"/>
                </a:solidFill>
                <a:latin typeface="Verdana" charset="0"/>
              </a:defRPr>
            </a:lvl1pPr>
          </a:lstStyle>
          <a:p>
            <a:pPr lvl="0"/>
            <a:r>
              <a:rPr lang="et-EE" dirty="0"/>
              <a:t>Redigeeri juhtslaidi </a:t>
            </a:r>
            <a:br>
              <a:rPr lang="et-EE" dirty="0"/>
            </a:br>
            <a:r>
              <a:rPr lang="et-EE" dirty="0"/>
              <a:t>tekstilaade</a:t>
            </a:r>
          </a:p>
        </p:txBody>
      </p:sp>
    </p:spTree>
    <p:extLst>
      <p:ext uri="{BB962C8B-B14F-4D97-AF65-F5344CB8AC3E}">
        <p14:creationId xmlns:p14="http://schemas.microsoft.com/office/powerpoint/2010/main" val="3580372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lt 2">
    <p:spTree>
      <p:nvGrpSpPr>
        <p:cNvPr id="1" name=""/>
        <p:cNvGrpSpPr/>
        <p:nvPr/>
      </p:nvGrpSpPr>
      <p:grpSpPr>
        <a:xfrm>
          <a:off x="0" y="0"/>
          <a:ext cx="0" cy="0"/>
          <a:chOff x="0" y="0"/>
          <a:chExt cx="0" cy="0"/>
        </a:xfrm>
      </p:grpSpPr>
      <p:sp>
        <p:nvSpPr>
          <p:cNvPr id="11" name="Text Placeholder 9"/>
          <p:cNvSpPr>
            <a:spLocks noGrp="1"/>
          </p:cNvSpPr>
          <p:nvPr>
            <p:ph type="body" sz="quarter" idx="13" hasCustomPrompt="1"/>
          </p:nvPr>
        </p:nvSpPr>
        <p:spPr>
          <a:xfrm>
            <a:off x="479425" y="549275"/>
            <a:ext cx="10656886" cy="844415"/>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 typeface="Arial"/>
              <a:buNone/>
              <a:tabLst/>
              <a:defRPr sz="2200" b="1" i="0" cap="all" baseline="0">
                <a:solidFill>
                  <a:schemeClr val="accent2"/>
                </a:solidFill>
                <a:latin typeface="Verdana" charset="0"/>
              </a:defRPr>
            </a:lvl1pPr>
          </a:lstStyle>
          <a:p>
            <a:pPr lvl="0"/>
            <a:r>
              <a:rPr lang="en-US" dirty="0"/>
              <a:t>Click to edit Master</a:t>
            </a:r>
            <a:br>
              <a:rPr lang="et-EE" dirty="0"/>
            </a:br>
            <a:r>
              <a:rPr lang="en-US" dirty="0"/>
              <a:t>text styles</a:t>
            </a:r>
          </a:p>
        </p:txBody>
      </p:sp>
      <p:sp>
        <p:nvSpPr>
          <p:cNvPr id="12" name="Text Placeholder 11"/>
          <p:cNvSpPr>
            <a:spLocks noGrp="1"/>
          </p:cNvSpPr>
          <p:nvPr>
            <p:ph type="body" sz="quarter" idx="14"/>
          </p:nvPr>
        </p:nvSpPr>
        <p:spPr>
          <a:xfrm>
            <a:off x="2171700" y="1628775"/>
            <a:ext cx="8964612" cy="627315"/>
          </a:xfrm>
          <a:prstGeom prst="rect">
            <a:avLst/>
          </a:prstGeom>
        </p:spPr>
        <p:txBody>
          <a:bodyPr lIns="0" tIns="0" rIns="0" bIns="0"/>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600" baseline="0">
                <a:solidFill>
                  <a:srgbClr val="4F4C4E"/>
                </a:solidFill>
                <a:latin typeface="Verdana" charset="0"/>
              </a:defRPr>
            </a:lvl1pPr>
          </a:lstStyle>
          <a:p>
            <a:pPr lvl="0"/>
            <a:r>
              <a:rPr lang="et-EE" dirty="0"/>
              <a:t>Redigeeri juhtslaidi tekstilaade</a:t>
            </a:r>
          </a:p>
        </p:txBody>
      </p:sp>
      <p:sp>
        <p:nvSpPr>
          <p:cNvPr id="3" name="Picture Placeholder 2"/>
          <p:cNvSpPr>
            <a:spLocks noGrp="1"/>
          </p:cNvSpPr>
          <p:nvPr>
            <p:ph type="pic" sz="quarter" idx="16"/>
          </p:nvPr>
        </p:nvSpPr>
        <p:spPr>
          <a:xfrm>
            <a:off x="2171700" y="2491175"/>
            <a:ext cx="8964611" cy="3854063"/>
          </a:xfrm>
          <a:prstGeom prst="rect">
            <a:avLst/>
          </a:prstGeom>
        </p:spPr>
        <p:txBody>
          <a:bodyPr/>
          <a:lstStyle>
            <a:lvl1pPr marL="228600" indent="-228600">
              <a:buFont typeface="Wingdings" panose="05000000000000000000" pitchFamily="2" charset="2"/>
              <a:buChar char="§"/>
              <a:defRPr sz="1400"/>
            </a:lvl1pPr>
          </a:lstStyle>
          <a:p>
            <a:pPr lvl="0"/>
            <a:r>
              <a:rPr lang="et-EE" noProof="0"/>
              <a:t>Pildi lisamiseks klõpsake ikooni</a:t>
            </a:r>
            <a:endParaRPr lang="en-US" noProof="0" dirty="0"/>
          </a:p>
        </p:txBody>
      </p:sp>
    </p:spTree>
    <p:extLst>
      <p:ext uri="{BB962C8B-B14F-4D97-AF65-F5344CB8AC3E}">
        <p14:creationId xmlns:p14="http://schemas.microsoft.com/office/powerpoint/2010/main" val="375227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aheslaid">
    <p:spTree>
      <p:nvGrpSpPr>
        <p:cNvPr id="1" name=""/>
        <p:cNvGrpSpPr/>
        <p:nvPr/>
      </p:nvGrpSpPr>
      <p:grpSpPr>
        <a:xfrm>
          <a:off x="0" y="0"/>
          <a:ext cx="0" cy="0"/>
          <a:chOff x="0" y="0"/>
          <a:chExt cx="0" cy="0"/>
        </a:xfrm>
      </p:grpSpPr>
      <p:pic>
        <p:nvPicPr>
          <p:cNvPr id="4" name="Pilt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83" y="0"/>
            <a:ext cx="12187834" cy="6858000"/>
          </a:xfrm>
          <a:prstGeom prst="rect">
            <a:avLst/>
          </a:prstGeom>
        </p:spPr>
      </p:pic>
      <p:pic>
        <p:nvPicPr>
          <p:cNvPr id="8" name="Picture 3" descr="C:\Users\ipihu\Desktop\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86800" y="1957388"/>
            <a:ext cx="244951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17"/>
          <p:cNvSpPr>
            <a:spLocks noGrp="1"/>
          </p:cNvSpPr>
          <p:nvPr>
            <p:ph type="body" sz="quarter" idx="10"/>
          </p:nvPr>
        </p:nvSpPr>
        <p:spPr>
          <a:xfrm>
            <a:off x="974221" y="4813635"/>
            <a:ext cx="10162092" cy="1325461"/>
          </a:xfrm>
          <a:prstGeom prst="rect">
            <a:avLst/>
          </a:prstGeo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a:buNone/>
              <a:tabLst/>
              <a:defRPr sz="3200" b="1" i="0" cap="all" baseline="0">
                <a:solidFill>
                  <a:schemeClr val="accent3"/>
                </a:solidFill>
                <a:latin typeface="Verdana" charset="0"/>
              </a:defRPr>
            </a:lvl1pPr>
          </a:lstStyle>
          <a:p>
            <a:pPr lvl="0"/>
            <a:r>
              <a:rPr lang="et-EE" dirty="0"/>
              <a:t>Redigeeri juhtslaidi tekstilaade</a:t>
            </a:r>
          </a:p>
        </p:txBody>
      </p:sp>
    </p:spTree>
    <p:extLst>
      <p:ext uri="{BB962C8B-B14F-4D97-AF65-F5344CB8AC3E}">
        <p14:creationId xmlns:p14="http://schemas.microsoft.com/office/powerpoint/2010/main" val="3236839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imane slaid">
    <p:spTree>
      <p:nvGrpSpPr>
        <p:cNvPr id="1" name=""/>
        <p:cNvGrpSpPr/>
        <p:nvPr/>
      </p:nvGrpSpPr>
      <p:grpSpPr>
        <a:xfrm>
          <a:off x="0" y="0"/>
          <a:ext cx="0" cy="0"/>
          <a:chOff x="0" y="0"/>
          <a:chExt cx="0" cy="0"/>
        </a:xfrm>
      </p:grpSpPr>
      <p:pic>
        <p:nvPicPr>
          <p:cNvPr id="2" name="Pilt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83" y="0"/>
            <a:ext cx="12187834" cy="6858000"/>
          </a:xfrm>
          <a:prstGeom prst="rect">
            <a:avLst/>
          </a:prstGeom>
        </p:spPr>
      </p:pic>
      <p:sp>
        <p:nvSpPr>
          <p:cNvPr id="5" name="TextBox 4"/>
          <p:cNvSpPr txBox="1">
            <a:spLocks noChangeArrowheads="1"/>
          </p:cNvSpPr>
          <p:nvPr userDrawn="1"/>
        </p:nvSpPr>
        <p:spPr bwMode="auto">
          <a:xfrm>
            <a:off x="0" y="-99218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eaLnBrk="1" hangingPunct="1">
              <a:defRPr/>
            </a:pPr>
            <a:endParaRPr lang="en-US" altLang="en-US"/>
          </a:p>
        </p:txBody>
      </p:sp>
      <p:sp>
        <p:nvSpPr>
          <p:cNvPr id="8" name="Text Placeholder 19"/>
          <p:cNvSpPr>
            <a:spLocks noGrp="1"/>
          </p:cNvSpPr>
          <p:nvPr>
            <p:ph type="body" sz="quarter" idx="11" hasCustomPrompt="1"/>
          </p:nvPr>
        </p:nvSpPr>
        <p:spPr>
          <a:xfrm>
            <a:off x="668077" y="4770910"/>
            <a:ext cx="10159444" cy="1996129"/>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a:buNone/>
              <a:tabLst/>
              <a:defRPr sz="3200" b="1" cap="all" baseline="0">
                <a:solidFill>
                  <a:schemeClr val="accent3"/>
                </a:solidFill>
                <a:latin typeface="Verdana" charset="0"/>
              </a:defRPr>
            </a:lvl1pPr>
            <a:lvl2pPr marL="0" indent="0">
              <a:spcBef>
                <a:spcPts val="1000"/>
              </a:spcBef>
              <a:buFontTx/>
              <a:buNone/>
              <a:defRPr sz="1600" b="0">
                <a:solidFill>
                  <a:schemeClr val="accent2"/>
                </a:solidFill>
              </a:defRPr>
            </a:lvl2pPr>
          </a:lstStyle>
          <a:p>
            <a:pPr lvl="0"/>
            <a:r>
              <a:rPr lang="et-EE" dirty="0"/>
              <a:t>Tallinna tehnikaülikool</a:t>
            </a:r>
          </a:p>
          <a:p>
            <a:pPr lvl="1"/>
            <a:r>
              <a:rPr lang="et-EE" dirty="0"/>
              <a:t>Ehitajate tee 5, 19086 Tallinn, Tel 620 2002 (E-R 8,30–17.00)</a:t>
            </a:r>
            <a:endParaRPr lang="et-EE" sz="1800" b="1" dirty="0">
              <a:solidFill>
                <a:srgbClr val="E4067E"/>
              </a:solidFill>
              <a:latin typeface="Verdana" panose="020B0604030504040204" pitchFamily="34" charset="0"/>
            </a:endParaRPr>
          </a:p>
          <a:p>
            <a:pPr lvl="1"/>
            <a:r>
              <a:rPr lang="et-EE" sz="1800" b="1" dirty="0">
                <a:solidFill>
                  <a:srgbClr val="E4067E"/>
                </a:solidFill>
                <a:latin typeface="Verdana" panose="020B0604030504040204" pitchFamily="34" charset="0"/>
              </a:rPr>
              <a:t>Taltech.ee</a:t>
            </a:r>
            <a:endParaRPr lang="et-EE" dirty="0"/>
          </a:p>
        </p:txBody>
      </p:sp>
      <p:pic>
        <p:nvPicPr>
          <p:cNvPr id="9" name="Picture 3" descr="C:\Users\ipihu\Desktop\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86800" y="1957388"/>
            <a:ext cx="244951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513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sp>
        <p:nvSpPr>
          <p:cNvPr id="10" name="Text Placeholder 9"/>
          <p:cNvSpPr>
            <a:spLocks noGrp="1"/>
          </p:cNvSpPr>
          <p:nvPr>
            <p:ph type="body" sz="quarter" idx="13" hasCustomPrompt="1"/>
          </p:nvPr>
        </p:nvSpPr>
        <p:spPr>
          <a:xfrm>
            <a:off x="479424" y="549275"/>
            <a:ext cx="10494517" cy="810888"/>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 typeface="Arial"/>
              <a:buNone/>
              <a:tabLst/>
              <a:defRPr sz="2200" b="1" i="0" cap="all" baseline="0">
                <a:solidFill>
                  <a:schemeClr val="accent2"/>
                </a:solidFill>
                <a:latin typeface="Verdana" charset="0"/>
              </a:defRPr>
            </a:lvl1pPr>
          </a:lstStyle>
          <a:p>
            <a:pPr lvl="0"/>
            <a:r>
              <a:rPr lang="en-US" dirty="0"/>
              <a:t>Click to edit Master </a:t>
            </a:r>
            <a:br>
              <a:rPr lang="et-EE" dirty="0"/>
            </a:br>
            <a:r>
              <a:rPr lang="en-US" dirty="0"/>
              <a:t>text styles</a:t>
            </a:r>
          </a:p>
        </p:txBody>
      </p:sp>
      <p:sp>
        <p:nvSpPr>
          <p:cNvPr id="21" name="Text Placeholder 11"/>
          <p:cNvSpPr>
            <a:spLocks noGrp="1"/>
          </p:cNvSpPr>
          <p:nvPr>
            <p:ph type="body" sz="quarter" idx="14"/>
          </p:nvPr>
        </p:nvSpPr>
        <p:spPr>
          <a:xfrm>
            <a:off x="2171700" y="1628775"/>
            <a:ext cx="8802242" cy="4716463"/>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sz="1600" baseline="0">
                <a:solidFill>
                  <a:schemeClr val="tx1"/>
                </a:solidFill>
                <a:latin typeface="Verdana" charset="0"/>
              </a:defRPr>
            </a:lvl1pPr>
          </a:lstStyle>
          <a:p>
            <a:pPr lvl="0"/>
            <a:r>
              <a:rPr lang="et-EE" dirty="0"/>
              <a:t>Redigeeri juhtslaidi tekstilaade</a:t>
            </a:r>
          </a:p>
        </p:txBody>
      </p:sp>
    </p:spTree>
    <p:extLst>
      <p:ext uri="{BB962C8B-B14F-4D97-AF65-F5344CB8AC3E}">
        <p14:creationId xmlns:p14="http://schemas.microsoft.com/office/powerpoint/2010/main" val="2611767682"/>
      </p:ext>
    </p:extLst>
  </p:cSld>
  <p:clrMapOvr>
    <a:masterClrMapping/>
  </p:clrMapOvr>
  <p:extLst>
    <p:ext uri="{DCECCB84-F9BA-43D5-87BE-67443E8EF086}">
      <p15:sldGuideLst xmlns:p15="http://schemas.microsoft.com/office/powerpoint/2012/main">
        <p15:guide id="2" orient="horz" pos="1026" userDrawn="1">
          <p15:clr>
            <a:srgbClr val="FBAE40"/>
          </p15:clr>
        </p15:guide>
        <p15:guide id="3" pos="136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ja graafik">
    <p:spTree>
      <p:nvGrpSpPr>
        <p:cNvPr id="1" name=""/>
        <p:cNvGrpSpPr/>
        <p:nvPr/>
      </p:nvGrpSpPr>
      <p:grpSpPr>
        <a:xfrm>
          <a:off x="0" y="0"/>
          <a:ext cx="0" cy="0"/>
          <a:chOff x="0" y="0"/>
          <a:chExt cx="0" cy="0"/>
        </a:xfrm>
      </p:grpSpPr>
      <p:sp>
        <p:nvSpPr>
          <p:cNvPr id="11" name="Text Placeholder 9"/>
          <p:cNvSpPr>
            <a:spLocks noGrp="1"/>
          </p:cNvSpPr>
          <p:nvPr>
            <p:ph type="body" sz="quarter" idx="13" hasCustomPrompt="1"/>
          </p:nvPr>
        </p:nvSpPr>
        <p:spPr>
          <a:xfrm>
            <a:off x="479425" y="549275"/>
            <a:ext cx="10494517" cy="802772"/>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 typeface="Arial"/>
              <a:buNone/>
              <a:tabLst/>
              <a:defRPr sz="2200" b="1" i="0" cap="all" baseline="0">
                <a:solidFill>
                  <a:schemeClr val="accent2"/>
                </a:solidFill>
                <a:latin typeface="Verdana" charset="0"/>
              </a:defRPr>
            </a:lvl1pPr>
            <a:lvl2pPr>
              <a:defRPr sz="2500"/>
            </a:lvl2pPr>
          </a:lstStyle>
          <a:p>
            <a:pPr lvl="0"/>
            <a:r>
              <a:rPr lang="en-US" dirty="0"/>
              <a:t>Click to edit Master</a:t>
            </a:r>
            <a:br>
              <a:rPr lang="et-EE" dirty="0"/>
            </a:br>
            <a:r>
              <a:rPr lang="en-US" dirty="0"/>
              <a:t>text styles</a:t>
            </a:r>
          </a:p>
        </p:txBody>
      </p:sp>
      <p:sp>
        <p:nvSpPr>
          <p:cNvPr id="14" name="Chart Placeholder 13"/>
          <p:cNvSpPr>
            <a:spLocks noGrp="1"/>
          </p:cNvSpPr>
          <p:nvPr>
            <p:ph type="chart" sz="quarter" idx="15"/>
          </p:nvPr>
        </p:nvSpPr>
        <p:spPr>
          <a:xfrm>
            <a:off x="2171700" y="3042303"/>
            <a:ext cx="8790444" cy="3302935"/>
          </a:xfrm>
          <a:prstGeom prst="rect">
            <a:avLst/>
          </a:prstGeom>
        </p:spPr>
        <p:txBody>
          <a:bodyPr/>
          <a:lstStyle>
            <a:lvl1pPr marL="228600" indent="-228600">
              <a:buFont typeface="Wingdings" panose="05000000000000000000" pitchFamily="2" charset="2"/>
              <a:buChar char="§"/>
              <a:defRPr sz="1400"/>
            </a:lvl1pPr>
          </a:lstStyle>
          <a:p>
            <a:pPr lvl="0"/>
            <a:r>
              <a:rPr lang="et-EE" noProof="0" dirty="0"/>
              <a:t>Diagrammi lisamiseks klõpsake ikooni</a:t>
            </a:r>
            <a:endParaRPr lang="en-US" noProof="0" dirty="0"/>
          </a:p>
        </p:txBody>
      </p:sp>
      <p:sp>
        <p:nvSpPr>
          <p:cNvPr id="16" name="Text Placeholder 15"/>
          <p:cNvSpPr>
            <a:spLocks noGrp="1"/>
          </p:cNvSpPr>
          <p:nvPr>
            <p:ph type="body" sz="quarter" idx="16"/>
          </p:nvPr>
        </p:nvSpPr>
        <p:spPr>
          <a:xfrm>
            <a:off x="2171700" y="2144994"/>
            <a:ext cx="8790444" cy="777668"/>
          </a:xfrm>
          <a:prstGeom prst="rect">
            <a:avLst/>
          </a:prstGeom>
        </p:spPr>
        <p:txBody>
          <a:bodyPr lIns="0" tIns="0" rIns="0" bIns="0"/>
          <a:lstStyle>
            <a:lvl1pPr marL="228600" indent="-228600">
              <a:buClr>
                <a:schemeClr val="accent1"/>
              </a:buClr>
              <a:buFont typeface="Wingdings" panose="05000000000000000000" pitchFamily="2" charset="2"/>
              <a:buChar char="§"/>
              <a:defRPr sz="1600" baseline="0">
                <a:solidFill>
                  <a:schemeClr val="tx1"/>
                </a:solidFill>
                <a:latin typeface="Verdana" charset="0"/>
              </a:defRPr>
            </a:lvl1pPr>
            <a:lvl2pPr marL="685800" indent="-228600">
              <a:buFont typeface="Verdana" panose="020B0604030504040204" pitchFamily="34" charset="0"/>
              <a:buChar char="–"/>
              <a:defRPr sz="1400">
                <a:solidFill>
                  <a:schemeClr val="tx1"/>
                </a:solidFill>
              </a:defRPr>
            </a:lvl2pPr>
            <a:lvl3pPr marL="1143000" indent="-228600">
              <a:buFont typeface="Verdana" panose="020B0604030504040204" pitchFamily="34" charset="0"/>
              <a:buChar char="–"/>
              <a:defRPr sz="1200"/>
            </a:lvl3pPr>
            <a:lvl4pPr marL="1371600" indent="0">
              <a:buFont typeface="Verdana" panose="020B0604030504040204" pitchFamily="34" charset="0"/>
              <a:buNone/>
              <a:defRPr/>
            </a:lvl4pPr>
          </a:lstStyle>
          <a:p>
            <a:pPr lvl="0"/>
            <a:r>
              <a:rPr lang="et-EE" dirty="0"/>
              <a:t>Redigeeri juhtslaidi tekstilaade</a:t>
            </a:r>
          </a:p>
          <a:p>
            <a:pPr lvl="1"/>
            <a:endParaRPr lang="et-EE" dirty="0"/>
          </a:p>
          <a:p>
            <a:pPr lvl="2"/>
            <a:endParaRPr lang="et-EE" dirty="0"/>
          </a:p>
        </p:txBody>
      </p:sp>
      <p:sp>
        <p:nvSpPr>
          <p:cNvPr id="7" name="Text Placeholder 11"/>
          <p:cNvSpPr>
            <a:spLocks noGrp="1"/>
          </p:cNvSpPr>
          <p:nvPr>
            <p:ph type="body" sz="quarter" idx="18"/>
          </p:nvPr>
        </p:nvSpPr>
        <p:spPr>
          <a:xfrm>
            <a:off x="2171700" y="1628776"/>
            <a:ext cx="8790444" cy="413669"/>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sz="1600" baseline="0">
                <a:solidFill>
                  <a:schemeClr val="tx1"/>
                </a:solidFill>
                <a:latin typeface="Verdana" charset="0"/>
              </a:defRPr>
            </a:lvl1pPr>
          </a:lstStyle>
          <a:p>
            <a:pPr lvl="0"/>
            <a:r>
              <a:rPr lang="et-EE" dirty="0"/>
              <a:t>Redigeeri juhtslaidi tekstilaade</a:t>
            </a:r>
          </a:p>
        </p:txBody>
      </p:sp>
    </p:spTree>
    <p:extLst>
      <p:ext uri="{BB962C8B-B14F-4D97-AF65-F5344CB8AC3E}">
        <p14:creationId xmlns:p14="http://schemas.microsoft.com/office/powerpoint/2010/main" val="4102421693"/>
      </p:ext>
    </p:extLst>
  </p:cSld>
  <p:clrMapOvr>
    <a:masterClrMapping/>
  </p:clrMapOvr>
  <p:extLst>
    <p:ext uri="{DCECCB84-F9BA-43D5-87BE-67443E8EF086}">
      <p15:sldGuideLst xmlns:p15="http://schemas.microsoft.com/office/powerpoint/2012/main">
        <p15:guide id="2" orient="horz" pos="1026" userDrawn="1">
          <p15:clr>
            <a:srgbClr val="FBAE40"/>
          </p15:clr>
        </p15:guide>
        <p15:guide id="3" orient="horz" pos="399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lt">
    <p:spTree>
      <p:nvGrpSpPr>
        <p:cNvPr id="1" name=""/>
        <p:cNvGrpSpPr/>
        <p:nvPr/>
      </p:nvGrpSpPr>
      <p:grpSpPr>
        <a:xfrm>
          <a:off x="0" y="0"/>
          <a:ext cx="0" cy="0"/>
          <a:chOff x="0" y="0"/>
          <a:chExt cx="0" cy="0"/>
        </a:xfrm>
      </p:grpSpPr>
      <p:sp>
        <p:nvSpPr>
          <p:cNvPr id="11" name="Text Placeholder 9"/>
          <p:cNvSpPr>
            <a:spLocks noGrp="1"/>
          </p:cNvSpPr>
          <p:nvPr>
            <p:ph type="body" sz="quarter" idx="13" hasCustomPrompt="1"/>
          </p:nvPr>
        </p:nvSpPr>
        <p:spPr>
          <a:xfrm>
            <a:off x="479424" y="549275"/>
            <a:ext cx="10656887" cy="810887"/>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 typeface="Arial"/>
              <a:buNone/>
              <a:tabLst/>
              <a:defRPr sz="2200" b="1" i="0" cap="all" baseline="0">
                <a:solidFill>
                  <a:schemeClr val="accent2"/>
                </a:solidFill>
                <a:latin typeface="Verdana" charset="0"/>
              </a:defRPr>
            </a:lvl1pPr>
          </a:lstStyle>
          <a:p>
            <a:pPr lvl="0"/>
            <a:r>
              <a:rPr lang="en-US" dirty="0"/>
              <a:t>Click to edit Master</a:t>
            </a:r>
            <a:br>
              <a:rPr lang="et-EE" dirty="0"/>
            </a:br>
            <a:r>
              <a:rPr lang="en-US" dirty="0"/>
              <a:t>text styles</a:t>
            </a:r>
          </a:p>
        </p:txBody>
      </p:sp>
      <p:sp>
        <p:nvSpPr>
          <p:cNvPr id="12" name="Text Placeholder 11"/>
          <p:cNvSpPr>
            <a:spLocks noGrp="1"/>
          </p:cNvSpPr>
          <p:nvPr>
            <p:ph type="body" sz="quarter" idx="14"/>
          </p:nvPr>
        </p:nvSpPr>
        <p:spPr>
          <a:xfrm>
            <a:off x="2171700" y="1628776"/>
            <a:ext cx="8964612" cy="388032"/>
          </a:xfrm>
          <a:prstGeom prst="rect">
            <a:avLst/>
          </a:prstGeom>
        </p:spPr>
        <p:txBody>
          <a:bodyPr lIns="0" tIns="0" rIns="0" bIns="0"/>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600" baseline="0">
                <a:solidFill>
                  <a:srgbClr val="4F4C4E"/>
                </a:solidFill>
                <a:latin typeface="Verdana" charset="0"/>
              </a:defRPr>
            </a:lvl1pPr>
          </a:lstStyle>
          <a:p>
            <a:pPr lvl="0"/>
            <a:r>
              <a:rPr lang="et-EE" dirty="0"/>
              <a:t>Redigeeri juhtslaidi tekstilaade</a:t>
            </a:r>
          </a:p>
        </p:txBody>
      </p:sp>
      <p:sp>
        <p:nvSpPr>
          <p:cNvPr id="3" name="Picture Placeholder 2"/>
          <p:cNvSpPr>
            <a:spLocks noGrp="1"/>
          </p:cNvSpPr>
          <p:nvPr>
            <p:ph type="pic" sz="quarter" idx="16"/>
          </p:nvPr>
        </p:nvSpPr>
        <p:spPr>
          <a:xfrm>
            <a:off x="2171700" y="2196269"/>
            <a:ext cx="8964613" cy="4148969"/>
          </a:xfrm>
          <a:prstGeom prst="rect">
            <a:avLst/>
          </a:prstGeom>
        </p:spPr>
        <p:txBody>
          <a:bodyPr/>
          <a:lstStyle>
            <a:lvl1pPr marL="228600" indent="-228600">
              <a:buFont typeface="Wingdings" panose="05000000000000000000" pitchFamily="2" charset="2"/>
              <a:buChar char="§"/>
              <a:defRPr sz="1400">
                <a:latin typeface="+mn-lt"/>
              </a:defRPr>
            </a:lvl1pPr>
          </a:lstStyle>
          <a:p>
            <a:pPr lvl="0"/>
            <a:r>
              <a:rPr lang="et-EE" noProof="0"/>
              <a:t>Pildi lisamiseks klõpsake ikooni</a:t>
            </a:r>
            <a:endParaRPr lang="en-US" noProof="0" dirty="0"/>
          </a:p>
        </p:txBody>
      </p:sp>
    </p:spTree>
    <p:extLst>
      <p:ext uri="{BB962C8B-B14F-4D97-AF65-F5344CB8AC3E}">
        <p14:creationId xmlns:p14="http://schemas.microsoft.com/office/powerpoint/2010/main" val="2335592993"/>
      </p:ext>
    </p:extLst>
  </p:cSld>
  <p:clrMapOvr>
    <a:masterClrMapping/>
  </p:clrMapOvr>
  <p:extLst>
    <p:ext uri="{DCECCB84-F9BA-43D5-87BE-67443E8EF086}">
      <p15:sldGuideLst xmlns:p15="http://schemas.microsoft.com/office/powerpoint/2012/main">
        <p15:guide id="2" orient="horz" pos="3997" userDrawn="1">
          <p15:clr>
            <a:srgbClr val="FBAE40"/>
          </p15:clr>
        </p15:guide>
        <p15:guide id="3" orient="horz" pos="102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ja graafik 2">
    <p:spTree>
      <p:nvGrpSpPr>
        <p:cNvPr id="1" name=""/>
        <p:cNvGrpSpPr/>
        <p:nvPr/>
      </p:nvGrpSpPr>
      <p:grpSpPr>
        <a:xfrm>
          <a:off x="0" y="0"/>
          <a:ext cx="0" cy="0"/>
          <a:chOff x="0" y="0"/>
          <a:chExt cx="0" cy="0"/>
        </a:xfrm>
      </p:grpSpPr>
      <p:sp>
        <p:nvSpPr>
          <p:cNvPr id="10" name="Text Placeholder 9"/>
          <p:cNvSpPr>
            <a:spLocks noGrp="1"/>
          </p:cNvSpPr>
          <p:nvPr>
            <p:ph type="body" sz="quarter" idx="13" hasCustomPrompt="1"/>
          </p:nvPr>
        </p:nvSpPr>
        <p:spPr>
          <a:xfrm>
            <a:off x="479427" y="549275"/>
            <a:ext cx="6109380" cy="755228"/>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 typeface="Arial"/>
              <a:buNone/>
              <a:tabLst/>
              <a:defRPr sz="2200" b="1" i="0" cap="all" baseline="0">
                <a:solidFill>
                  <a:schemeClr val="accent2"/>
                </a:solidFill>
                <a:latin typeface="Verdana" charset="0"/>
              </a:defRPr>
            </a:lvl1pPr>
          </a:lstStyle>
          <a:p>
            <a:pPr lvl="0"/>
            <a:r>
              <a:rPr lang="en-US" dirty="0"/>
              <a:t>Click to edit Master text</a:t>
            </a:r>
            <a:br>
              <a:rPr lang="et-EE" dirty="0"/>
            </a:br>
            <a:r>
              <a:rPr lang="en-US" dirty="0"/>
              <a:t>styles</a:t>
            </a:r>
          </a:p>
        </p:txBody>
      </p:sp>
      <p:sp>
        <p:nvSpPr>
          <p:cNvPr id="12" name="Chart Placeholder 13"/>
          <p:cNvSpPr>
            <a:spLocks noGrp="1"/>
          </p:cNvSpPr>
          <p:nvPr>
            <p:ph type="chart" sz="quarter" idx="15"/>
          </p:nvPr>
        </p:nvSpPr>
        <p:spPr>
          <a:xfrm>
            <a:off x="6888163" y="549275"/>
            <a:ext cx="4248151" cy="5795963"/>
          </a:xfrm>
          <a:prstGeom prst="rect">
            <a:avLst/>
          </a:prstGeom>
        </p:spPr>
        <p:txBody>
          <a:bodyPr/>
          <a:lstStyle>
            <a:lvl1pPr marL="228600" indent="-228600">
              <a:buFont typeface="Wingdings" panose="05000000000000000000" pitchFamily="2" charset="2"/>
              <a:buChar char="§"/>
              <a:defRPr sz="1400">
                <a:latin typeface="+mn-lt"/>
              </a:defRPr>
            </a:lvl1pPr>
          </a:lstStyle>
          <a:p>
            <a:pPr lvl="0"/>
            <a:r>
              <a:rPr lang="et-EE" noProof="0" dirty="0"/>
              <a:t>Diagrammi lisamiseks klõpsake ikooni</a:t>
            </a:r>
            <a:endParaRPr lang="en-US" noProof="0" dirty="0"/>
          </a:p>
        </p:txBody>
      </p:sp>
      <p:sp>
        <p:nvSpPr>
          <p:cNvPr id="17" name="Text Placeholder 11"/>
          <p:cNvSpPr>
            <a:spLocks noGrp="1"/>
          </p:cNvSpPr>
          <p:nvPr>
            <p:ph type="body" sz="quarter" idx="16"/>
          </p:nvPr>
        </p:nvSpPr>
        <p:spPr>
          <a:xfrm>
            <a:off x="2171700" y="1628776"/>
            <a:ext cx="4351731" cy="4716462"/>
          </a:xfrm>
          <a:prstGeom prst="rect">
            <a:avLst/>
          </a:prstGeom>
        </p:spPr>
        <p:txBody>
          <a:bodyPr lIns="0" tIns="0" rIns="0" bIns="0"/>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600" baseline="0">
                <a:solidFill>
                  <a:srgbClr val="4F4C4E"/>
                </a:solidFill>
                <a:latin typeface="Verdana" charset="0"/>
              </a:defRPr>
            </a:lvl1pPr>
          </a:lstStyle>
          <a:p>
            <a:pPr lvl="0"/>
            <a:r>
              <a:rPr lang="et-EE" dirty="0"/>
              <a:t>Redigeeri juhtslaidi tekstilaade</a:t>
            </a:r>
          </a:p>
        </p:txBody>
      </p:sp>
    </p:spTree>
    <p:extLst>
      <p:ext uri="{BB962C8B-B14F-4D97-AF65-F5344CB8AC3E}">
        <p14:creationId xmlns:p14="http://schemas.microsoft.com/office/powerpoint/2010/main" val="1097222815"/>
      </p:ext>
    </p:extLst>
  </p:cSld>
  <p:clrMapOvr>
    <a:masterClrMapping/>
  </p:clrMapOvr>
  <p:extLst>
    <p:ext uri="{DCECCB84-F9BA-43D5-87BE-67443E8EF086}">
      <p15:sldGuideLst xmlns:p15="http://schemas.microsoft.com/office/powerpoint/2012/main">
        <p15:guide id="1" pos="433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ja pilt">
    <p:spTree>
      <p:nvGrpSpPr>
        <p:cNvPr id="1" name=""/>
        <p:cNvGrpSpPr/>
        <p:nvPr/>
      </p:nvGrpSpPr>
      <p:grpSpPr>
        <a:xfrm>
          <a:off x="0" y="0"/>
          <a:ext cx="0" cy="0"/>
          <a:chOff x="0" y="0"/>
          <a:chExt cx="0" cy="0"/>
        </a:xfrm>
      </p:grpSpPr>
      <p:sp>
        <p:nvSpPr>
          <p:cNvPr id="12" name="Text Placeholder 9"/>
          <p:cNvSpPr>
            <a:spLocks noGrp="1"/>
          </p:cNvSpPr>
          <p:nvPr>
            <p:ph type="body" sz="quarter" idx="13" hasCustomPrompt="1"/>
          </p:nvPr>
        </p:nvSpPr>
        <p:spPr>
          <a:xfrm>
            <a:off x="479425" y="549275"/>
            <a:ext cx="6044006" cy="755228"/>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 typeface="Arial"/>
              <a:buNone/>
              <a:tabLst/>
              <a:defRPr sz="2200" b="1" i="0" cap="all" baseline="0">
                <a:solidFill>
                  <a:schemeClr val="accent2"/>
                </a:solidFill>
                <a:latin typeface="Verdana" charset="0"/>
              </a:defRPr>
            </a:lvl1pPr>
            <a:lvl2pPr>
              <a:defRPr sz="2200" b="1" i="0"/>
            </a:lvl2pPr>
          </a:lstStyle>
          <a:p>
            <a:pPr lvl="0"/>
            <a:r>
              <a:rPr lang="en-US" dirty="0"/>
              <a:t>Click to edit Master text</a:t>
            </a:r>
            <a:br>
              <a:rPr lang="et-EE" dirty="0"/>
            </a:br>
            <a:r>
              <a:rPr lang="en-US" dirty="0"/>
              <a:t>styles</a:t>
            </a:r>
          </a:p>
        </p:txBody>
      </p:sp>
      <p:sp>
        <p:nvSpPr>
          <p:cNvPr id="18" name="Text Placeholder 11"/>
          <p:cNvSpPr>
            <a:spLocks noGrp="1"/>
          </p:cNvSpPr>
          <p:nvPr>
            <p:ph type="body" sz="quarter" idx="16"/>
          </p:nvPr>
        </p:nvSpPr>
        <p:spPr>
          <a:xfrm>
            <a:off x="2171700" y="1628776"/>
            <a:ext cx="4351731" cy="4716462"/>
          </a:xfrm>
          <a:prstGeom prst="rect">
            <a:avLst/>
          </a:prstGeom>
        </p:spPr>
        <p:txBody>
          <a:bodyPr lIns="0" tIns="0" rIns="0" bIns="0"/>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600" baseline="0">
                <a:solidFill>
                  <a:srgbClr val="4F4C4E"/>
                </a:solidFill>
                <a:latin typeface="Verdana" charset="0"/>
              </a:defRPr>
            </a:lvl1pPr>
          </a:lstStyle>
          <a:p>
            <a:pPr lvl="0"/>
            <a:r>
              <a:rPr lang="et-EE"/>
              <a:t>Redigeeri juhtslaidi tekstilaade</a:t>
            </a:r>
          </a:p>
        </p:txBody>
      </p:sp>
      <p:sp>
        <p:nvSpPr>
          <p:cNvPr id="20" name="Picture Placeholder 19"/>
          <p:cNvSpPr>
            <a:spLocks noGrp="1"/>
          </p:cNvSpPr>
          <p:nvPr>
            <p:ph type="pic" sz="quarter" idx="17"/>
          </p:nvPr>
        </p:nvSpPr>
        <p:spPr>
          <a:xfrm>
            <a:off x="6888163" y="549275"/>
            <a:ext cx="4248151" cy="5795963"/>
          </a:xfrm>
          <a:prstGeom prst="rect">
            <a:avLst/>
          </a:prstGeom>
        </p:spPr>
        <p:txBody>
          <a:bodyPr/>
          <a:lstStyle>
            <a:lvl1pPr marL="228600" indent="-228600">
              <a:buFont typeface="Wingdings" panose="05000000000000000000" pitchFamily="2" charset="2"/>
              <a:buChar char="§"/>
              <a:defRPr sz="1400"/>
            </a:lvl1pPr>
          </a:lstStyle>
          <a:p>
            <a:pPr lvl="0"/>
            <a:r>
              <a:rPr lang="et-EE" noProof="0"/>
              <a:t>Pildi lisamiseks klõpsake ikooni</a:t>
            </a:r>
            <a:endParaRPr lang="en-US" noProof="0" dirty="0"/>
          </a:p>
        </p:txBody>
      </p:sp>
    </p:spTree>
    <p:extLst>
      <p:ext uri="{BB962C8B-B14F-4D97-AF65-F5344CB8AC3E}">
        <p14:creationId xmlns:p14="http://schemas.microsoft.com/office/powerpoint/2010/main" val="239501077"/>
      </p:ext>
    </p:extLst>
  </p:cSld>
  <p:clrMapOvr>
    <a:masterClrMapping/>
  </p:clrMapOvr>
  <p:extLst>
    <p:ext uri="{DCECCB84-F9BA-43D5-87BE-67443E8EF086}">
      <p15:sldGuideLst xmlns:p15="http://schemas.microsoft.com/office/powerpoint/2012/main">
        <p15:guide id="1" pos="433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graafikut">
    <p:spTree>
      <p:nvGrpSpPr>
        <p:cNvPr id="1" name=""/>
        <p:cNvGrpSpPr/>
        <p:nvPr/>
      </p:nvGrpSpPr>
      <p:grpSpPr>
        <a:xfrm>
          <a:off x="0" y="0"/>
          <a:ext cx="0" cy="0"/>
          <a:chOff x="0" y="0"/>
          <a:chExt cx="0" cy="0"/>
        </a:xfrm>
      </p:grpSpPr>
      <p:sp>
        <p:nvSpPr>
          <p:cNvPr id="14" name="Text Placeholder 11"/>
          <p:cNvSpPr>
            <a:spLocks noGrp="1"/>
          </p:cNvSpPr>
          <p:nvPr>
            <p:ph type="body" sz="quarter" idx="17"/>
          </p:nvPr>
        </p:nvSpPr>
        <p:spPr>
          <a:xfrm>
            <a:off x="2171700" y="5204389"/>
            <a:ext cx="4351731" cy="1140849"/>
          </a:xfrm>
          <a:prstGeom prst="rect">
            <a:avLst/>
          </a:prstGeom>
        </p:spPr>
        <p:txBody>
          <a:bodyPr lIns="0" tIns="0" rIns="0" bIns="0"/>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600" baseline="0">
                <a:solidFill>
                  <a:srgbClr val="4F4C4E"/>
                </a:solidFill>
                <a:latin typeface="Verdana" charset="0"/>
              </a:defRPr>
            </a:lvl1pPr>
          </a:lstStyle>
          <a:p>
            <a:pPr lvl="0"/>
            <a:r>
              <a:rPr lang="et-EE" dirty="0"/>
              <a:t>Redigeeri juhtslaidi tekstilaade</a:t>
            </a:r>
          </a:p>
        </p:txBody>
      </p:sp>
      <p:sp>
        <p:nvSpPr>
          <p:cNvPr id="8" name="Text Placeholder 9"/>
          <p:cNvSpPr>
            <a:spLocks noGrp="1"/>
          </p:cNvSpPr>
          <p:nvPr>
            <p:ph type="body" sz="quarter" idx="13" hasCustomPrompt="1"/>
          </p:nvPr>
        </p:nvSpPr>
        <p:spPr>
          <a:xfrm>
            <a:off x="479425" y="558471"/>
            <a:ext cx="10656888" cy="755228"/>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 typeface="Arial"/>
              <a:buNone/>
              <a:tabLst/>
              <a:defRPr sz="2200" b="1" i="0" cap="all" baseline="0">
                <a:solidFill>
                  <a:schemeClr val="accent2"/>
                </a:solidFill>
                <a:latin typeface="Verdana" charset="0"/>
              </a:defRPr>
            </a:lvl1pPr>
          </a:lstStyle>
          <a:p>
            <a:pPr lvl="0"/>
            <a:r>
              <a:rPr lang="en-US" dirty="0"/>
              <a:t>Click to edit Master text </a:t>
            </a:r>
            <a:br>
              <a:rPr lang="et-EE" dirty="0"/>
            </a:br>
            <a:r>
              <a:rPr lang="en-US" dirty="0"/>
              <a:t>styles</a:t>
            </a:r>
          </a:p>
        </p:txBody>
      </p:sp>
      <p:sp>
        <p:nvSpPr>
          <p:cNvPr id="20" name="Text Placeholder 11"/>
          <p:cNvSpPr>
            <a:spLocks noGrp="1"/>
          </p:cNvSpPr>
          <p:nvPr>
            <p:ph type="body" sz="quarter" idx="21"/>
          </p:nvPr>
        </p:nvSpPr>
        <p:spPr>
          <a:xfrm>
            <a:off x="6888164" y="5204389"/>
            <a:ext cx="4248542" cy="1140849"/>
          </a:xfrm>
          <a:prstGeom prst="rect">
            <a:avLst/>
          </a:prstGeom>
        </p:spPr>
        <p:txBody>
          <a:bodyPr lIns="0" tIns="0" rIns="0" bIns="0"/>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600" baseline="0">
                <a:solidFill>
                  <a:srgbClr val="4F4C4E"/>
                </a:solidFill>
                <a:latin typeface="Verdana" charset="0"/>
              </a:defRPr>
            </a:lvl1pPr>
          </a:lstStyle>
          <a:p>
            <a:pPr lvl="0"/>
            <a:r>
              <a:rPr lang="et-EE" dirty="0"/>
              <a:t>Redigeeri juhtslaidi tekstilaade</a:t>
            </a:r>
          </a:p>
        </p:txBody>
      </p:sp>
      <p:sp>
        <p:nvSpPr>
          <p:cNvPr id="3" name="Chart Placeholder 2"/>
          <p:cNvSpPr>
            <a:spLocks noGrp="1"/>
          </p:cNvSpPr>
          <p:nvPr>
            <p:ph type="chart" sz="quarter" idx="22"/>
          </p:nvPr>
        </p:nvSpPr>
        <p:spPr>
          <a:xfrm>
            <a:off x="2171701" y="1628776"/>
            <a:ext cx="4351338" cy="3336330"/>
          </a:xfrm>
          <a:prstGeom prst="rect">
            <a:avLst/>
          </a:prstGeom>
        </p:spPr>
        <p:txBody>
          <a:bodyPr/>
          <a:lstStyle>
            <a:lvl1pPr marL="228600" indent="-228600">
              <a:buFont typeface="Wingdings" panose="05000000000000000000" pitchFamily="2" charset="2"/>
              <a:buChar char="§"/>
              <a:defRPr sz="1400"/>
            </a:lvl1pPr>
          </a:lstStyle>
          <a:p>
            <a:pPr lvl="0"/>
            <a:r>
              <a:rPr lang="et-EE" noProof="0"/>
              <a:t>Diagrammi lisamiseks klõpsake ikooni</a:t>
            </a:r>
            <a:endParaRPr lang="en-US" noProof="0" dirty="0"/>
          </a:p>
        </p:txBody>
      </p:sp>
      <p:sp>
        <p:nvSpPr>
          <p:cNvPr id="5" name="Chart Placeholder 4"/>
          <p:cNvSpPr>
            <a:spLocks noGrp="1"/>
          </p:cNvSpPr>
          <p:nvPr>
            <p:ph type="chart" sz="quarter" idx="23"/>
          </p:nvPr>
        </p:nvSpPr>
        <p:spPr>
          <a:xfrm>
            <a:off x="6888163" y="1628775"/>
            <a:ext cx="4248150" cy="3336331"/>
          </a:xfrm>
          <a:prstGeom prst="rect">
            <a:avLst/>
          </a:prstGeom>
        </p:spPr>
        <p:txBody>
          <a:bodyPr/>
          <a:lstStyle>
            <a:lvl1pPr marL="228600" indent="-228600">
              <a:buFont typeface="Wingdings" panose="05000000000000000000" pitchFamily="2" charset="2"/>
              <a:buChar char="§"/>
              <a:defRPr sz="1400"/>
            </a:lvl1pPr>
          </a:lstStyle>
          <a:p>
            <a:pPr lvl="0"/>
            <a:r>
              <a:rPr lang="et-EE" noProof="0"/>
              <a:t>Diagrammi lisamiseks klõpsake ikooni</a:t>
            </a:r>
            <a:endParaRPr lang="en-US" noProof="0" dirty="0"/>
          </a:p>
        </p:txBody>
      </p:sp>
    </p:spTree>
    <p:extLst>
      <p:ext uri="{BB962C8B-B14F-4D97-AF65-F5344CB8AC3E}">
        <p14:creationId xmlns:p14="http://schemas.microsoft.com/office/powerpoint/2010/main" val="3140557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olm pilti">
    <p:spTree>
      <p:nvGrpSpPr>
        <p:cNvPr id="1" name=""/>
        <p:cNvGrpSpPr/>
        <p:nvPr/>
      </p:nvGrpSpPr>
      <p:grpSpPr>
        <a:xfrm>
          <a:off x="0" y="0"/>
          <a:ext cx="0" cy="0"/>
          <a:chOff x="0" y="0"/>
          <a:chExt cx="0" cy="0"/>
        </a:xfrm>
      </p:grpSpPr>
      <p:sp>
        <p:nvSpPr>
          <p:cNvPr id="7" name="Picture Placeholder 19"/>
          <p:cNvSpPr>
            <a:spLocks noGrp="1"/>
          </p:cNvSpPr>
          <p:nvPr>
            <p:ph type="pic" sz="quarter" idx="17"/>
          </p:nvPr>
        </p:nvSpPr>
        <p:spPr>
          <a:xfrm>
            <a:off x="2171700" y="549275"/>
            <a:ext cx="5109317" cy="5795963"/>
          </a:xfrm>
          <a:prstGeom prst="rect">
            <a:avLst/>
          </a:prstGeom>
        </p:spPr>
        <p:txBody>
          <a:bodyPr/>
          <a:lstStyle>
            <a:lvl1pPr marL="228600" indent="-228600">
              <a:buFont typeface="Wingdings" panose="05000000000000000000" pitchFamily="2" charset="2"/>
              <a:buChar char="§"/>
              <a:defRPr sz="1400"/>
            </a:lvl1pPr>
          </a:lstStyle>
          <a:p>
            <a:pPr lvl="0"/>
            <a:r>
              <a:rPr lang="et-EE" noProof="0"/>
              <a:t>Pildi lisamiseks klõpsake ikooni</a:t>
            </a:r>
            <a:endParaRPr lang="en-US" noProof="0"/>
          </a:p>
        </p:txBody>
      </p:sp>
      <p:sp>
        <p:nvSpPr>
          <p:cNvPr id="10" name="Picture Placeholder 19"/>
          <p:cNvSpPr>
            <a:spLocks noGrp="1"/>
          </p:cNvSpPr>
          <p:nvPr>
            <p:ph type="pic" sz="quarter" idx="19"/>
          </p:nvPr>
        </p:nvSpPr>
        <p:spPr>
          <a:xfrm>
            <a:off x="7511753" y="3459344"/>
            <a:ext cx="3624561" cy="2885893"/>
          </a:xfrm>
          <a:prstGeom prst="rect">
            <a:avLst/>
          </a:prstGeom>
        </p:spPr>
        <p:txBody>
          <a:bodyPr/>
          <a:lstStyle>
            <a:lvl1pPr marL="228600" indent="-228600">
              <a:buFont typeface="Wingdings" panose="05000000000000000000" pitchFamily="2" charset="2"/>
              <a:buChar char="§"/>
              <a:defRPr sz="1400"/>
            </a:lvl1pPr>
          </a:lstStyle>
          <a:p>
            <a:pPr lvl="0"/>
            <a:r>
              <a:rPr lang="et-EE" noProof="0"/>
              <a:t>Pildi lisamiseks klõpsake ikooni</a:t>
            </a:r>
            <a:endParaRPr lang="en-US" noProof="0"/>
          </a:p>
        </p:txBody>
      </p:sp>
      <p:sp>
        <p:nvSpPr>
          <p:cNvPr id="11" name="Picture Placeholder 19"/>
          <p:cNvSpPr>
            <a:spLocks noGrp="1"/>
          </p:cNvSpPr>
          <p:nvPr>
            <p:ph type="pic" sz="quarter" idx="20"/>
          </p:nvPr>
        </p:nvSpPr>
        <p:spPr>
          <a:xfrm>
            <a:off x="7511753" y="549275"/>
            <a:ext cx="3624561" cy="2709564"/>
          </a:xfrm>
          <a:prstGeom prst="rect">
            <a:avLst/>
          </a:prstGeom>
        </p:spPr>
        <p:txBody>
          <a:bodyPr/>
          <a:lstStyle>
            <a:lvl1pPr marL="228600" indent="-228600">
              <a:buFont typeface="Wingdings" panose="05000000000000000000" pitchFamily="2" charset="2"/>
              <a:buChar char="§"/>
              <a:defRPr sz="1400"/>
            </a:lvl1pPr>
          </a:lstStyle>
          <a:p>
            <a:pPr lvl="0"/>
            <a:r>
              <a:rPr lang="et-EE" noProof="0" dirty="0"/>
              <a:t>Pildi lisamiseks klõpsake ikooni</a:t>
            </a:r>
            <a:endParaRPr lang="en-US" noProof="0" dirty="0"/>
          </a:p>
        </p:txBody>
      </p:sp>
    </p:spTree>
    <p:extLst>
      <p:ext uri="{BB962C8B-B14F-4D97-AF65-F5344CB8AC3E}">
        <p14:creationId xmlns:p14="http://schemas.microsoft.com/office/powerpoint/2010/main" val="180478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79425" y="551545"/>
            <a:ext cx="10656888" cy="836666"/>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 typeface="Arial"/>
              <a:buNone/>
              <a:tabLst/>
              <a:defRPr sz="2200" b="1" i="0" cap="all" baseline="0">
                <a:solidFill>
                  <a:schemeClr val="accent2"/>
                </a:solidFill>
                <a:latin typeface="Verdana" charset="0"/>
              </a:defRPr>
            </a:lvl1pPr>
            <a:lvl2pPr>
              <a:defRPr sz="2500" b="1" i="0"/>
            </a:lvl2pPr>
          </a:lstStyle>
          <a:p>
            <a:pPr lvl="0"/>
            <a:r>
              <a:rPr lang="en-US" dirty="0"/>
              <a:t>Click to edit Master </a:t>
            </a:r>
            <a:br>
              <a:rPr lang="et-EE" dirty="0"/>
            </a:br>
            <a:r>
              <a:rPr lang="en-US" dirty="0"/>
              <a:t>text styles</a:t>
            </a:r>
          </a:p>
        </p:txBody>
      </p:sp>
      <p:sp>
        <p:nvSpPr>
          <p:cNvPr id="7" name="Table Placeholder 6"/>
          <p:cNvSpPr>
            <a:spLocks noGrp="1"/>
          </p:cNvSpPr>
          <p:nvPr>
            <p:ph type="tbl" sz="quarter" idx="23"/>
          </p:nvPr>
        </p:nvSpPr>
        <p:spPr>
          <a:xfrm>
            <a:off x="2171700" y="1628775"/>
            <a:ext cx="8964613" cy="4716463"/>
          </a:xfrm>
          <a:prstGeom prst="rect">
            <a:avLst/>
          </a:prstGeom>
        </p:spPr>
        <p:txBody>
          <a:bodyPr/>
          <a:lstStyle>
            <a:lvl1pPr>
              <a:defRPr sz="1800" baseline="0">
                <a:solidFill>
                  <a:schemeClr val="bg1"/>
                </a:solidFill>
                <a:latin typeface="Verdana" charset="0"/>
              </a:defRPr>
            </a:lvl1pPr>
          </a:lstStyle>
          <a:p>
            <a:pPr lvl="0"/>
            <a:r>
              <a:rPr lang="et-EE" noProof="0" dirty="0"/>
              <a:t>Tabeli lisamiseks klõpsake ikooni</a:t>
            </a:r>
            <a:endParaRPr lang="en-US" noProof="0" dirty="0"/>
          </a:p>
        </p:txBody>
      </p:sp>
    </p:spTree>
    <p:extLst>
      <p:ext uri="{BB962C8B-B14F-4D97-AF65-F5344CB8AC3E}">
        <p14:creationId xmlns:p14="http://schemas.microsoft.com/office/powerpoint/2010/main" val="149966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lt 3"/>
          <p:cNvPicPr>
            <a:picLocks noChangeAspect="1"/>
          </p:cNvPicPr>
          <p:nvPr userDrawn="1"/>
        </p:nvPicPr>
        <p:blipFill rotWithShape="1">
          <a:blip r:embed="rId14">
            <a:extLst>
              <a:ext uri="{28A0092B-C50C-407E-A947-70E740481C1C}">
                <a14:useLocalDpi xmlns:a14="http://schemas.microsoft.com/office/drawing/2010/main" val="0"/>
              </a:ext>
            </a:extLst>
          </a:blip>
          <a:srcRect l="11835" t="19052" r="15651" b="26172"/>
          <a:stretch/>
        </p:blipFill>
        <p:spPr>
          <a:xfrm>
            <a:off x="462334" y="5732251"/>
            <a:ext cx="1085205" cy="648000"/>
          </a:xfrm>
          <a:prstGeom prst="rect">
            <a:avLst/>
          </a:prstGeom>
        </p:spPr>
      </p:pic>
    </p:spTree>
  </p:cSld>
  <p:clrMap bg1="lt1" tx1="dk1" bg2="lt2" tx2="dk2" accent1="accent1" accent2="accent2" accent3="accent3" accent4="accent4" accent5="accent5" accent6="accent6" hlink="hlink" folHlink="folHlink"/>
  <p:sldLayoutIdLst>
    <p:sldLayoutId id="214748391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9" r:id="rId11"/>
    <p:sldLayoutId id="2147483920" r:id="rId12"/>
  </p:sldLayoutIdLst>
  <p:hf hdr="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Verdana" charset="0"/>
        </a:defRPr>
      </a:lvl2pPr>
      <a:lvl3pPr algn="l" rtl="0" eaLnBrk="1" fontAlgn="base" hangingPunct="1">
        <a:lnSpc>
          <a:spcPct val="90000"/>
        </a:lnSpc>
        <a:spcBef>
          <a:spcPct val="0"/>
        </a:spcBef>
        <a:spcAft>
          <a:spcPct val="0"/>
        </a:spcAft>
        <a:defRPr sz="4400">
          <a:solidFill>
            <a:schemeClr val="tx1"/>
          </a:solidFill>
          <a:latin typeface="Verdana" charset="0"/>
        </a:defRPr>
      </a:lvl3pPr>
      <a:lvl4pPr algn="l" rtl="0" eaLnBrk="1" fontAlgn="base" hangingPunct="1">
        <a:lnSpc>
          <a:spcPct val="90000"/>
        </a:lnSpc>
        <a:spcBef>
          <a:spcPct val="0"/>
        </a:spcBef>
        <a:spcAft>
          <a:spcPct val="0"/>
        </a:spcAft>
        <a:defRPr sz="4400">
          <a:solidFill>
            <a:schemeClr val="tx1"/>
          </a:solidFill>
          <a:latin typeface="Verdana" charset="0"/>
        </a:defRPr>
      </a:lvl4pPr>
      <a:lvl5pPr algn="l" rtl="0" eaLnBrk="1" fontAlgn="base" hangingPunct="1">
        <a:lnSpc>
          <a:spcPct val="90000"/>
        </a:lnSpc>
        <a:spcBef>
          <a:spcPct val="0"/>
        </a:spcBef>
        <a:spcAft>
          <a:spcPct val="0"/>
        </a:spcAft>
        <a:defRPr sz="4400">
          <a:solidFill>
            <a:schemeClr val="tx1"/>
          </a:solidFill>
          <a:latin typeface="Verdana" charset="0"/>
        </a:defRPr>
      </a:lvl5pPr>
      <a:lvl6pPr marL="457200" algn="l" rtl="0" eaLnBrk="1" fontAlgn="base" hangingPunct="1">
        <a:lnSpc>
          <a:spcPct val="90000"/>
        </a:lnSpc>
        <a:spcBef>
          <a:spcPct val="0"/>
        </a:spcBef>
        <a:spcAft>
          <a:spcPct val="0"/>
        </a:spcAft>
        <a:defRPr sz="4400">
          <a:solidFill>
            <a:schemeClr val="tx1"/>
          </a:solidFill>
          <a:latin typeface="Calibri Light" charset="0"/>
        </a:defRPr>
      </a:lvl6pPr>
      <a:lvl7pPr marL="914400" algn="l" rtl="0" eaLnBrk="1" fontAlgn="base" hangingPunct="1">
        <a:lnSpc>
          <a:spcPct val="90000"/>
        </a:lnSpc>
        <a:spcBef>
          <a:spcPct val="0"/>
        </a:spcBef>
        <a:spcAft>
          <a:spcPct val="0"/>
        </a:spcAft>
        <a:defRPr sz="4400">
          <a:solidFill>
            <a:schemeClr val="tx1"/>
          </a:solidFill>
          <a:latin typeface="Calibri Light" charset="0"/>
        </a:defRPr>
      </a:lvl7pPr>
      <a:lvl8pPr marL="1371600" algn="l" rtl="0" eaLnBrk="1" fontAlgn="base" hangingPunct="1">
        <a:lnSpc>
          <a:spcPct val="90000"/>
        </a:lnSpc>
        <a:spcBef>
          <a:spcPct val="0"/>
        </a:spcBef>
        <a:spcAft>
          <a:spcPct val="0"/>
        </a:spcAft>
        <a:defRPr sz="4400">
          <a:solidFill>
            <a:schemeClr val="tx1"/>
          </a:solidFill>
          <a:latin typeface="Calibri Light" charset="0"/>
        </a:defRPr>
      </a:lvl8pPr>
      <a:lvl9pPr marL="1828800" algn="l" rtl="0" eaLnBrk="1" fontAlgn="base" hangingPunct="1">
        <a:lnSpc>
          <a:spcPct val="90000"/>
        </a:lnSpc>
        <a:spcBef>
          <a:spcPct val="0"/>
        </a:spcBef>
        <a:spcAft>
          <a:spcPct val="0"/>
        </a:spcAft>
        <a:defRPr sz="4400">
          <a:solidFill>
            <a:schemeClr val="tx1"/>
          </a:solidFill>
          <a:latin typeface="Calibri Light"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34" userDrawn="1">
          <p15:clr>
            <a:srgbClr val="F26B43"/>
          </p15:clr>
        </p15:guide>
        <p15:guide id="2" pos="302" userDrawn="1">
          <p15:clr>
            <a:srgbClr val="F26B43"/>
          </p15:clr>
        </p15:guide>
        <p15:guide id="3" pos="1368" userDrawn="1">
          <p15:clr>
            <a:srgbClr val="F26B43"/>
          </p15:clr>
        </p15:guide>
        <p15:guide id="4" orient="horz" pos="3997" userDrawn="1">
          <p15:clr>
            <a:srgbClr val="F26B43"/>
          </p15:clr>
        </p15:guide>
        <p15:guide id="5" orient="horz" pos="1026" userDrawn="1">
          <p15:clr>
            <a:srgbClr val="F26B43"/>
          </p15:clr>
        </p15:guide>
        <p15:guide id="6" orient="horz" pos="34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63446EF9-AF3C-1EFB-82B4-3C222F6C36ED}"/>
              </a:ext>
            </a:extLst>
          </p:cNvPr>
          <p:cNvSpPr>
            <a:spLocks noGrp="1"/>
          </p:cNvSpPr>
          <p:nvPr>
            <p:ph type="body" sz="quarter" idx="14"/>
          </p:nvPr>
        </p:nvSpPr>
        <p:spPr>
          <a:xfrm>
            <a:off x="321199" y="137833"/>
            <a:ext cx="11549602" cy="2447497"/>
          </a:xfrm>
        </p:spPr>
        <p:txBody>
          <a:bodyPr>
            <a:normAutofit lnSpcReduction="10000"/>
          </a:bodyPr>
          <a:lstStyle/>
          <a:p>
            <a:pPr algn="just">
              <a:lnSpc>
                <a:spcPct val="100000"/>
              </a:lnSpc>
            </a:pPr>
            <a:r>
              <a:rPr lang="en-US" sz="2200" b="1" i="0" dirty="0">
                <a:solidFill>
                  <a:srgbClr val="000000"/>
                </a:solidFill>
                <a:effectLst/>
                <a:latin typeface="celias"/>
              </a:rPr>
              <a:t>Data Collection, Integration and Analysis: Create a system for processing and analyzing sensor data to inform maintenance and operational decisions. Integrate data from weather patterns, urban infrastructure, water quality and quantity sensors, and satellite imagery.</a:t>
            </a:r>
            <a:endParaRPr lang="et-EE" sz="2200" b="1" i="0" dirty="0">
              <a:solidFill>
                <a:srgbClr val="000000"/>
              </a:solidFill>
              <a:effectLst/>
              <a:latin typeface="celias"/>
            </a:endParaRPr>
          </a:p>
          <a:p>
            <a:pPr marL="285750" indent="-285750" algn="just">
              <a:lnSpc>
                <a:spcPct val="100000"/>
              </a:lnSpc>
              <a:buFont typeface="Arial" panose="020B0604020202020204" pitchFamily="34" charset="0"/>
              <a:buChar char="•"/>
            </a:pPr>
            <a:r>
              <a:rPr lang="en-US" sz="1800" dirty="0">
                <a:solidFill>
                  <a:srgbClr val="000000"/>
                </a:solidFill>
                <a:latin typeface="celias"/>
              </a:rPr>
              <a:t>Stormwater systems are complex systems, and their main objective is to move runoff as quickly as possible away from areas where it could cause harm to human health or property, sometimes with little regard for the natural surroundings. However, because these systems are in constant contact with the environment and are close to people, they are exposed to unexpected events such as debris flow, mud flow, sewage inflow, and others, which can affect data collection, dissemination and quality.</a:t>
            </a:r>
            <a:endParaRPr lang="en-GB" sz="1800" dirty="0">
              <a:solidFill>
                <a:srgbClr val="000000"/>
              </a:solidFill>
              <a:latin typeface="celias"/>
            </a:endParaRPr>
          </a:p>
          <a:p>
            <a:pPr>
              <a:lnSpc>
                <a:spcPts val="1300"/>
              </a:lnSpc>
            </a:pPr>
            <a:endParaRPr lang="en-GB" sz="2000" b="1" i="0" dirty="0">
              <a:solidFill>
                <a:srgbClr val="000000"/>
              </a:solidFill>
              <a:effectLst/>
              <a:latin typeface="celias"/>
            </a:endParaRPr>
          </a:p>
          <a:p>
            <a:pPr algn="just">
              <a:lnSpc>
                <a:spcPct val="100000"/>
              </a:lnSpc>
            </a:pPr>
            <a:endParaRPr lang="en-GB" sz="2200" dirty="0"/>
          </a:p>
          <a:p>
            <a:pPr algn="just">
              <a:lnSpc>
                <a:spcPct val="100000"/>
              </a:lnSpc>
            </a:pPr>
            <a:endParaRPr lang="et-EE" sz="1400" dirty="0"/>
          </a:p>
        </p:txBody>
      </p:sp>
      <p:sp>
        <p:nvSpPr>
          <p:cNvPr id="15" name="Text Placeholder 2">
            <a:extLst>
              <a:ext uri="{FF2B5EF4-FFF2-40B4-BE49-F238E27FC236}">
                <a16:creationId xmlns:a16="http://schemas.microsoft.com/office/drawing/2014/main" id="{0E384732-0700-9FC4-2C6C-21EB544607F8}"/>
              </a:ext>
            </a:extLst>
          </p:cNvPr>
          <p:cNvSpPr txBox="1">
            <a:spLocks/>
          </p:cNvSpPr>
          <p:nvPr/>
        </p:nvSpPr>
        <p:spPr>
          <a:xfrm>
            <a:off x="321199" y="2437683"/>
            <a:ext cx="11549602" cy="646479"/>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sz="1600" kern="1200" baseline="0">
                <a:solidFill>
                  <a:schemeClr val="tx1"/>
                </a:solidFill>
                <a:latin typeface="Verdana" charset="0"/>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lnSpc>
                <a:spcPct val="100000"/>
              </a:lnSpc>
            </a:pPr>
            <a:r>
              <a:rPr lang="et-EE" sz="1700" b="1" dirty="0"/>
              <a:t>Assignment: </a:t>
            </a:r>
            <a:r>
              <a:rPr lang="en-US" sz="1700" b="1" dirty="0"/>
              <a:t>How </a:t>
            </a:r>
            <a:r>
              <a:rPr lang="et-EE" sz="1700" b="1" dirty="0"/>
              <a:t>to</a:t>
            </a:r>
            <a:r>
              <a:rPr lang="en-US" sz="1700" b="1" dirty="0"/>
              <a:t> make decisions under uncertainty and/or evaluate the quality of data</a:t>
            </a:r>
            <a:r>
              <a:rPr lang="et-EE" sz="1700" b="1" dirty="0"/>
              <a:t> and systematize the</a:t>
            </a:r>
            <a:r>
              <a:rPr lang="en-US" sz="1700" b="1" dirty="0"/>
              <a:t> </a:t>
            </a:r>
            <a:r>
              <a:rPr lang="et-EE" sz="1700" b="1" dirty="0"/>
              <a:t>QA/QC processes to increase the use cases of data?</a:t>
            </a:r>
            <a:endParaRPr lang="en-US" sz="1700" dirty="0">
              <a:solidFill>
                <a:srgbClr val="000000"/>
              </a:solidFill>
              <a:latin typeface="celias"/>
            </a:endParaRPr>
          </a:p>
          <a:p>
            <a:pPr algn="just">
              <a:lnSpc>
                <a:spcPct val="100000"/>
              </a:lnSpc>
            </a:pPr>
            <a:endParaRPr lang="en-GB" sz="1800" dirty="0">
              <a:solidFill>
                <a:srgbClr val="000000"/>
              </a:solidFill>
              <a:highlight>
                <a:srgbClr val="00FFFF"/>
              </a:highlight>
              <a:latin typeface="celias"/>
            </a:endParaRPr>
          </a:p>
          <a:p>
            <a:pPr>
              <a:lnSpc>
                <a:spcPts val="1300"/>
              </a:lnSpc>
            </a:pPr>
            <a:endParaRPr lang="en-GB" sz="2000" b="1" dirty="0">
              <a:solidFill>
                <a:srgbClr val="000000"/>
              </a:solidFill>
              <a:highlight>
                <a:srgbClr val="00FFFF"/>
              </a:highlight>
              <a:latin typeface="celias"/>
            </a:endParaRPr>
          </a:p>
          <a:p>
            <a:pPr algn="just">
              <a:lnSpc>
                <a:spcPct val="100000"/>
              </a:lnSpc>
            </a:pPr>
            <a:endParaRPr lang="en-GB" sz="2200" dirty="0">
              <a:highlight>
                <a:srgbClr val="00FFFF"/>
              </a:highlight>
            </a:endParaRPr>
          </a:p>
          <a:p>
            <a:pPr algn="just">
              <a:lnSpc>
                <a:spcPct val="100000"/>
              </a:lnSpc>
            </a:pPr>
            <a:endParaRPr lang="et-EE" sz="1400" dirty="0">
              <a:highlight>
                <a:srgbClr val="00FFFF"/>
              </a:highlight>
            </a:endParaRPr>
          </a:p>
        </p:txBody>
      </p:sp>
      <p:pic>
        <p:nvPicPr>
          <p:cNvPr id="2" name="Picture 1">
            <a:extLst>
              <a:ext uri="{FF2B5EF4-FFF2-40B4-BE49-F238E27FC236}">
                <a16:creationId xmlns:a16="http://schemas.microsoft.com/office/drawing/2014/main" id="{377DC980-0E5E-4B7D-6510-5F5EBB4E1E40}"/>
              </a:ext>
            </a:extLst>
          </p:cNvPr>
          <p:cNvPicPr>
            <a:picLocks noChangeAspect="1"/>
          </p:cNvPicPr>
          <p:nvPr/>
        </p:nvPicPr>
        <p:blipFill>
          <a:blip r:embed="rId3"/>
          <a:stretch>
            <a:fillRect/>
          </a:stretch>
        </p:blipFill>
        <p:spPr>
          <a:xfrm>
            <a:off x="343948" y="5215262"/>
            <a:ext cx="2354063" cy="1764372"/>
          </a:xfrm>
          <a:prstGeom prst="rect">
            <a:avLst/>
          </a:prstGeom>
        </p:spPr>
      </p:pic>
      <p:pic>
        <p:nvPicPr>
          <p:cNvPr id="5" name="Picture 4">
            <a:extLst>
              <a:ext uri="{FF2B5EF4-FFF2-40B4-BE49-F238E27FC236}">
                <a16:creationId xmlns:a16="http://schemas.microsoft.com/office/drawing/2014/main" id="{DE1483EB-B368-4A13-1520-1484FBBE5B31}"/>
              </a:ext>
            </a:extLst>
          </p:cNvPr>
          <p:cNvPicPr>
            <a:picLocks noChangeAspect="1"/>
          </p:cNvPicPr>
          <p:nvPr/>
        </p:nvPicPr>
        <p:blipFill>
          <a:blip r:embed="rId4"/>
          <a:stretch>
            <a:fillRect/>
          </a:stretch>
        </p:blipFill>
        <p:spPr>
          <a:xfrm>
            <a:off x="4624895" y="5792403"/>
            <a:ext cx="7308850" cy="820061"/>
          </a:xfrm>
          <a:prstGeom prst="rect">
            <a:avLst/>
          </a:prstGeom>
        </p:spPr>
      </p:pic>
      <p:sp>
        <p:nvSpPr>
          <p:cNvPr id="9" name="Text Placeholder 2">
            <a:extLst>
              <a:ext uri="{FF2B5EF4-FFF2-40B4-BE49-F238E27FC236}">
                <a16:creationId xmlns:a16="http://schemas.microsoft.com/office/drawing/2014/main" id="{802F136B-A602-DB22-B5AE-65336E2F03CC}"/>
              </a:ext>
            </a:extLst>
          </p:cNvPr>
          <p:cNvSpPr txBox="1">
            <a:spLocks/>
          </p:cNvSpPr>
          <p:nvPr/>
        </p:nvSpPr>
        <p:spPr>
          <a:xfrm>
            <a:off x="343948" y="3066893"/>
            <a:ext cx="1878003" cy="29094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sz="1600" kern="1200" baseline="0">
                <a:solidFill>
                  <a:schemeClr val="tx1"/>
                </a:solidFill>
                <a:latin typeface="Verdana" charset="0"/>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lnSpc>
                <a:spcPct val="100000"/>
              </a:lnSpc>
            </a:pPr>
            <a:r>
              <a:rPr lang="en-GB" b="1" dirty="0">
                <a:solidFill>
                  <a:srgbClr val="000000"/>
                </a:solidFill>
                <a:latin typeface="celias"/>
              </a:rPr>
              <a:t>Estonian Demo sites:</a:t>
            </a:r>
            <a:endParaRPr lang="en-US" dirty="0">
              <a:solidFill>
                <a:srgbClr val="000000"/>
              </a:solidFill>
              <a:latin typeface="celias"/>
            </a:endParaRPr>
          </a:p>
          <a:p>
            <a:pPr algn="just">
              <a:lnSpc>
                <a:spcPct val="100000"/>
              </a:lnSpc>
            </a:pPr>
            <a:endParaRPr lang="en-US" sz="1800" dirty="0">
              <a:solidFill>
                <a:srgbClr val="000000"/>
              </a:solidFill>
              <a:latin typeface="celias"/>
            </a:endParaRPr>
          </a:p>
          <a:p>
            <a:pPr algn="just">
              <a:lnSpc>
                <a:spcPct val="100000"/>
              </a:lnSpc>
            </a:pPr>
            <a:endParaRPr lang="en-GB" sz="1800" dirty="0">
              <a:solidFill>
                <a:srgbClr val="000000"/>
              </a:solidFill>
              <a:latin typeface="celias"/>
            </a:endParaRPr>
          </a:p>
          <a:p>
            <a:pPr>
              <a:lnSpc>
                <a:spcPts val="1300"/>
              </a:lnSpc>
            </a:pPr>
            <a:endParaRPr lang="en-GB" sz="2000" b="1" dirty="0">
              <a:solidFill>
                <a:srgbClr val="000000"/>
              </a:solidFill>
              <a:latin typeface="celias"/>
            </a:endParaRPr>
          </a:p>
          <a:p>
            <a:pPr algn="just">
              <a:lnSpc>
                <a:spcPct val="100000"/>
              </a:lnSpc>
            </a:pPr>
            <a:endParaRPr lang="en-GB" sz="2200" dirty="0"/>
          </a:p>
          <a:p>
            <a:pPr algn="just">
              <a:lnSpc>
                <a:spcPct val="100000"/>
              </a:lnSpc>
            </a:pPr>
            <a:endParaRPr lang="et-EE" sz="1400" dirty="0"/>
          </a:p>
        </p:txBody>
      </p:sp>
      <p:pic>
        <p:nvPicPr>
          <p:cNvPr id="11" name="Picture 10">
            <a:extLst>
              <a:ext uri="{FF2B5EF4-FFF2-40B4-BE49-F238E27FC236}">
                <a16:creationId xmlns:a16="http://schemas.microsoft.com/office/drawing/2014/main" id="{0A1330A3-467D-102F-9402-048813949D39}"/>
              </a:ext>
            </a:extLst>
          </p:cNvPr>
          <p:cNvPicPr>
            <a:picLocks noChangeAspect="1"/>
          </p:cNvPicPr>
          <p:nvPr/>
        </p:nvPicPr>
        <p:blipFill>
          <a:blip r:embed="rId5"/>
          <a:stretch>
            <a:fillRect/>
          </a:stretch>
        </p:blipFill>
        <p:spPr>
          <a:xfrm>
            <a:off x="2922015" y="5215262"/>
            <a:ext cx="1335397" cy="1334063"/>
          </a:xfrm>
          <a:prstGeom prst="rect">
            <a:avLst/>
          </a:prstGeom>
        </p:spPr>
      </p:pic>
      <p:graphicFrame>
        <p:nvGraphicFramePr>
          <p:cNvPr id="14" name="Table 13">
            <a:extLst>
              <a:ext uri="{FF2B5EF4-FFF2-40B4-BE49-F238E27FC236}">
                <a16:creationId xmlns:a16="http://schemas.microsoft.com/office/drawing/2014/main" id="{E73E754B-73FE-45FA-B7F4-3A1AE56CD774}"/>
              </a:ext>
            </a:extLst>
          </p:cNvPr>
          <p:cNvGraphicFramePr>
            <a:graphicFrameLocks noGrp="1"/>
          </p:cNvGraphicFramePr>
          <p:nvPr>
            <p:extLst>
              <p:ext uri="{D42A27DB-BD31-4B8C-83A1-F6EECF244321}">
                <p14:modId xmlns:p14="http://schemas.microsoft.com/office/powerpoint/2010/main" val="1428786453"/>
              </p:ext>
            </p:extLst>
          </p:nvPr>
        </p:nvGraphicFramePr>
        <p:xfrm>
          <a:off x="343948" y="3387847"/>
          <a:ext cx="5312983" cy="1645920"/>
        </p:xfrm>
        <a:graphic>
          <a:graphicData uri="http://schemas.openxmlformats.org/drawingml/2006/table">
            <a:tbl>
              <a:tblPr firstRow="1" bandRow="1">
                <a:tableStyleId>{073A0DAA-6AF3-43AB-8588-CEC1D06C72B9}</a:tableStyleId>
              </a:tblPr>
              <a:tblGrid>
                <a:gridCol w="1042101">
                  <a:extLst>
                    <a:ext uri="{9D8B030D-6E8A-4147-A177-3AD203B41FA5}">
                      <a16:colId xmlns:a16="http://schemas.microsoft.com/office/drawing/2014/main" val="2957665491"/>
                    </a:ext>
                  </a:extLst>
                </a:gridCol>
                <a:gridCol w="1556604">
                  <a:extLst>
                    <a:ext uri="{9D8B030D-6E8A-4147-A177-3AD203B41FA5}">
                      <a16:colId xmlns:a16="http://schemas.microsoft.com/office/drawing/2014/main" val="1975372006"/>
                    </a:ext>
                  </a:extLst>
                </a:gridCol>
                <a:gridCol w="2714278">
                  <a:extLst>
                    <a:ext uri="{9D8B030D-6E8A-4147-A177-3AD203B41FA5}">
                      <a16:colId xmlns:a16="http://schemas.microsoft.com/office/drawing/2014/main" val="632232608"/>
                    </a:ext>
                  </a:extLst>
                </a:gridCol>
              </a:tblGrid>
              <a:tr h="242997">
                <a:tc gridSpan="3">
                  <a:txBody>
                    <a:bodyPr/>
                    <a:lstStyle/>
                    <a:p>
                      <a:r>
                        <a:rPr lang="en-GB" sz="1200" dirty="0"/>
                        <a:t>Demo site location</a:t>
                      </a:r>
                      <a:r>
                        <a:rPr lang="et-EE" sz="1200" dirty="0"/>
                        <a:t>s</a:t>
                      </a:r>
                      <a:endParaRPr lang="en-GB" sz="1200" dirty="0"/>
                    </a:p>
                  </a:txBody>
                  <a:tcPr>
                    <a:solidFill>
                      <a:srgbClr val="00B0F0"/>
                    </a:solidFil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94987304"/>
                  </a:ext>
                </a:extLst>
              </a:tr>
              <a:tr h="245197">
                <a:tc>
                  <a:txBody>
                    <a:bodyPr/>
                    <a:lstStyle/>
                    <a:p>
                      <a:r>
                        <a:rPr lang="en-GB" sz="1200" dirty="0" err="1"/>
                        <a:t>Haapsalu</a:t>
                      </a:r>
                      <a:endParaRPr lang="en-GB" sz="1200" dirty="0"/>
                    </a:p>
                  </a:txBody>
                  <a:tcPr/>
                </a:tc>
                <a:tc>
                  <a:txBody>
                    <a:bodyPr/>
                    <a:lstStyle/>
                    <a:p>
                      <a:r>
                        <a:rPr lang="en-GB" sz="1200" b="0" kern="1200" dirty="0">
                          <a:solidFill>
                            <a:schemeClr val="dk1"/>
                          </a:solidFill>
                          <a:effectLst/>
                        </a:rPr>
                        <a:t>18301:008:0034</a:t>
                      </a:r>
                      <a:endParaRPr lang="en-GB" sz="1200" dirty="0"/>
                    </a:p>
                  </a:txBody>
                  <a:tcPr/>
                </a:tc>
                <a:tc>
                  <a:txBody>
                    <a:bodyPr/>
                    <a:lstStyle/>
                    <a:p>
                      <a:r>
                        <a:rPr lang="en-GB" sz="1200" b="0" kern="1200" dirty="0" err="1">
                          <a:solidFill>
                            <a:schemeClr val="dk1"/>
                          </a:solidFill>
                          <a:effectLst/>
                        </a:rPr>
                        <a:t>Potissepa</a:t>
                      </a:r>
                      <a:r>
                        <a:rPr lang="en-GB" sz="1200" b="0" kern="1200" dirty="0">
                          <a:solidFill>
                            <a:schemeClr val="dk1"/>
                          </a:solidFill>
                          <a:effectLst/>
                        </a:rPr>
                        <a:t> </a:t>
                      </a:r>
                      <a:r>
                        <a:rPr lang="en-GB" sz="1200" b="0" kern="1200" dirty="0" err="1">
                          <a:solidFill>
                            <a:schemeClr val="dk1"/>
                          </a:solidFill>
                          <a:effectLst/>
                        </a:rPr>
                        <a:t>tn</a:t>
                      </a:r>
                      <a:r>
                        <a:rPr lang="en-GB" sz="1200" b="0" kern="1200" dirty="0">
                          <a:solidFill>
                            <a:schemeClr val="dk1"/>
                          </a:solidFill>
                          <a:effectLst/>
                        </a:rPr>
                        <a:t> 3</a:t>
                      </a:r>
                      <a:endParaRPr lang="en-GB" sz="1200" dirty="0"/>
                    </a:p>
                  </a:txBody>
                  <a:tcPr/>
                </a:tc>
                <a:extLst>
                  <a:ext uri="{0D108BD9-81ED-4DB2-BD59-A6C34878D82A}">
                    <a16:rowId xmlns:a16="http://schemas.microsoft.com/office/drawing/2014/main" val="758312818"/>
                  </a:ext>
                </a:extLst>
              </a:tr>
              <a:tr h="242997">
                <a:tc>
                  <a:txBody>
                    <a:bodyPr/>
                    <a:lstStyle/>
                    <a:p>
                      <a:r>
                        <a:rPr lang="en-GB" sz="1200" dirty="0"/>
                        <a:t>Narva</a:t>
                      </a:r>
                    </a:p>
                  </a:txBody>
                  <a:tcPr/>
                </a:tc>
                <a:tc>
                  <a:txBody>
                    <a:bodyPr/>
                    <a:lstStyle/>
                    <a:p>
                      <a:r>
                        <a:rPr lang="en-GB" sz="1200" b="0" kern="1200" dirty="0">
                          <a:solidFill>
                            <a:schemeClr val="dk1"/>
                          </a:solidFill>
                          <a:effectLst/>
                        </a:rPr>
                        <a:t>51107:031:0317</a:t>
                      </a:r>
                      <a:endParaRPr lang="en-GB" sz="1200" dirty="0"/>
                    </a:p>
                  </a:txBody>
                  <a:tcPr/>
                </a:tc>
                <a:tc>
                  <a:txBody>
                    <a:bodyPr/>
                    <a:lstStyle/>
                    <a:p>
                      <a:r>
                        <a:rPr lang="en-GB" sz="1200" b="0" kern="1200" dirty="0">
                          <a:solidFill>
                            <a:schemeClr val="dk1"/>
                          </a:solidFill>
                          <a:effectLst/>
                        </a:rPr>
                        <a:t>AÜ </a:t>
                      </a:r>
                      <a:r>
                        <a:rPr lang="en-GB" sz="1200" b="0" kern="1200" dirty="0" err="1">
                          <a:solidFill>
                            <a:schemeClr val="dk1"/>
                          </a:solidFill>
                          <a:effectLst/>
                        </a:rPr>
                        <a:t>Elektron</a:t>
                      </a:r>
                      <a:r>
                        <a:rPr lang="en-GB" sz="1200" b="0" kern="1200" dirty="0">
                          <a:solidFill>
                            <a:schemeClr val="dk1"/>
                          </a:solidFill>
                          <a:effectLst/>
                        </a:rPr>
                        <a:t> </a:t>
                      </a:r>
                      <a:r>
                        <a:rPr lang="en-GB" sz="1200" b="0" kern="1200" dirty="0" err="1">
                          <a:solidFill>
                            <a:schemeClr val="dk1"/>
                          </a:solidFill>
                          <a:effectLst/>
                        </a:rPr>
                        <a:t>üldmaa</a:t>
                      </a:r>
                      <a:endParaRPr lang="en-GB" sz="1200" dirty="0"/>
                    </a:p>
                  </a:txBody>
                  <a:tcPr/>
                </a:tc>
                <a:extLst>
                  <a:ext uri="{0D108BD9-81ED-4DB2-BD59-A6C34878D82A}">
                    <a16:rowId xmlns:a16="http://schemas.microsoft.com/office/drawing/2014/main" val="3607801080"/>
                  </a:ext>
                </a:extLst>
              </a:tr>
              <a:tr h="242997">
                <a:tc>
                  <a:txBody>
                    <a:bodyPr/>
                    <a:lstStyle/>
                    <a:p>
                      <a:r>
                        <a:rPr lang="en-GB" sz="1200" dirty="0" err="1"/>
                        <a:t>Rakvere</a:t>
                      </a:r>
                      <a:endParaRPr lang="en-GB" sz="1200" dirty="0"/>
                    </a:p>
                  </a:txBody>
                  <a:tcPr/>
                </a:tc>
                <a:tc>
                  <a:txBody>
                    <a:bodyPr/>
                    <a:lstStyle/>
                    <a:p>
                      <a:r>
                        <a:rPr lang="en-GB" sz="1200" b="0" kern="1200" dirty="0">
                          <a:solidFill>
                            <a:schemeClr val="dk1"/>
                          </a:solidFill>
                          <a:effectLst/>
                        </a:rPr>
                        <a:t>66301:001:0449</a:t>
                      </a:r>
                      <a:endParaRPr lang="en-GB" sz="1200" dirty="0"/>
                    </a:p>
                  </a:txBody>
                  <a:tcPr/>
                </a:tc>
                <a:tc>
                  <a:txBody>
                    <a:bodyPr/>
                    <a:lstStyle/>
                    <a:p>
                      <a:r>
                        <a:rPr lang="en-GB" sz="1200" b="0" kern="1200" dirty="0" err="1">
                          <a:solidFill>
                            <a:schemeClr val="dk1"/>
                          </a:solidFill>
                          <a:effectLst/>
                        </a:rPr>
                        <a:t>Vabriku</a:t>
                      </a:r>
                      <a:r>
                        <a:rPr lang="en-GB" sz="1200" b="0" kern="1200" dirty="0">
                          <a:solidFill>
                            <a:schemeClr val="dk1"/>
                          </a:solidFill>
                          <a:effectLst/>
                        </a:rPr>
                        <a:t> </a:t>
                      </a:r>
                      <a:r>
                        <a:rPr lang="en-GB" sz="1200" b="0" kern="1200" dirty="0" err="1">
                          <a:solidFill>
                            <a:schemeClr val="dk1"/>
                          </a:solidFill>
                          <a:effectLst/>
                        </a:rPr>
                        <a:t>tn</a:t>
                      </a:r>
                      <a:r>
                        <a:rPr lang="en-GB" sz="1200" b="0" kern="1200" dirty="0">
                          <a:solidFill>
                            <a:schemeClr val="dk1"/>
                          </a:solidFill>
                          <a:effectLst/>
                        </a:rPr>
                        <a:t> 16</a:t>
                      </a:r>
                      <a:endParaRPr lang="en-GB" sz="1200" dirty="0"/>
                    </a:p>
                  </a:txBody>
                  <a:tcPr/>
                </a:tc>
                <a:extLst>
                  <a:ext uri="{0D108BD9-81ED-4DB2-BD59-A6C34878D82A}">
                    <a16:rowId xmlns:a16="http://schemas.microsoft.com/office/drawing/2014/main" val="2320502652"/>
                  </a:ext>
                </a:extLst>
              </a:tr>
              <a:tr h="242997">
                <a:tc>
                  <a:txBody>
                    <a:bodyPr/>
                    <a:lstStyle/>
                    <a:p>
                      <a:r>
                        <a:rPr lang="en-GB" sz="1200" dirty="0" err="1"/>
                        <a:t>Viimsi</a:t>
                      </a:r>
                      <a:endParaRPr lang="en-GB" sz="1200" dirty="0"/>
                    </a:p>
                  </a:txBody>
                  <a:tcPr/>
                </a:tc>
                <a:tc>
                  <a:txBody>
                    <a:bodyPr/>
                    <a:lstStyle/>
                    <a:p>
                      <a:r>
                        <a:rPr lang="en-GB" sz="1200" b="0" kern="1200" dirty="0">
                          <a:solidFill>
                            <a:schemeClr val="dk1"/>
                          </a:solidFill>
                          <a:effectLst/>
                        </a:rPr>
                        <a:t>89001:001:1904</a:t>
                      </a:r>
                      <a:endParaRPr lang="en-GB" sz="1200" dirty="0"/>
                    </a:p>
                  </a:txBody>
                  <a:tcPr/>
                </a:tc>
                <a:tc>
                  <a:txBody>
                    <a:bodyPr/>
                    <a:lstStyle/>
                    <a:p>
                      <a:r>
                        <a:rPr lang="en-GB" sz="1200" b="0" kern="1200" dirty="0" err="1">
                          <a:solidFill>
                            <a:schemeClr val="dk1"/>
                          </a:solidFill>
                          <a:effectLst/>
                        </a:rPr>
                        <a:t>Mereranna</a:t>
                      </a:r>
                      <a:r>
                        <a:rPr lang="en-GB" sz="1200" b="0" kern="1200" dirty="0">
                          <a:solidFill>
                            <a:schemeClr val="dk1"/>
                          </a:solidFill>
                          <a:effectLst/>
                        </a:rPr>
                        <a:t> tee L4</a:t>
                      </a:r>
                      <a:endParaRPr lang="en-GB" sz="1200" dirty="0"/>
                    </a:p>
                  </a:txBody>
                  <a:tcPr/>
                </a:tc>
                <a:extLst>
                  <a:ext uri="{0D108BD9-81ED-4DB2-BD59-A6C34878D82A}">
                    <a16:rowId xmlns:a16="http://schemas.microsoft.com/office/drawing/2014/main" val="3868301263"/>
                  </a:ext>
                </a:extLst>
              </a:tr>
              <a:tr h="242997">
                <a:tc>
                  <a:txBody>
                    <a:bodyPr/>
                    <a:lstStyle/>
                    <a:p>
                      <a:r>
                        <a:rPr lang="en-GB" sz="1200" dirty="0" err="1"/>
                        <a:t>Võru</a:t>
                      </a:r>
                      <a:endParaRPr lang="en-GB" sz="1200" dirty="0"/>
                    </a:p>
                  </a:txBody>
                  <a:tcPr/>
                </a:tc>
                <a:tc>
                  <a:txBody>
                    <a:bodyPr/>
                    <a:lstStyle/>
                    <a:p>
                      <a:r>
                        <a:rPr lang="en-GB" sz="1200" b="0" kern="1200" dirty="0">
                          <a:solidFill>
                            <a:schemeClr val="dk1"/>
                          </a:solidFill>
                          <a:effectLst/>
                        </a:rPr>
                        <a:t>91901:013:0118</a:t>
                      </a:r>
                      <a:endParaRPr lang="en-GB" sz="1200" dirty="0"/>
                    </a:p>
                  </a:txBody>
                  <a:tcPr/>
                </a:tc>
                <a:tc>
                  <a:txBody>
                    <a:bodyPr/>
                    <a:lstStyle/>
                    <a:p>
                      <a:r>
                        <a:rPr lang="de-DE" sz="1200" b="0" kern="1200" dirty="0">
                          <a:solidFill>
                            <a:schemeClr val="dk1"/>
                          </a:solidFill>
                          <a:effectLst/>
                        </a:rPr>
                        <a:t>F. R. </a:t>
                      </a:r>
                      <a:r>
                        <a:rPr lang="de-DE" sz="1200" b="0" kern="1200" dirty="0" err="1">
                          <a:solidFill>
                            <a:schemeClr val="dk1"/>
                          </a:solidFill>
                          <a:effectLst/>
                        </a:rPr>
                        <a:t>Kreutzwaldi</a:t>
                      </a:r>
                      <a:r>
                        <a:rPr lang="de-DE" sz="1200" b="0" kern="1200" dirty="0">
                          <a:solidFill>
                            <a:schemeClr val="dk1"/>
                          </a:solidFill>
                          <a:effectLst/>
                        </a:rPr>
                        <a:t> </a:t>
                      </a:r>
                      <a:r>
                        <a:rPr lang="de-DE" sz="1200" b="0" kern="1200" dirty="0" err="1">
                          <a:solidFill>
                            <a:schemeClr val="dk1"/>
                          </a:solidFill>
                          <a:effectLst/>
                        </a:rPr>
                        <a:t>tn</a:t>
                      </a:r>
                      <a:r>
                        <a:rPr lang="de-DE" sz="1200" b="0" kern="1200" dirty="0">
                          <a:solidFill>
                            <a:schemeClr val="dk1"/>
                          </a:solidFill>
                          <a:effectLst/>
                        </a:rPr>
                        <a:t> 85b</a:t>
                      </a:r>
                      <a:endParaRPr lang="en-GB" sz="1200" dirty="0"/>
                    </a:p>
                  </a:txBody>
                  <a:tcPr/>
                </a:tc>
                <a:extLst>
                  <a:ext uri="{0D108BD9-81ED-4DB2-BD59-A6C34878D82A}">
                    <a16:rowId xmlns:a16="http://schemas.microsoft.com/office/drawing/2014/main" val="1111585182"/>
                  </a:ext>
                </a:extLst>
              </a:tr>
            </a:tbl>
          </a:graphicData>
        </a:graphic>
      </p:graphicFrame>
      <p:sp>
        <p:nvSpPr>
          <p:cNvPr id="16" name="Text Placeholder 2">
            <a:extLst>
              <a:ext uri="{FF2B5EF4-FFF2-40B4-BE49-F238E27FC236}">
                <a16:creationId xmlns:a16="http://schemas.microsoft.com/office/drawing/2014/main" id="{191D13E0-7C88-0F35-48F1-5E9027949AEA}"/>
              </a:ext>
            </a:extLst>
          </p:cNvPr>
          <p:cNvSpPr txBox="1">
            <a:spLocks/>
          </p:cNvSpPr>
          <p:nvPr/>
        </p:nvSpPr>
        <p:spPr>
          <a:xfrm>
            <a:off x="6334126" y="3049362"/>
            <a:ext cx="4800600" cy="290944"/>
          </a:xfrm>
          <a:prstGeom prst="rect">
            <a:avLst/>
          </a:prstGeom>
        </p:spPr>
        <p:txBody>
          <a:bodyPr lIns="0" tIns="0" rIns="0" bIns="0">
            <a:normAutofit fontScale="92500"/>
          </a:bodyPr>
          <a:lstStyle>
            <a:lvl1pPr marL="0" marR="0" indent="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sz="1600" kern="1200" baseline="0">
                <a:solidFill>
                  <a:schemeClr val="tx1"/>
                </a:solidFill>
                <a:latin typeface="Verdana" charset="0"/>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lnSpc>
                <a:spcPct val="100000"/>
              </a:lnSpc>
            </a:pPr>
            <a:r>
              <a:rPr lang="en-GB" b="1" dirty="0">
                <a:solidFill>
                  <a:srgbClr val="000000"/>
                </a:solidFill>
                <a:latin typeface="celias"/>
              </a:rPr>
              <a:t>R</a:t>
            </a:r>
            <a:r>
              <a:rPr lang="et-EE" b="1" dirty="0">
                <a:solidFill>
                  <a:srgbClr val="000000"/>
                </a:solidFill>
                <a:latin typeface="celias"/>
              </a:rPr>
              <a:t>ecommended </a:t>
            </a:r>
            <a:r>
              <a:rPr lang="en-GB" b="1" dirty="0">
                <a:solidFill>
                  <a:srgbClr val="000000"/>
                </a:solidFill>
                <a:latin typeface="celias"/>
              </a:rPr>
              <a:t>research articles</a:t>
            </a:r>
            <a:r>
              <a:rPr lang="et-EE" b="1" dirty="0">
                <a:solidFill>
                  <a:srgbClr val="000000"/>
                </a:solidFill>
                <a:latin typeface="celias"/>
              </a:rPr>
              <a:t> for background information</a:t>
            </a:r>
            <a:r>
              <a:rPr lang="en-GB" b="1" dirty="0">
                <a:solidFill>
                  <a:srgbClr val="000000"/>
                </a:solidFill>
                <a:latin typeface="celias"/>
              </a:rPr>
              <a:t>:</a:t>
            </a:r>
            <a:endParaRPr lang="et-EE" sz="1400" dirty="0"/>
          </a:p>
        </p:txBody>
      </p:sp>
      <p:pic>
        <p:nvPicPr>
          <p:cNvPr id="10" name="Picture 9">
            <a:extLst>
              <a:ext uri="{FF2B5EF4-FFF2-40B4-BE49-F238E27FC236}">
                <a16:creationId xmlns:a16="http://schemas.microsoft.com/office/drawing/2014/main" id="{DA99ECC7-5079-8C6D-7AA1-FE36FFA03CFC}"/>
              </a:ext>
            </a:extLst>
          </p:cNvPr>
          <p:cNvPicPr>
            <a:picLocks noChangeAspect="1"/>
          </p:cNvPicPr>
          <p:nvPr/>
        </p:nvPicPr>
        <p:blipFill>
          <a:blip r:embed="rId6"/>
          <a:srcRect l="4880" t="6021" r="6476" b="6282"/>
          <a:stretch/>
        </p:blipFill>
        <p:spPr>
          <a:xfrm>
            <a:off x="7610113" y="3387847"/>
            <a:ext cx="1099547" cy="1087799"/>
          </a:xfrm>
          <a:prstGeom prst="rect">
            <a:avLst/>
          </a:prstGeom>
        </p:spPr>
      </p:pic>
      <p:pic>
        <p:nvPicPr>
          <p:cNvPr id="13" name="Picture 12">
            <a:extLst>
              <a:ext uri="{FF2B5EF4-FFF2-40B4-BE49-F238E27FC236}">
                <a16:creationId xmlns:a16="http://schemas.microsoft.com/office/drawing/2014/main" id="{F6928E2C-7A3F-4F75-7F4B-AEEAB9F30A30}"/>
              </a:ext>
            </a:extLst>
          </p:cNvPr>
          <p:cNvPicPr>
            <a:picLocks noChangeAspect="1"/>
          </p:cNvPicPr>
          <p:nvPr/>
        </p:nvPicPr>
        <p:blipFill>
          <a:blip r:embed="rId7"/>
          <a:stretch>
            <a:fillRect/>
          </a:stretch>
        </p:blipFill>
        <p:spPr>
          <a:xfrm>
            <a:off x="6238480" y="3316089"/>
            <a:ext cx="1248952" cy="1248952"/>
          </a:xfrm>
          <a:prstGeom prst="rect">
            <a:avLst/>
          </a:prstGeom>
        </p:spPr>
      </p:pic>
      <p:cxnSp>
        <p:nvCxnSpPr>
          <p:cNvPr id="22" name="Connector: Elbow 21">
            <a:extLst>
              <a:ext uri="{FF2B5EF4-FFF2-40B4-BE49-F238E27FC236}">
                <a16:creationId xmlns:a16="http://schemas.microsoft.com/office/drawing/2014/main" id="{BE5CA746-6331-9621-F806-E74A63F1CDAE}"/>
              </a:ext>
            </a:extLst>
          </p:cNvPr>
          <p:cNvCxnSpPr>
            <a:cxnSpLocks/>
          </p:cNvCxnSpPr>
          <p:nvPr/>
        </p:nvCxnSpPr>
        <p:spPr>
          <a:xfrm flipH="1">
            <a:off x="4257412" y="3830348"/>
            <a:ext cx="1399519" cy="1671487"/>
          </a:xfrm>
          <a:prstGeom prst="bentConnector3">
            <a:avLst>
              <a:gd name="adj1" fmla="val -16334"/>
            </a:avLst>
          </a:prstGeom>
          <a:ln w="4762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4C61314-9E3E-9CA9-A286-DF6CF3852099}"/>
              </a:ext>
            </a:extLst>
          </p:cNvPr>
          <p:cNvPicPr>
            <a:picLocks noChangeAspect="1"/>
          </p:cNvPicPr>
          <p:nvPr/>
        </p:nvPicPr>
        <p:blipFill>
          <a:blip r:embed="rId8"/>
          <a:stretch>
            <a:fillRect/>
          </a:stretch>
        </p:blipFill>
        <p:spPr>
          <a:xfrm>
            <a:off x="8797354" y="3316089"/>
            <a:ext cx="1248953" cy="1248953"/>
          </a:xfrm>
          <a:prstGeom prst="rect">
            <a:avLst/>
          </a:prstGeom>
        </p:spPr>
      </p:pic>
      <p:pic>
        <p:nvPicPr>
          <p:cNvPr id="26" name="Picture 25">
            <a:extLst>
              <a:ext uri="{FF2B5EF4-FFF2-40B4-BE49-F238E27FC236}">
                <a16:creationId xmlns:a16="http://schemas.microsoft.com/office/drawing/2014/main" id="{6EA4F8A0-03C3-3156-1DE0-D5C37D69CC80}"/>
              </a:ext>
            </a:extLst>
          </p:cNvPr>
          <p:cNvPicPr>
            <a:picLocks noChangeAspect="1"/>
          </p:cNvPicPr>
          <p:nvPr/>
        </p:nvPicPr>
        <p:blipFill>
          <a:blip r:embed="rId9"/>
          <a:stretch>
            <a:fillRect/>
          </a:stretch>
        </p:blipFill>
        <p:spPr>
          <a:xfrm rot="10800000" flipV="1">
            <a:off x="10003377" y="3322049"/>
            <a:ext cx="1248955" cy="1248955"/>
          </a:xfrm>
          <a:prstGeom prst="rect">
            <a:avLst/>
          </a:prstGeom>
        </p:spPr>
      </p:pic>
      <p:pic>
        <p:nvPicPr>
          <p:cNvPr id="28" name="Picture 27">
            <a:extLst>
              <a:ext uri="{FF2B5EF4-FFF2-40B4-BE49-F238E27FC236}">
                <a16:creationId xmlns:a16="http://schemas.microsoft.com/office/drawing/2014/main" id="{7A2A24A8-3106-536C-3FAC-00DC31BF4CED}"/>
              </a:ext>
            </a:extLst>
          </p:cNvPr>
          <p:cNvPicPr>
            <a:picLocks noChangeAspect="1"/>
          </p:cNvPicPr>
          <p:nvPr/>
        </p:nvPicPr>
        <p:blipFill>
          <a:blip r:embed="rId10"/>
          <a:stretch>
            <a:fillRect/>
          </a:stretch>
        </p:blipFill>
        <p:spPr>
          <a:xfrm>
            <a:off x="6235648" y="4482276"/>
            <a:ext cx="1248952" cy="1248952"/>
          </a:xfrm>
          <a:prstGeom prst="rect">
            <a:avLst/>
          </a:prstGeom>
        </p:spPr>
      </p:pic>
      <p:pic>
        <p:nvPicPr>
          <p:cNvPr id="30" name="Picture 29">
            <a:extLst>
              <a:ext uri="{FF2B5EF4-FFF2-40B4-BE49-F238E27FC236}">
                <a16:creationId xmlns:a16="http://schemas.microsoft.com/office/drawing/2014/main" id="{B1D16DA2-53D6-6B59-D455-BEE416F55DE0}"/>
              </a:ext>
            </a:extLst>
          </p:cNvPr>
          <p:cNvPicPr>
            <a:picLocks noChangeAspect="1"/>
          </p:cNvPicPr>
          <p:nvPr/>
        </p:nvPicPr>
        <p:blipFill>
          <a:blip r:embed="rId11"/>
          <a:stretch>
            <a:fillRect/>
          </a:stretch>
        </p:blipFill>
        <p:spPr>
          <a:xfrm>
            <a:off x="7548401" y="4482276"/>
            <a:ext cx="1248953" cy="1248953"/>
          </a:xfrm>
          <a:prstGeom prst="rect">
            <a:avLst/>
          </a:prstGeom>
        </p:spPr>
      </p:pic>
      <p:pic>
        <p:nvPicPr>
          <p:cNvPr id="32" name="Picture 31">
            <a:extLst>
              <a:ext uri="{FF2B5EF4-FFF2-40B4-BE49-F238E27FC236}">
                <a16:creationId xmlns:a16="http://schemas.microsoft.com/office/drawing/2014/main" id="{275A79FA-EBC4-87DD-6787-0DFF5844D5A8}"/>
              </a:ext>
            </a:extLst>
          </p:cNvPr>
          <p:cNvPicPr>
            <a:picLocks noChangeAspect="1"/>
          </p:cNvPicPr>
          <p:nvPr/>
        </p:nvPicPr>
        <p:blipFill>
          <a:blip r:embed="rId12"/>
          <a:stretch>
            <a:fillRect/>
          </a:stretch>
        </p:blipFill>
        <p:spPr>
          <a:xfrm>
            <a:off x="10003087" y="4475646"/>
            <a:ext cx="1249245" cy="1249245"/>
          </a:xfrm>
          <a:prstGeom prst="rect">
            <a:avLst/>
          </a:prstGeom>
        </p:spPr>
      </p:pic>
      <p:pic>
        <p:nvPicPr>
          <p:cNvPr id="34" name="Picture 33">
            <a:extLst>
              <a:ext uri="{FF2B5EF4-FFF2-40B4-BE49-F238E27FC236}">
                <a16:creationId xmlns:a16="http://schemas.microsoft.com/office/drawing/2014/main" id="{1EB274B4-3A84-514C-6B98-135FD4F0449E}"/>
              </a:ext>
            </a:extLst>
          </p:cNvPr>
          <p:cNvPicPr>
            <a:picLocks noChangeAspect="1"/>
          </p:cNvPicPr>
          <p:nvPr/>
        </p:nvPicPr>
        <p:blipFill>
          <a:blip r:embed="rId13"/>
          <a:stretch>
            <a:fillRect/>
          </a:stretch>
        </p:blipFill>
        <p:spPr>
          <a:xfrm>
            <a:off x="8795125" y="4488239"/>
            <a:ext cx="1248952" cy="1248952"/>
          </a:xfrm>
          <a:prstGeom prst="rect">
            <a:avLst/>
          </a:prstGeom>
        </p:spPr>
      </p:pic>
    </p:spTree>
    <p:extLst>
      <p:ext uri="{BB962C8B-B14F-4D97-AF65-F5344CB8AC3E}">
        <p14:creationId xmlns:p14="http://schemas.microsoft.com/office/powerpoint/2010/main" val="354704584"/>
      </p:ext>
    </p:extLst>
  </p:cSld>
  <p:clrMapOvr>
    <a:masterClrMapping/>
  </p:clrMapOvr>
</p:sld>
</file>

<file path=ppt/theme/theme1.xml><?xml version="1.0" encoding="utf-8"?>
<a:theme xmlns:a="http://schemas.openxmlformats.org/drawingml/2006/main" name="Office'i kujundus">
  <a:themeElements>
    <a:clrScheme name="TalTech">
      <a:dk1>
        <a:srgbClr val="000000"/>
      </a:dk1>
      <a:lt1>
        <a:srgbClr val="FFFFFF"/>
      </a:lt1>
      <a:dk2>
        <a:srgbClr val="332B60"/>
      </a:dk2>
      <a:lt2>
        <a:srgbClr val="DADAE4"/>
      </a:lt2>
      <a:accent1>
        <a:srgbClr val="E4067E"/>
      </a:accent1>
      <a:accent2>
        <a:srgbClr val="9396B0"/>
      </a:accent2>
      <a:accent3>
        <a:srgbClr val="AB1352"/>
      </a:accent3>
      <a:accent4>
        <a:srgbClr val="FFB4D8"/>
      </a:accent4>
      <a:accent5>
        <a:srgbClr val="222A35"/>
      </a:accent5>
      <a:accent6>
        <a:srgbClr val="595959"/>
      </a:accent6>
      <a:hlink>
        <a:srgbClr val="FE69B2"/>
      </a:hlink>
      <a:folHlink>
        <a:srgbClr val="8496B0"/>
      </a:folHlink>
    </a:clrScheme>
    <a:fontScheme name="TTÜ">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NEW" id="{65034802-83F1-DE41-A876-6851A238EDFE}" vid="{814C7433-F944-B249-91D8-8F253693EC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3AA327CF6DBC8746B0082FC82FEF215D" ma:contentTypeVersion="18" ma:contentTypeDescription="Loo uus dokument" ma:contentTypeScope="" ma:versionID="600c39217a883b7c75bfc55f58ac629a">
  <xsd:schema xmlns:xsd="http://www.w3.org/2001/XMLSchema" xmlns:xs="http://www.w3.org/2001/XMLSchema" xmlns:p="http://schemas.microsoft.com/office/2006/metadata/properties" xmlns:ns2="b46ddb52-2c47-4016-a009-eeef788eec05" xmlns:ns3="4319f44a-1458-4e18-9b7b-b6383ba61faf" targetNamespace="http://schemas.microsoft.com/office/2006/metadata/properties" ma:root="true" ma:fieldsID="d8b6cddd7885603434fda9919e4b2cf2" ns2:_="" ns3:_="">
    <xsd:import namespace="b46ddb52-2c47-4016-a009-eeef788eec05"/>
    <xsd:import namespace="4319f44a-1458-4e18-9b7b-b6383ba61fa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ServiceObjectDetectorVersions" minOccurs="0"/>
                <xsd:element ref="ns2:MediaServiceLocation" minOccurs="0"/>
                <xsd:element ref="ns2:MediaServiceOCR" minOccurs="0"/>
                <xsd:element ref="ns2:MediaLengthInSecond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6ddb52-2c47-4016-a009-eeef788eec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lcf76f155ced4ddcb4097134ff3c332f" ma:index="16" nillable="true" ma:taxonomy="true" ma:internalName="lcf76f155ced4ddcb4097134ff3c332f" ma:taxonomyFieldName="MediaServiceImageTags" ma:displayName="Pildisildid" ma:readOnly="false" ma:fieldId="{5cf76f15-5ced-4ddc-b409-7134ff3c332f}" ma:taxonomyMulti="true" ma:sspId="7dd6dffa-87bb-4f6b-a805-2c3e44b255fe" ma:termSetId="09814cd3-568e-fe90-9814-8d621ff8fb84" ma:anchorId="fba54fb3-c3e1-fe81-a776-ca4b69148c4d" ma:open="true" ma:isKeyword="false">
      <xsd:complexType>
        <xsd:sequence>
          <xsd:element ref="pc:Terms" minOccurs="0" maxOccurs="1"/>
        </xsd:sequence>
      </xsd:complex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LengthInSeconds" ma:index="22" nillable="true" ma:displayName="MediaLengthInSeconds" ma:hidden="true" ma:internalName="MediaLengthInSeconds" ma:readOnly="true">
      <xsd:simpleType>
        <xsd:restriction base="dms:Unknown"/>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319f44a-1458-4e18-9b7b-b6383ba61faf"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a1ae50e1-1d92-4550-9821-54025cf9a6e5}" ma:internalName="TaxCatchAll" ma:showField="CatchAllData" ma:web="4319f44a-1458-4e18-9b7b-b6383ba61faf">
      <xsd:complexType>
        <xsd:complexContent>
          <xsd:extension base="dms:MultiChoiceLookup">
            <xsd:sequence>
              <xsd:element name="Value" type="dms:Lookup" maxOccurs="unbounded" minOccurs="0" nillable="true"/>
            </xsd:sequence>
          </xsd:extension>
        </xsd:complexContent>
      </xsd:complexType>
    </xsd:element>
    <xsd:element name="SharedWithUsers" ma:index="23" nillable="true" ma:displayName="Ühiskasutuses"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Ühiskasutusse andmise üksikasjad"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utüüp"/>
        <xsd:element ref="dc:title" minOccurs="0" maxOccurs="1" ma:index="4" ma:displayName="Pealkiri"/>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46ddb52-2c47-4016-a009-eeef788eec05">
      <Terms xmlns="http://schemas.microsoft.com/office/infopath/2007/PartnerControls"/>
    </lcf76f155ced4ddcb4097134ff3c332f>
    <TaxCatchAll xmlns="4319f44a-1458-4e18-9b7b-b6383ba61fa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E0BF73-AC26-456A-A0ED-E6869BE877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6ddb52-2c47-4016-a009-eeef788eec05"/>
    <ds:schemaRef ds:uri="4319f44a-1458-4e18-9b7b-b6383ba61f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FC5643-9456-499D-830C-76A9E9EBE13F}">
  <ds:schemaRefs>
    <ds:schemaRef ds:uri="http://purl.org/dc/elements/1.1/"/>
    <ds:schemaRef ds:uri="http://schemas.openxmlformats.org/package/2006/metadata/core-properties"/>
    <ds:schemaRef ds:uri="http://www.w3.org/XML/1998/namespace"/>
    <ds:schemaRef ds:uri="http://purl.org/dc/dcmitype/"/>
    <ds:schemaRef ds:uri="http://purl.org/dc/terms/"/>
    <ds:schemaRef ds:uri="http://schemas.microsoft.com/office/2006/documentManagement/types"/>
    <ds:schemaRef ds:uri="http://schemas.microsoft.com/office/2006/metadata/properties"/>
    <ds:schemaRef ds:uri="d5e7b9bd-fb3a-4179-8a1e-e45a81fe8c07"/>
    <ds:schemaRef ds:uri="http://schemas.microsoft.com/office/infopath/2007/PartnerControls"/>
    <ds:schemaRef ds:uri="f74a4ed1-c4d4-481f-b001-52f597590b0a"/>
    <ds:schemaRef ds:uri="b46ddb52-2c47-4016-a009-eeef788eec05"/>
    <ds:schemaRef ds:uri="4319f44a-1458-4e18-9b7b-b6383ba61faf"/>
  </ds:schemaRefs>
</ds:datastoreItem>
</file>

<file path=customXml/itemProps3.xml><?xml version="1.0" encoding="utf-8"?>
<ds:datastoreItem xmlns:ds="http://schemas.openxmlformats.org/officeDocument/2006/customXml" ds:itemID="{4C1A0F9C-BC6A-4563-883C-AA6E29DA7D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16_9_EST_TTÜ100_Tavaline</Template>
  <TotalTime>10969</TotalTime>
  <Words>208</Words>
  <Application>Microsoft Office PowerPoint</Application>
  <PresentationFormat>Widescreen</PresentationFormat>
  <Paragraphs>28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celias</vt:lpstr>
      <vt:lpstr>Verdana</vt:lpstr>
      <vt:lpstr>Wingdings</vt:lpstr>
      <vt:lpstr>Office'i kujundus</vt:lpstr>
      <vt:lpstr>PowerPoint Presentation</vt:lpstr>
    </vt:vector>
  </TitlesOfParts>
  <Company>Tallinn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PowerPointi esitlus</dc:title>
  <dc:creator>Anu Teder</dc:creator>
  <cp:lastModifiedBy>Kristjan Suits</cp:lastModifiedBy>
  <cp:revision>312</cp:revision>
  <dcterms:created xsi:type="dcterms:W3CDTF">2018-09-19T06:51:01Z</dcterms:created>
  <dcterms:modified xsi:type="dcterms:W3CDTF">2024-09-17T11:57:19Z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0x0101003AA327CF6DBC8746B0082FC82FEF215D</vt:lpwstr>
  </property>
</Properties>
</file>