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D32FA-FF26-4932-9F74-6C06B31A2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2A9018-AAB1-4E70-9071-6CD796F9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041C20-28B2-4DEF-9DF8-8CFF61D9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C10F-65E4-4350-A452-53C81DF04E4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02A2E9-81C2-4A7F-ACA8-64889F6B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62B793-2A11-478D-BAA4-D693C128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1215-B1D4-49D6-9F4D-6B2F8D4C05AC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4C79A2-8060-4A45-8AD9-42CB913C83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AAA7D-642E-4723-A684-D01C1F47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3CBDBB-65A0-4F4F-AADB-E947CB070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364FDB-C11D-4C01-A872-201DC257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C10F-65E4-4350-A452-53C81DF04E4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A69523-461D-45C0-B801-373A4C2C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2F30FB-46E0-4E22-9C6D-AF0408BB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1215-B1D4-49D6-9F4D-6B2F8D4C0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44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E44ADE-A81F-49DB-BB4B-3F69BB854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703BC-455B-4084-8FA4-F40E62A64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BA2A85-F555-4508-81E7-63D6F7F4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C10F-65E4-4350-A452-53C81DF04E4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27F3CE-BA9C-422A-9CAE-8D28260A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4916AD-22AB-4F45-883D-A704EA80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1215-B1D4-49D6-9F4D-6B2F8D4C0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32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95417-FD14-4841-96AE-6E9409F0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F79BAF-ABA3-4C0B-A084-CA1867C0C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9154C4-7D8D-4267-9430-B03CD95E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C10F-65E4-4350-A452-53C81DF04E4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E264B2-036C-4214-B267-2CB73DE1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B3483F-D06A-4938-8A16-A2D0DBC1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1215-B1D4-49D6-9F4D-6B2F8D4C0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25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3C472-5A47-496F-8317-34E9E303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9FCFDD-CEB7-4030-B615-EA5F59CD7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F8D7A9-CE57-4D0F-BF8B-6FDD122B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C10F-65E4-4350-A452-53C81DF04E4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CE659E-F606-4D7B-8ECB-2F07F7C7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5C4981-0744-4C58-BC67-DFD8BE78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1215-B1D4-49D6-9F4D-6B2F8D4C0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85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A03B6-5F73-45F0-AB1F-1F49E295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F158E-D92E-44EA-8278-2D0C56BB8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194EE3-3E90-4EFB-BE96-52FE6AEEC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43319D-432E-4B79-81D4-921A28BC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C10F-65E4-4350-A452-53C81DF04E4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7B5AB7-80F9-4FD3-9AC9-BE396B12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3D1B50-584A-4D92-B3DE-D3529797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1215-B1D4-49D6-9F4D-6B2F8D4C0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29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EED5B-22F3-49DD-82B0-B3F13DCD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312F0D-30EA-4D3D-A34E-8A9A08AA0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982D69-57D5-46B4-BFE0-F6C44B48C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A0ECB4-B8F8-48B7-BED7-884579813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AF23EB-5244-400A-B230-E9DDCA949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9D97CD-DCFE-481C-BD02-21933311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C10F-65E4-4350-A452-53C81DF04E4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201333-F424-4D29-9C2F-DF58A1A3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F3AE8A-DB3D-4AB2-83EE-D6C16E14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1215-B1D4-49D6-9F4D-6B2F8D4C0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54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87515-E51E-42FC-8639-343683B5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A59A31-C6A1-47CA-8006-5CECAEB1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C10F-65E4-4350-A452-53C81DF04E4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BFB0D2-FDD9-4510-A084-AF407535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8BF35A-C124-4C3B-AACA-F2F1B8EF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1215-B1D4-49D6-9F4D-6B2F8D4C0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77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6E312E-0F8A-49E2-A35C-8E2217AA9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C10F-65E4-4350-A452-53C81DF04E4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A7609C-A359-4032-AF2E-AC872F19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8089A6-12F8-4F53-9147-3BA8BDFF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1215-B1D4-49D6-9F4D-6B2F8D4C0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78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47F8C-D0DF-4F84-9326-AEE9FC7D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05C7C-E32D-4A6A-8130-A572E0D53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72C49B-ED88-47AE-97D2-B2A44FCD0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0714B8-F5BC-4046-8FB0-B1511362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C10F-65E4-4350-A452-53C81DF04E4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D9FBBC-DF9C-462E-9E3C-9D9B42BE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9832D7-E415-4F9D-BC2F-57740584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1215-B1D4-49D6-9F4D-6B2F8D4C0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55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74770-7143-4D75-96C0-A65ED029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81D299-FF5E-4475-9259-5A3AF0998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7CD421-D456-4ED9-B332-6C66DD4CC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A65117-6C77-4837-AF16-C291DE2A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C10F-65E4-4350-A452-53C81DF04E4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27A2EE-388F-421A-9633-870A2A09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809E14-0543-4025-A04E-95F1EF2B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1215-B1D4-49D6-9F4D-6B2F8D4C0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55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522FC-9BDC-4C06-A14D-EE2A4882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4B7E2D-30FA-4F6C-AE90-C39BB983E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897C49-3B4F-427B-A0C6-E389B75E8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BC10F-65E4-4350-A452-53C81DF04E46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494885-E83B-408F-9859-D015E0261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6C686C-0C3A-490F-BCA2-C86872A45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1215-B1D4-49D6-9F4D-6B2F8D4C05AC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53E1D0-D3AD-4EF9-87FC-A817BA92B77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5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AD677-AF72-4F21-B93D-1319EF68F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8328" y="2443163"/>
            <a:ext cx="5846618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+mn-lt"/>
              </a:rPr>
              <a:t>Bicycle Management app</a:t>
            </a:r>
            <a:endParaRPr lang="ru-RU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918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6C60B-B324-4763-99B2-C692CC64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393700"/>
            <a:ext cx="1035367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Main Aim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3A8BAA-0C82-464D-A0D1-70B92D453ED8}"/>
              </a:ext>
            </a:extLst>
          </p:cNvPr>
          <p:cNvSpPr txBox="1"/>
          <p:nvPr/>
        </p:nvSpPr>
        <p:spPr>
          <a:xfrm>
            <a:off x="3352800" y="2371725"/>
            <a:ext cx="8601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Management of available bicycle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Task for staff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Manage </a:t>
            </a:r>
            <a:r>
              <a:rPr lang="en-GB" dirty="0" err="1">
                <a:solidFill>
                  <a:schemeClr val="bg1"/>
                </a:solidFill>
              </a:rPr>
              <a:t>maintances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Charts and Diagrams to </a:t>
            </a:r>
            <a:r>
              <a:rPr lang="en-GB" dirty="0" err="1">
                <a:solidFill>
                  <a:schemeClr val="bg1"/>
                </a:solidFill>
              </a:rPr>
              <a:t>analize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Control your number of bicycle in any stations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2AC4962-9FAF-414E-B6E3-21A7102F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387" y="4806901"/>
            <a:ext cx="6350326" cy="1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57C3-EAEA-4B1E-ADB9-373A4AEF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Management bicycle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000C1D-1497-4055-8F1E-D0BDE2DC6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83" y="1825625"/>
            <a:ext cx="9290033" cy="4351338"/>
          </a:xfrm>
        </p:spPr>
      </p:pic>
    </p:spTree>
    <p:extLst>
      <p:ext uri="{BB962C8B-B14F-4D97-AF65-F5344CB8AC3E}">
        <p14:creationId xmlns:p14="http://schemas.microsoft.com/office/powerpoint/2010/main" val="107988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D59B-05DE-4277-B6C2-CAA302EC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Task for Staff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2A1517-C58C-4416-8AAD-F2EE49A81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4900" y="237309"/>
            <a:ext cx="6686550" cy="342029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B189FC-49F9-435D-BF3E-5C07DAE5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134" y="4579850"/>
            <a:ext cx="9385782" cy="16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2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5555-9A85-4BBE-9CE7-00E58B02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Manage </a:t>
            </a:r>
            <a:r>
              <a:rPr lang="en-US" dirty="0" err="1">
                <a:solidFill>
                  <a:schemeClr val="bg1"/>
                </a:solidFill>
              </a:rPr>
              <a:t>Maintance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B86DF1-C894-4318-90A1-EE1E23FF6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025" y="233363"/>
            <a:ext cx="4448977" cy="43513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87D7D-F54A-45C4-8ACA-A464BC13E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96" y="4122609"/>
            <a:ext cx="9843006" cy="24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8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3C5-FDC1-43C8-8B3A-C04F8917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Diagrams and Charts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7AC828-A7FE-46FB-9E15-12ED00C4A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164" y="2365267"/>
            <a:ext cx="1051560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3D1D3-7C06-44F3-B782-380004567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836" y="101600"/>
            <a:ext cx="3460928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0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5F18-0039-4F08-9865-77A8309F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Type of User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E0655F67-1C09-4D37-8687-06D827CD6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676906"/>
              </p:ext>
            </p:extLst>
          </p:nvPr>
        </p:nvGraphicFramePr>
        <p:xfrm>
          <a:off x="838200" y="1789113"/>
          <a:ext cx="7848600" cy="2834234"/>
        </p:xfrm>
        <a:graphic>
          <a:graphicData uri="http://schemas.openxmlformats.org/drawingml/2006/table">
            <a:tbl>
              <a:tblPr/>
              <a:tblGrid>
                <a:gridCol w="3924300">
                  <a:extLst>
                    <a:ext uri="{9D8B030D-6E8A-4147-A177-3AD203B41FA5}">
                      <a16:colId xmlns:a16="http://schemas.microsoft.com/office/drawing/2014/main" val="3491487317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1823000229"/>
                    </a:ext>
                  </a:extLst>
                </a:gridCol>
              </a:tblGrid>
              <a:tr h="45906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300" b="0" u="none" strike="noStrike" dirty="0">
                          <a:solidFill>
                            <a:srgbClr val="2C6EAB"/>
                          </a:solidFill>
                          <a:effectLst/>
                        </a:rPr>
                        <a:t>PED </a:t>
                      </a:r>
                      <a:r>
                        <a:rPr lang="en-GB" sz="1300" b="0" u="none" strike="noStrike" dirty="0" err="1">
                          <a:solidFill>
                            <a:srgbClr val="2C6EAB"/>
                          </a:solidFill>
                          <a:effectLst/>
                        </a:rPr>
                        <a:t>Administranors</a:t>
                      </a:r>
                      <a:endParaRPr lang="en-GB" sz="1300" b="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5580" marR="65580" marT="32790" marB="3279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300" b="0" dirty="0">
                          <a:solidFill>
                            <a:srgbClr val="222222"/>
                          </a:solidFill>
                          <a:effectLst/>
                        </a:rPr>
                        <a:t>Contains user that have right of administrators</a:t>
                      </a:r>
                    </a:p>
                  </a:txBody>
                  <a:tcPr marL="65580" marR="65580" marT="32790" marB="3279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267731"/>
                  </a:ext>
                </a:extLst>
              </a:tr>
              <a:tr h="45906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300" b="0" u="none" strike="noStrike" dirty="0">
                          <a:solidFill>
                            <a:srgbClr val="2C6EAB"/>
                          </a:solidFill>
                          <a:effectLst/>
                        </a:rPr>
                        <a:t>PED  Supervisors</a:t>
                      </a:r>
                      <a:endParaRPr lang="en-GB" sz="1300" b="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5580" marR="65580" marT="32790" marB="3279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300" b="0" dirty="0">
                          <a:solidFill>
                            <a:srgbClr val="222222"/>
                          </a:solidFill>
                          <a:effectLst/>
                        </a:rPr>
                        <a:t>Contains users that have right of supervisor</a:t>
                      </a:r>
                    </a:p>
                  </a:txBody>
                  <a:tcPr marL="65580" marR="65580" marT="32790" marB="3279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662160"/>
                  </a:ext>
                </a:extLst>
              </a:tr>
              <a:tr h="99799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300" b="0" u="none" strike="noStrike" dirty="0">
                          <a:solidFill>
                            <a:srgbClr val="2C6EAB"/>
                          </a:solidFill>
                          <a:effectLst/>
                        </a:rPr>
                        <a:t>PED Owners</a:t>
                      </a:r>
                      <a:endParaRPr lang="en-GB" sz="1300" b="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5580" marR="65580" marT="32790" marB="3279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300" b="0" dirty="0">
                          <a:solidFill>
                            <a:srgbClr val="222222"/>
                          </a:solidFill>
                          <a:effectLst/>
                        </a:rPr>
                        <a:t>Contains users that have right of Owners</a:t>
                      </a:r>
                    </a:p>
                  </a:txBody>
                  <a:tcPr marL="65580" marR="65580" marT="32790" marB="3279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797564"/>
                  </a:ext>
                </a:extLst>
              </a:tr>
              <a:tr h="4590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u="none" strike="noStrike" dirty="0">
                          <a:solidFill>
                            <a:srgbClr val="2C6EAB"/>
                          </a:solidFill>
                          <a:effectLst/>
                        </a:rPr>
                        <a:t>PED Staff</a:t>
                      </a:r>
                      <a:endParaRPr lang="en-GB" sz="1300" b="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5580" marR="65580" marT="32790" marB="3279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300" b="0" dirty="0">
                          <a:solidFill>
                            <a:srgbClr val="222222"/>
                          </a:solidFill>
                          <a:effectLst/>
                        </a:rPr>
                        <a:t>Contains users that have right of staff members</a:t>
                      </a:r>
                    </a:p>
                  </a:txBody>
                  <a:tcPr marL="65580" marR="65580" marT="32790" marB="3279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857821"/>
                  </a:ext>
                </a:extLst>
              </a:tr>
              <a:tr h="4590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PED ALL Uses</a:t>
                      </a:r>
                      <a:endParaRPr lang="en-GB" sz="1300" b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5580" marR="65580" marT="32790" marB="3279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300" b="0" dirty="0">
                          <a:solidFill>
                            <a:srgbClr val="222222"/>
                          </a:solidFill>
                          <a:effectLst/>
                        </a:rPr>
                        <a:t>Contains all users</a:t>
                      </a:r>
                    </a:p>
                  </a:txBody>
                  <a:tcPr marL="65580" marR="65580" marT="32790" marB="3279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45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14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F01D-B236-4063-902A-D6CC5870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46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Advantages And Disadvantages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25F31-EE26-41FC-8B2C-E90C18ED65D6}"/>
              </a:ext>
            </a:extLst>
          </p:cNvPr>
          <p:cNvSpPr txBox="1"/>
          <p:nvPr/>
        </p:nvSpPr>
        <p:spPr>
          <a:xfrm>
            <a:off x="838200" y="1771650"/>
            <a:ext cx="4133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Make from any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Team app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Security because of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Differency</a:t>
            </a:r>
            <a:r>
              <a:rPr lang="en-GB" dirty="0">
                <a:solidFill>
                  <a:schemeClr val="bg1"/>
                </a:solidFill>
              </a:rPr>
              <a:t> filters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03561-4A63-4FB1-A408-51F71D478DFA}"/>
              </a:ext>
            </a:extLst>
          </p:cNvPr>
          <p:cNvSpPr txBox="1"/>
          <p:nvPr/>
        </p:nvSpPr>
        <p:spPr>
          <a:xfrm>
            <a:off x="6095999" y="1771650"/>
            <a:ext cx="4029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Limited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2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8564-9504-4192-AAA1-87B9F147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16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Thanks for your Attention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699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Bicycle Management app</vt:lpstr>
      <vt:lpstr>The Main Aim</vt:lpstr>
      <vt:lpstr>Management bicycle</vt:lpstr>
      <vt:lpstr>Task for Staff</vt:lpstr>
      <vt:lpstr>Manage Maintance</vt:lpstr>
      <vt:lpstr>Diagrams and Charts</vt:lpstr>
      <vt:lpstr>Type of User</vt:lpstr>
      <vt:lpstr>Advantages And Disadvantages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Vitaliy Derefinka (UA)</cp:lastModifiedBy>
  <cp:revision>5</cp:revision>
  <dcterms:created xsi:type="dcterms:W3CDTF">2021-06-25T08:55:07Z</dcterms:created>
  <dcterms:modified xsi:type="dcterms:W3CDTF">2021-12-16T12:46:14Z</dcterms:modified>
</cp:coreProperties>
</file>