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4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8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7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79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9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6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5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21C0-AEBB-463C-BB01-AEC1878B33BE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B5A6-FC4A-4BBB-BA9D-4EEE9BAB4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5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102" y="106073"/>
            <a:ext cx="7041610" cy="1629953"/>
          </a:xfrm>
        </p:spPr>
        <p:txBody>
          <a:bodyPr/>
          <a:lstStyle/>
          <a:p>
            <a:r>
              <a:rPr lang="ru-RU" dirty="0" smtClean="0"/>
              <a:t>Крестики - нолики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102" y="2304904"/>
            <a:ext cx="6697186" cy="4617104"/>
          </a:xfrm>
        </p:spPr>
        <p:txBody>
          <a:bodyPr/>
          <a:lstStyle/>
          <a:p>
            <a:pPr algn="l"/>
            <a:r>
              <a:rPr lang="ru-RU" dirty="0" smtClean="0"/>
              <a:t>Минимальные задачи: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Поле 3 </a:t>
            </a:r>
            <a:r>
              <a:rPr lang="en-US" dirty="0" smtClean="0"/>
              <a:t>x 3 </a:t>
            </a:r>
            <a:r>
              <a:rPr lang="ru-RU" dirty="0" smtClean="0"/>
              <a:t>с классическими правилами.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Игра против Игрока или против компьютера.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Игра сама подсчитывает кто победил, а кто проиграл</a:t>
            </a:r>
          </a:p>
          <a:p>
            <a:pPr algn="l"/>
            <a:r>
              <a:rPr lang="ru-RU" dirty="0" smtClean="0"/>
              <a:t>Доп.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Графический интерфейс.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Выбор размера поля и правил.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Выбор уровня сложности компьютера.</a:t>
            </a:r>
          </a:p>
        </p:txBody>
      </p:sp>
      <p:pic>
        <p:nvPicPr>
          <p:cNvPr id="1026" name="Picture 2" descr="https://writegamepython.files.wordpress.com/2017/11/1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12" y="499516"/>
            <a:ext cx="4899787" cy="52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дневник с авторизацией.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6383"/>
          </a:xfrm>
        </p:spPr>
        <p:txBody>
          <a:bodyPr/>
          <a:lstStyle/>
          <a:p>
            <a:r>
              <a:rPr lang="ru-RU" dirty="0" smtClean="0"/>
              <a:t>Основные задачи:</a:t>
            </a:r>
          </a:p>
          <a:p>
            <a:r>
              <a:rPr lang="ru-RU" dirty="0" smtClean="0"/>
              <a:t>1. Записи хранятся в файлах</a:t>
            </a:r>
          </a:p>
          <a:p>
            <a:r>
              <a:rPr lang="ru-RU" dirty="0" smtClean="0"/>
              <a:t>2. У каждой записи есть дата записи</a:t>
            </a:r>
          </a:p>
          <a:p>
            <a:r>
              <a:rPr lang="ru-RU" dirty="0" smtClean="0"/>
              <a:t>3. В дневнике есть несколько пользователей. Данные каждого изолированы от другого.</a:t>
            </a:r>
          </a:p>
          <a:p>
            <a:r>
              <a:rPr lang="ru-RU" dirty="0" smtClean="0"/>
              <a:t>Доп.</a:t>
            </a:r>
          </a:p>
          <a:p>
            <a:r>
              <a:rPr lang="ru-RU" dirty="0" smtClean="0"/>
              <a:t>1. Работа с базой данных.</a:t>
            </a:r>
          </a:p>
          <a:p>
            <a:r>
              <a:rPr lang="ru-RU" dirty="0" smtClean="0"/>
              <a:t>2. Хеширование паролей.</a:t>
            </a:r>
          </a:p>
          <a:p>
            <a:r>
              <a:rPr lang="ru-RU" dirty="0" smtClean="0"/>
              <a:t>3. Поиск по датам.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1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Крестики - нолики</vt:lpstr>
      <vt:lpstr>Личный дневник с авторизацией.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Крестики - нолики</dc:title>
  <dc:creator>Admin</dc:creator>
  <cp:lastModifiedBy>Admin</cp:lastModifiedBy>
  <cp:revision>3</cp:revision>
  <dcterms:created xsi:type="dcterms:W3CDTF">2022-01-18T06:43:37Z</dcterms:created>
  <dcterms:modified xsi:type="dcterms:W3CDTF">2022-01-18T07:25:25Z</dcterms:modified>
</cp:coreProperties>
</file>