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6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EB0C4-0801-4AAF-941F-00B837F1D58B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7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940A0-F741-4776-B0D7-BEE2DD5A1E7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76015-DCD6-47DA-87E7-7DCC87A35101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ECA2-D12E-41A1-BC11-0286B446AF5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2B9-39E9-4C40-9B3A-4C5158353D51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FB089-3B7C-492C-B42D-0F6069C41B7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EBA9-6399-4C0C-A36B-8A611C0448BE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5942D-E072-4AF4-97BD-4461DEB9D32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8D48A-C8D5-4E50-B60F-6F519D2E8264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F17D-A188-4F5C-B76E-4C38B349B5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32C60-A95F-49D0-B8AE-DE372C6F6E80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DEA8D-4FE5-41E9-8D95-CC41EF77D0D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5D10A-63C0-4EAA-8439-4DE0EBF6FCD8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1EEB-CB22-46CE-8245-4C6B08061AD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BE38-32C2-41B5-A837-52D3FAC4429B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4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95D58-55AB-41A3-A6B3-D0F20459C68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3CCE-3B44-45DF-A751-37441C3FF2E1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3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FDDF-4A04-46D8-A0C3-AB573F6FF4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48AB-8C17-4FBB-9C91-4A286D65A63A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E583-5004-49C1-840A-093AD5A16A8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531F-41AC-4A33-B40B-2C7F8C155799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05847-5CFA-4EB7-B86B-752B803C887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Szabadkézi sokszög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Cím hely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29" name="Szöveg helye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2AE98A-DAE1-491D-99F3-AB12B9EF7BEE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5B43F2-C2C0-452F-8B5F-8163581931A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lcím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7138987" cy="1752600"/>
          </a:xfrm>
        </p:spPr>
        <p:txBody>
          <a:bodyPr/>
          <a:lstStyle/>
          <a:p>
            <a:pPr eaLnBrk="1" hangingPunct="1"/>
            <a:r>
              <a:rPr lang="hu-HU" sz="2800" dirty="0"/>
              <a:t>IP-cím és tartomány korlátozása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2B330811-8DB7-4CE9-B232-AC802162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" y="1289186"/>
            <a:ext cx="8734425" cy="5410200"/>
          </a:xfrm>
          <a:prstGeom prst="rect">
            <a:avLst/>
          </a:prstGeom>
        </p:spPr>
      </p:pic>
      <p:sp>
        <p:nvSpPr>
          <p:cNvPr id="8196" name="Szövegdoboz 3"/>
          <p:cNvSpPr txBox="1">
            <a:spLocks noChangeArrowheads="1"/>
          </p:cNvSpPr>
          <p:nvPr/>
        </p:nvSpPr>
        <p:spPr bwMode="auto">
          <a:xfrm>
            <a:off x="677365" y="111013"/>
            <a:ext cx="8357583" cy="9233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</a:rPr>
              <a:t>Ha még nincs telepítve az „IP-cím és tartomány korlátozás”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szerepkör-szolgáltatás a webszerverre, akkor először ezt tedd meg! 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339752" y="3933056"/>
            <a:ext cx="3168352" cy="336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8F42B4C-3A25-49D8-9F32-96D7FA9C94D7}"/>
              </a:ext>
            </a:extLst>
          </p:cNvPr>
          <p:cNvCxnSpPr>
            <a:cxnSpLocks/>
            <a:stCxn id="8196" idx="2"/>
          </p:cNvCxnSpPr>
          <p:nvPr/>
        </p:nvCxnSpPr>
        <p:spPr>
          <a:xfrm flipH="1">
            <a:off x="4427984" y="1034343"/>
            <a:ext cx="428173" cy="28987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60260E6C-5D6C-4959-965D-9B932146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" y="2132856"/>
            <a:ext cx="9144000" cy="40631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err="1"/>
              <a:t>IPcím</a:t>
            </a:r>
            <a:r>
              <a:rPr lang="hu-HU" dirty="0"/>
              <a:t> és tartomány korlátozása I.</a:t>
            </a:r>
          </a:p>
        </p:txBody>
      </p:sp>
      <p:sp>
        <p:nvSpPr>
          <p:cNvPr id="5" name="Téglalap 4"/>
          <p:cNvSpPr/>
          <p:nvPr/>
        </p:nvSpPr>
        <p:spPr>
          <a:xfrm>
            <a:off x="4427984" y="3493527"/>
            <a:ext cx="936625" cy="8651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9221" name="Szövegdoboz 5"/>
          <p:cNvSpPr txBox="1">
            <a:spLocks noChangeArrowheads="1"/>
          </p:cNvSpPr>
          <p:nvPr/>
        </p:nvSpPr>
        <p:spPr bwMode="auto">
          <a:xfrm>
            <a:off x="3563888" y="1196752"/>
            <a:ext cx="5429288" cy="646331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Több szinten is elérhető </a:t>
            </a:r>
          </a:p>
          <a:p>
            <a:pPr algn="r"/>
            <a:r>
              <a:rPr lang="hu-HU" dirty="0">
                <a:solidFill>
                  <a:schemeClr val="bg1"/>
                </a:solidFill>
              </a:rPr>
              <a:t>(szerver / webhely / alkalmazás / mappa)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A00FC126-692A-4DCD-8461-08A4E289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1571612"/>
            <a:ext cx="9077325" cy="519557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508" y="30373"/>
            <a:ext cx="8351836" cy="9240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IP-cím és tartomány korlátozása II.</a:t>
            </a:r>
          </a:p>
        </p:txBody>
      </p:sp>
      <p:sp>
        <p:nvSpPr>
          <p:cNvPr id="10244" name="Szövegdoboz 4"/>
          <p:cNvSpPr txBox="1">
            <a:spLocks noChangeArrowheads="1"/>
          </p:cNvSpPr>
          <p:nvPr/>
        </p:nvSpPr>
        <p:spPr bwMode="auto">
          <a:xfrm>
            <a:off x="179512" y="873946"/>
            <a:ext cx="92159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/>
              <a:t>Célja: megadott IP címek, tartománynevek számára a publikált tartalom letöltésének engedélyezése/letiltása.</a:t>
            </a:r>
          </a:p>
        </p:txBody>
      </p:sp>
      <p:sp>
        <p:nvSpPr>
          <p:cNvPr id="7" name="Téglalap 6"/>
          <p:cNvSpPr/>
          <p:nvPr/>
        </p:nvSpPr>
        <p:spPr>
          <a:xfrm>
            <a:off x="6624120" y="3040841"/>
            <a:ext cx="2232124" cy="244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cxnSp>
        <p:nvCxnSpPr>
          <p:cNvPr id="9" name="Egyenes összekötő nyíllal 8"/>
          <p:cNvCxnSpPr>
            <a:cxnSpLocks/>
            <a:stCxn id="10248" idx="0"/>
          </p:cNvCxnSpPr>
          <p:nvPr/>
        </p:nvCxnSpPr>
        <p:spPr>
          <a:xfrm flipV="1">
            <a:off x="6912260" y="3284984"/>
            <a:ext cx="1438605" cy="23752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Kép 15">
            <a:extLst>
              <a:ext uri="{FF2B5EF4-FFF2-40B4-BE49-F238E27FC236}">
                <a16:creationId xmlns:a16="http://schemas.microsoft.com/office/drawing/2014/main" id="{753923C4-3CBF-4B22-AD66-3F8D84B6E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81" y="4051700"/>
            <a:ext cx="3457575" cy="2686050"/>
          </a:xfrm>
          <a:prstGeom prst="rect">
            <a:avLst/>
          </a:prstGeom>
        </p:spPr>
      </p:pic>
      <p:sp>
        <p:nvSpPr>
          <p:cNvPr id="10248" name="Szövegdoboz 9"/>
          <p:cNvSpPr txBox="1">
            <a:spLocks noChangeArrowheads="1"/>
          </p:cNvSpPr>
          <p:nvPr/>
        </p:nvSpPr>
        <p:spPr bwMode="auto">
          <a:xfrm>
            <a:off x="4860032" y="5660204"/>
            <a:ext cx="4104455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 lehet állítani, hogy azok a kliensek, akikről nem nyilatkoztunk letölthessék, vagy sem a weboldalakat.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D2B21EE-9768-431F-AC46-8E0FD113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989138"/>
            <a:ext cx="4267200" cy="39719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4411"/>
            <a:ext cx="8001644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IP-cím és tartomány korlátozása III.</a:t>
            </a:r>
          </a:p>
        </p:txBody>
      </p:sp>
      <p:sp>
        <p:nvSpPr>
          <p:cNvPr id="11268" name="Szövegdoboz 4"/>
          <p:cNvSpPr txBox="1">
            <a:spLocks noChangeArrowheads="1"/>
          </p:cNvSpPr>
          <p:nvPr/>
        </p:nvSpPr>
        <p:spPr bwMode="auto">
          <a:xfrm>
            <a:off x="4932363" y="2924175"/>
            <a:ext cx="338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IP cím korlátozás</a:t>
            </a:r>
          </a:p>
        </p:txBody>
      </p:sp>
      <p:sp>
        <p:nvSpPr>
          <p:cNvPr id="11269" name="Szövegdoboz 5"/>
          <p:cNvSpPr txBox="1">
            <a:spLocks noChangeArrowheads="1"/>
          </p:cNvSpPr>
          <p:nvPr/>
        </p:nvSpPr>
        <p:spPr bwMode="auto">
          <a:xfrm>
            <a:off x="5148263" y="3716338"/>
            <a:ext cx="38882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IP-címtartomány korlátozás:</a:t>
            </a:r>
          </a:p>
          <a:p>
            <a:r>
              <a:rPr lang="hu-HU" dirty="0"/>
              <a:t>meg kell adni a hálózati azonosítót és a </a:t>
            </a:r>
            <a:r>
              <a:rPr lang="hu-HU" dirty="0" err="1"/>
              <a:t>netmask</a:t>
            </a:r>
            <a:r>
              <a:rPr lang="hu-HU" dirty="0"/>
              <a:t>-ot</a:t>
            </a:r>
          </a:p>
        </p:txBody>
      </p:sp>
      <p:cxnSp>
        <p:nvCxnSpPr>
          <p:cNvPr id="8" name="Egyenes összekötő nyíllal 7"/>
          <p:cNvCxnSpPr>
            <a:stCxn id="11268" idx="1"/>
          </p:cNvCxnSpPr>
          <p:nvPr/>
        </p:nvCxnSpPr>
        <p:spPr>
          <a:xfrm rot="10800000" flipV="1">
            <a:off x="3924300" y="3109913"/>
            <a:ext cx="1008063" cy="31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cxnSpLocks/>
          </p:cNvCxnSpPr>
          <p:nvPr/>
        </p:nvCxnSpPr>
        <p:spPr>
          <a:xfrm flipH="1" flipV="1">
            <a:off x="3924300" y="3789363"/>
            <a:ext cx="1223963" cy="3698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</p:cNvCxnSpPr>
          <p:nvPr/>
        </p:nvCxnSpPr>
        <p:spPr>
          <a:xfrm flipH="1" flipV="1">
            <a:off x="3924300" y="4292600"/>
            <a:ext cx="1223962" cy="1445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Szövegdoboz 12"/>
          <p:cNvSpPr txBox="1">
            <a:spLocks noChangeArrowheads="1"/>
          </p:cNvSpPr>
          <p:nvPr/>
        </p:nvSpPr>
        <p:spPr bwMode="auto">
          <a:xfrm>
            <a:off x="2411760" y="1242274"/>
            <a:ext cx="5905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Lehet engedélyező vagy megtagadó szabályt létrehozni</a:t>
            </a:r>
          </a:p>
        </p:txBody>
      </p:sp>
      <p:cxnSp>
        <p:nvCxnSpPr>
          <p:cNvPr id="15" name="Egyenes összekötő nyíllal 14"/>
          <p:cNvCxnSpPr>
            <a:cxnSpLocks/>
            <a:stCxn id="11273" idx="2"/>
          </p:cNvCxnSpPr>
          <p:nvPr/>
        </p:nvCxnSpPr>
        <p:spPr>
          <a:xfrm flipH="1">
            <a:off x="2843809" y="1611606"/>
            <a:ext cx="2520528" cy="5513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7647128-877A-4066-86ED-48345ADE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2" y="2398316"/>
            <a:ext cx="5448300" cy="31337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556" y="254794"/>
            <a:ext cx="8771924" cy="70881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IP-cím és tartomány korlátozása IV.</a:t>
            </a:r>
          </a:p>
        </p:txBody>
      </p:sp>
      <p:sp>
        <p:nvSpPr>
          <p:cNvPr id="12292" name="Szövegdoboz 4"/>
          <p:cNvSpPr txBox="1">
            <a:spLocks noChangeArrowheads="1"/>
          </p:cNvSpPr>
          <p:nvPr/>
        </p:nvSpPr>
        <p:spPr bwMode="auto">
          <a:xfrm>
            <a:off x="187102" y="1172022"/>
            <a:ext cx="8769796" cy="646112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Bekapcsolhatjuk a tartománynév alapján való korlátozást is, ilyenkor egy plusz sor jelenik meg az engedélyezés/megtagadás hozzáadásánál.</a:t>
            </a:r>
          </a:p>
        </p:txBody>
      </p:sp>
      <p:cxnSp>
        <p:nvCxnSpPr>
          <p:cNvPr id="7" name="Egyenes összekötő nyíllal 6"/>
          <p:cNvCxnSpPr>
            <a:cxnSpLocks/>
          </p:cNvCxnSpPr>
          <p:nvPr/>
        </p:nvCxnSpPr>
        <p:spPr>
          <a:xfrm flipH="1">
            <a:off x="395536" y="1495078"/>
            <a:ext cx="2232248" cy="19339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A10304AC-A2A9-4D4C-B930-C866EC33F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5" y="2678906"/>
            <a:ext cx="4238625" cy="3924300"/>
          </a:xfrm>
          <a:prstGeom prst="rect">
            <a:avLst/>
          </a:prstGeom>
        </p:spPr>
      </p:pic>
      <p:cxnSp>
        <p:nvCxnSpPr>
          <p:cNvPr id="9" name="Egyenes összekötő nyíllal 8"/>
          <p:cNvCxnSpPr>
            <a:cxnSpLocks/>
          </p:cNvCxnSpPr>
          <p:nvPr/>
        </p:nvCxnSpPr>
        <p:spPr>
          <a:xfrm flipH="1">
            <a:off x="5940152" y="1495078"/>
            <a:ext cx="2088232" cy="3806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nika">
  <a:themeElements>
    <a:clrScheme name="Egyéni 10. séma">
      <a:dk1>
        <a:sysClr val="windowText" lastClr="000000"/>
      </a:dk1>
      <a:lt1>
        <a:sysClr val="window" lastClr="FFFFFF"/>
      </a:lt1>
      <a:dk2>
        <a:srgbClr val="000000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k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</TotalTime>
  <Words>139</Words>
  <Application>Microsoft Office PowerPoint</Application>
  <PresentationFormat>Diavetítés a képernyőre (4:3 oldalarány)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Wingdings 2</vt:lpstr>
      <vt:lpstr>Technika</vt:lpstr>
      <vt:lpstr>PowerPoint-bemutató</vt:lpstr>
      <vt:lpstr>PowerPoint-bemutató</vt:lpstr>
      <vt:lpstr>IPcím és tartomány korlátozása I.</vt:lpstr>
      <vt:lpstr>IP-cím és tartomány korlátozása II.</vt:lpstr>
      <vt:lpstr>IP-cím és tartomány korlátozása III.</vt:lpstr>
      <vt:lpstr>IP-cím és tartomány korlátozása IV.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7.0</dc:title>
  <dc:creator>madmo</dc:creator>
  <cp:lastModifiedBy>bitpasztor@sulid.hu</cp:lastModifiedBy>
  <cp:revision>23</cp:revision>
  <dcterms:created xsi:type="dcterms:W3CDTF">2010-11-13T12:55:15Z</dcterms:created>
  <dcterms:modified xsi:type="dcterms:W3CDTF">2021-10-06T17:06:10Z</dcterms:modified>
</cp:coreProperties>
</file>