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8" r:id="rId6"/>
    <p:sldId id="265" r:id="rId7"/>
    <p:sldId id="261" r:id="rId8"/>
    <p:sldId id="260" r:id="rId9"/>
    <p:sldId id="272" r:id="rId10"/>
    <p:sldId id="273" r:id="rId11"/>
    <p:sldId id="281" r:id="rId12"/>
    <p:sldId id="266" r:id="rId13"/>
    <p:sldId id="277" r:id="rId14"/>
    <p:sldId id="276" r:id="rId15"/>
    <p:sldId id="279" r:id="rId16"/>
    <p:sldId id="280" r:id="rId17"/>
    <p:sldId id="282" r:id="rId18"/>
    <p:sldId id="275" r:id="rId19"/>
    <p:sldId id="283" r:id="rId20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ppkristof@sulid.hu" initials="p" lastIdx="1" clrIdx="0">
    <p:extLst>
      <p:ext uri="{19B8F6BF-5375-455C-9EA6-DF929625EA0E}">
        <p15:presenceInfo xmlns:p15="http://schemas.microsoft.com/office/powerpoint/2012/main" userId="S::pappkristof@sulid.hu::6c79c47d-414d-4766-8b95-08984510d3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291" autoAdjust="0"/>
  </p:normalViewPr>
  <p:slideViewPr>
    <p:cSldViewPr snapToGrid="0">
      <p:cViewPr varScale="1">
        <p:scale>
          <a:sx n="71" d="100"/>
          <a:sy n="71" d="100"/>
        </p:scale>
        <p:origin x="1138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93E75-41CE-4B70-BBE2-EEE5D428CE7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CA1606B-9138-47EA-A9AD-40EC1137D5BE}">
      <dgm:prSet phldrT="[Szöveg]"/>
      <dgm:spPr/>
      <dgm:t>
        <a:bodyPr/>
        <a:lstStyle/>
        <a:p>
          <a:pPr algn="ctr"/>
          <a:r>
            <a:rPr lang="hu-HU" dirty="0"/>
            <a:t>Backend</a:t>
          </a:r>
        </a:p>
      </dgm:t>
    </dgm:pt>
    <dgm:pt modelId="{72668C9B-790F-4271-9FA7-DDEC6ADCE4A2}" type="parTrans" cxnId="{3C9F0B3B-CB12-4FC6-AEE2-F4983A81EBB4}">
      <dgm:prSet/>
      <dgm:spPr/>
      <dgm:t>
        <a:bodyPr/>
        <a:lstStyle/>
        <a:p>
          <a:pPr algn="ctr"/>
          <a:endParaRPr lang="hu-HU"/>
        </a:p>
      </dgm:t>
    </dgm:pt>
    <dgm:pt modelId="{DDF48D68-161F-4332-B96A-816FB54F8D11}" type="sibTrans" cxnId="{3C9F0B3B-CB12-4FC6-AEE2-F4983A81EBB4}">
      <dgm:prSet/>
      <dgm:spPr/>
      <dgm:t>
        <a:bodyPr/>
        <a:lstStyle/>
        <a:p>
          <a:pPr algn="ctr"/>
          <a:endParaRPr lang="hu-HU"/>
        </a:p>
      </dgm:t>
    </dgm:pt>
    <dgm:pt modelId="{D4CC62EF-7CBB-424B-A46F-43AAF5CD81D7}">
      <dgm:prSet phldrT="[Szöveg]"/>
      <dgm:spPr/>
      <dgm:t>
        <a:bodyPr/>
        <a:lstStyle/>
        <a:p>
          <a:pPr algn="ctr"/>
          <a:r>
            <a:rPr lang="hu-HU" dirty="0"/>
            <a:t>.NET Core</a:t>
          </a:r>
        </a:p>
      </dgm:t>
    </dgm:pt>
    <dgm:pt modelId="{5A74E7B3-6B56-49A6-A6DE-360598252165}" type="parTrans" cxnId="{2009A94D-9B87-4687-9A6D-5196D8A98EF8}">
      <dgm:prSet/>
      <dgm:spPr/>
      <dgm:t>
        <a:bodyPr/>
        <a:lstStyle/>
        <a:p>
          <a:pPr algn="ctr"/>
          <a:endParaRPr lang="hu-HU"/>
        </a:p>
      </dgm:t>
    </dgm:pt>
    <dgm:pt modelId="{AA4FE865-B4EE-4613-A9AE-96FBC3BF9461}" type="sibTrans" cxnId="{2009A94D-9B87-4687-9A6D-5196D8A98EF8}">
      <dgm:prSet/>
      <dgm:spPr/>
      <dgm:t>
        <a:bodyPr/>
        <a:lstStyle/>
        <a:p>
          <a:pPr algn="ctr"/>
          <a:endParaRPr lang="hu-HU"/>
        </a:p>
      </dgm:t>
    </dgm:pt>
    <dgm:pt modelId="{CF3ECD9E-CF5C-4034-B798-B4C0247110F4}">
      <dgm:prSet phldrT="[Szöveg]"/>
      <dgm:spPr/>
      <dgm:t>
        <a:bodyPr/>
        <a:lstStyle/>
        <a:p>
          <a:pPr algn="ctr"/>
          <a:r>
            <a:rPr lang="hu-HU" dirty="0"/>
            <a:t>ASP.NET</a:t>
          </a:r>
        </a:p>
      </dgm:t>
    </dgm:pt>
    <dgm:pt modelId="{64FA31C2-FB79-4509-B286-BE7FB6382B2A}" type="parTrans" cxnId="{DA46CF22-422A-485B-910F-F535F331D053}">
      <dgm:prSet/>
      <dgm:spPr/>
      <dgm:t>
        <a:bodyPr/>
        <a:lstStyle/>
        <a:p>
          <a:pPr algn="ctr"/>
          <a:endParaRPr lang="hu-HU"/>
        </a:p>
      </dgm:t>
    </dgm:pt>
    <dgm:pt modelId="{7EE6C667-9873-42AD-B90D-81C39C06D7A4}" type="sibTrans" cxnId="{DA46CF22-422A-485B-910F-F535F331D053}">
      <dgm:prSet/>
      <dgm:spPr/>
      <dgm:t>
        <a:bodyPr/>
        <a:lstStyle/>
        <a:p>
          <a:pPr algn="ctr"/>
          <a:endParaRPr lang="hu-HU"/>
        </a:p>
      </dgm:t>
    </dgm:pt>
    <dgm:pt modelId="{6E7232E4-B59D-493F-8C3F-AAC57DC26766}">
      <dgm:prSet phldrT="[Szöveg]"/>
      <dgm:spPr/>
      <dgm:t>
        <a:bodyPr/>
        <a:lstStyle/>
        <a:p>
          <a:pPr algn="ctr"/>
          <a:r>
            <a:rPr lang="hu-HU" dirty="0"/>
            <a:t>Frontend</a:t>
          </a:r>
        </a:p>
      </dgm:t>
    </dgm:pt>
    <dgm:pt modelId="{F441C1BD-F2FC-41CB-BF7B-1731DA12341D}" type="parTrans" cxnId="{57DE72DC-3AEF-40FB-AE0D-BE7BE79D5189}">
      <dgm:prSet/>
      <dgm:spPr/>
      <dgm:t>
        <a:bodyPr/>
        <a:lstStyle/>
        <a:p>
          <a:pPr algn="ctr"/>
          <a:endParaRPr lang="hu-HU"/>
        </a:p>
      </dgm:t>
    </dgm:pt>
    <dgm:pt modelId="{F0278F03-BD63-4921-A7CD-A8BAA8D45FEF}" type="sibTrans" cxnId="{57DE72DC-3AEF-40FB-AE0D-BE7BE79D5189}">
      <dgm:prSet/>
      <dgm:spPr/>
      <dgm:t>
        <a:bodyPr/>
        <a:lstStyle/>
        <a:p>
          <a:pPr algn="ctr"/>
          <a:endParaRPr lang="hu-HU"/>
        </a:p>
      </dgm:t>
    </dgm:pt>
    <dgm:pt modelId="{70C609D9-0C11-4C09-BF33-2D856B184CD6}">
      <dgm:prSet phldrT="[Szöveg]"/>
      <dgm:spPr/>
      <dgm:t>
        <a:bodyPr/>
        <a:lstStyle/>
        <a:p>
          <a:pPr algn="ctr"/>
          <a:r>
            <a:rPr lang="hu-HU" dirty="0"/>
            <a:t>React</a:t>
          </a:r>
        </a:p>
      </dgm:t>
    </dgm:pt>
    <dgm:pt modelId="{A374BF65-9AC6-4CEE-8602-50E05A50CF39}" type="parTrans" cxnId="{22A82F6E-BB73-4744-BD8A-9D55642E2D98}">
      <dgm:prSet/>
      <dgm:spPr/>
      <dgm:t>
        <a:bodyPr/>
        <a:lstStyle/>
        <a:p>
          <a:pPr algn="ctr"/>
          <a:endParaRPr lang="hu-HU"/>
        </a:p>
      </dgm:t>
    </dgm:pt>
    <dgm:pt modelId="{93AFB122-F39B-4876-ADF0-D649D028AA59}" type="sibTrans" cxnId="{22A82F6E-BB73-4744-BD8A-9D55642E2D98}">
      <dgm:prSet/>
      <dgm:spPr/>
      <dgm:t>
        <a:bodyPr/>
        <a:lstStyle/>
        <a:p>
          <a:pPr algn="ctr"/>
          <a:endParaRPr lang="hu-HU"/>
        </a:p>
      </dgm:t>
    </dgm:pt>
    <dgm:pt modelId="{5DDC8A13-41D0-4B32-B6AC-E95494A1A33E}">
      <dgm:prSet phldrT="[Szöveg]"/>
      <dgm:spPr/>
      <dgm:t>
        <a:bodyPr/>
        <a:lstStyle/>
        <a:p>
          <a:pPr algn="ctr"/>
          <a:r>
            <a:rPr lang="hu-HU" dirty="0"/>
            <a:t>TypeScript</a:t>
          </a:r>
        </a:p>
      </dgm:t>
    </dgm:pt>
    <dgm:pt modelId="{FA61AD6D-A6EB-4D84-9266-226F03A941A9}" type="parTrans" cxnId="{EA4D47D1-6695-409E-9FAA-10F123D29B56}">
      <dgm:prSet/>
      <dgm:spPr/>
      <dgm:t>
        <a:bodyPr/>
        <a:lstStyle/>
        <a:p>
          <a:pPr algn="ctr"/>
          <a:endParaRPr lang="hu-HU"/>
        </a:p>
      </dgm:t>
    </dgm:pt>
    <dgm:pt modelId="{02579120-C15E-4B38-8A51-D36300F790C8}" type="sibTrans" cxnId="{EA4D47D1-6695-409E-9FAA-10F123D29B56}">
      <dgm:prSet/>
      <dgm:spPr/>
      <dgm:t>
        <a:bodyPr/>
        <a:lstStyle/>
        <a:p>
          <a:pPr algn="ctr"/>
          <a:endParaRPr lang="hu-HU"/>
        </a:p>
      </dgm:t>
    </dgm:pt>
    <dgm:pt modelId="{18397089-5C6E-44A7-B40F-1F5E0619EA66}">
      <dgm:prSet phldrT="[Szöveg]"/>
      <dgm:spPr/>
      <dgm:t>
        <a:bodyPr/>
        <a:lstStyle/>
        <a:p>
          <a:pPr algn="ctr"/>
          <a:r>
            <a:rPr lang="hu-HU" dirty="0"/>
            <a:t>Redux</a:t>
          </a:r>
        </a:p>
      </dgm:t>
    </dgm:pt>
    <dgm:pt modelId="{3AA7DED7-477B-4A5A-B2FF-8E1773DF584F}" type="parTrans" cxnId="{57FEE405-8C48-4199-BBE3-D047FE69952F}">
      <dgm:prSet/>
      <dgm:spPr/>
      <dgm:t>
        <a:bodyPr/>
        <a:lstStyle/>
        <a:p>
          <a:pPr algn="ctr"/>
          <a:endParaRPr lang="hu-HU"/>
        </a:p>
      </dgm:t>
    </dgm:pt>
    <dgm:pt modelId="{5D7A7A5B-026A-47E6-9F43-7FDF1ADF8C4D}" type="sibTrans" cxnId="{57FEE405-8C48-4199-BBE3-D047FE69952F}">
      <dgm:prSet/>
      <dgm:spPr/>
      <dgm:t>
        <a:bodyPr/>
        <a:lstStyle/>
        <a:p>
          <a:pPr algn="ctr"/>
          <a:endParaRPr lang="hu-HU"/>
        </a:p>
      </dgm:t>
    </dgm:pt>
    <dgm:pt modelId="{DB858D82-4FB7-4787-8984-50069F559CEA}">
      <dgm:prSet phldrT="[Szöveg]"/>
      <dgm:spPr/>
      <dgm:t>
        <a:bodyPr/>
        <a:lstStyle/>
        <a:p>
          <a:pPr algn="ctr"/>
          <a:r>
            <a:rPr lang="hu-HU" dirty="0"/>
            <a:t>Entity Framework</a:t>
          </a:r>
        </a:p>
      </dgm:t>
    </dgm:pt>
    <dgm:pt modelId="{931C9546-BD8D-421C-9592-300552102B40}" type="parTrans" cxnId="{8F4CF844-2F4D-42E4-87C6-8FA520B7F861}">
      <dgm:prSet/>
      <dgm:spPr/>
      <dgm:t>
        <a:bodyPr/>
        <a:lstStyle/>
        <a:p>
          <a:endParaRPr lang="hu-HU"/>
        </a:p>
      </dgm:t>
    </dgm:pt>
    <dgm:pt modelId="{AC2CE828-C0A5-4E1E-AC7A-964CF727C370}" type="sibTrans" cxnId="{8F4CF844-2F4D-42E4-87C6-8FA520B7F861}">
      <dgm:prSet/>
      <dgm:spPr/>
      <dgm:t>
        <a:bodyPr/>
        <a:lstStyle/>
        <a:p>
          <a:endParaRPr lang="hu-HU"/>
        </a:p>
      </dgm:t>
    </dgm:pt>
    <dgm:pt modelId="{8D4161B5-66BB-48F8-8CDD-36EC2F580F34}" type="pres">
      <dgm:prSet presAssocID="{9A993E75-41CE-4B70-BBE2-EEE5D428CE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A06DDAB-40C6-4732-8697-EE215CBDE05C}" type="pres">
      <dgm:prSet presAssocID="{5CA1606B-9138-47EA-A9AD-40EC1137D5BE}" presName="hierRoot1" presStyleCnt="0">
        <dgm:presLayoutVars>
          <dgm:hierBranch val="init"/>
        </dgm:presLayoutVars>
      </dgm:prSet>
      <dgm:spPr/>
    </dgm:pt>
    <dgm:pt modelId="{CE5A8C0D-B766-4FEA-A13E-624E46577461}" type="pres">
      <dgm:prSet presAssocID="{5CA1606B-9138-47EA-A9AD-40EC1137D5BE}" presName="rootComposite1" presStyleCnt="0"/>
      <dgm:spPr/>
    </dgm:pt>
    <dgm:pt modelId="{F6632256-DE73-4ABF-96EE-61B088E658D9}" type="pres">
      <dgm:prSet presAssocID="{5CA1606B-9138-47EA-A9AD-40EC1137D5BE}" presName="rootText1" presStyleLbl="node0" presStyleIdx="0" presStyleCnt="2">
        <dgm:presLayoutVars>
          <dgm:chPref val="3"/>
        </dgm:presLayoutVars>
      </dgm:prSet>
      <dgm:spPr/>
    </dgm:pt>
    <dgm:pt modelId="{63E8987A-4608-43B1-8AC4-8FF7B2206146}" type="pres">
      <dgm:prSet presAssocID="{5CA1606B-9138-47EA-A9AD-40EC1137D5BE}" presName="rootConnector1" presStyleLbl="node1" presStyleIdx="0" presStyleCnt="0"/>
      <dgm:spPr/>
    </dgm:pt>
    <dgm:pt modelId="{2B1E183C-DF01-4493-99BC-21A56DAF6929}" type="pres">
      <dgm:prSet presAssocID="{5CA1606B-9138-47EA-A9AD-40EC1137D5BE}" presName="hierChild2" presStyleCnt="0"/>
      <dgm:spPr/>
    </dgm:pt>
    <dgm:pt modelId="{F1214FA1-9B0B-40FB-ADA6-92380619BEB2}" type="pres">
      <dgm:prSet presAssocID="{5A74E7B3-6B56-49A6-A6DE-360598252165}" presName="Name37" presStyleLbl="parChTrans1D2" presStyleIdx="0" presStyleCnt="6"/>
      <dgm:spPr/>
    </dgm:pt>
    <dgm:pt modelId="{49CE84BE-9950-4F89-9C21-2A3053CAC7B4}" type="pres">
      <dgm:prSet presAssocID="{D4CC62EF-7CBB-424B-A46F-43AAF5CD81D7}" presName="hierRoot2" presStyleCnt="0">
        <dgm:presLayoutVars>
          <dgm:hierBranch val="init"/>
        </dgm:presLayoutVars>
      </dgm:prSet>
      <dgm:spPr/>
    </dgm:pt>
    <dgm:pt modelId="{859DCC9A-7463-4BAE-9162-81C861DD7C15}" type="pres">
      <dgm:prSet presAssocID="{D4CC62EF-7CBB-424B-A46F-43AAF5CD81D7}" presName="rootComposite" presStyleCnt="0"/>
      <dgm:spPr/>
    </dgm:pt>
    <dgm:pt modelId="{D619ECB7-AB0C-4ABD-9248-5A9428897820}" type="pres">
      <dgm:prSet presAssocID="{D4CC62EF-7CBB-424B-A46F-43AAF5CD81D7}" presName="rootText" presStyleLbl="node2" presStyleIdx="0" presStyleCnt="6">
        <dgm:presLayoutVars>
          <dgm:chPref val="3"/>
        </dgm:presLayoutVars>
      </dgm:prSet>
      <dgm:spPr/>
    </dgm:pt>
    <dgm:pt modelId="{8E640CE0-4DD1-4F6C-BC74-BCAB860A75C9}" type="pres">
      <dgm:prSet presAssocID="{D4CC62EF-7CBB-424B-A46F-43AAF5CD81D7}" presName="rootConnector" presStyleLbl="node2" presStyleIdx="0" presStyleCnt="6"/>
      <dgm:spPr/>
    </dgm:pt>
    <dgm:pt modelId="{A6D7475B-9465-46F7-9A03-0A42CD10C439}" type="pres">
      <dgm:prSet presAssocID="{D4CC62EF-7CBB-424B-A46F-43AAF5CD81D7}" presName="hierChild4" presStyleCnt="0"/>
      <dgm:spPr/>
    </dgm:pt>
    <dgm:pt modelId="{89C7C6EE-3829-4B4C-9920-AF8582DF774A}" type="pres">
      <dgm:prSet presAssocID="{D4CC62EF-7CBB-424B-A46F-43AAF5CD81D7}" presName="hierChild5" presStyleCnt="0"/>
      <dgm:spPr/>
    </dgm:pt>
    <dgm:pt modelId="{90B14D48-4C30-49A3-AA85-3EA4E6861E3E}" type="pres">
      <dgm:prSet presAssocID="{64FA31C2-FB79-4509-B286-BE7FB6382B2A}" presName="Name37" presStyleLbl="parChTrans1D2" presStyleIdx="1" presStyleCnt="6"/>
      <dgm:spPr/>
    </dgm:pt>
    <dgm:pt modelId="{1F58AD17-86A6-4A99-A304-4EE0EC944956}" type="pres">
      <dgm:prSet presAssocID="{CF3ECD9E-CF5C-4034-B798-B4C0247110F4}" presName="hierRoot2" presStyleCnt="0">
        <dgm:presLayoutVars>
          <dgm:hierBranch val="init"/>
        </dgm:presLayoutVars>
      </dgm:prSet>
      <dgm:spPr/>
    </dgm:pt>
    <dgm:pt modelId="{AF3C6E5B-B3D0-46A0-8AB3-486BBA2FD1E9}" type="pres">
      <dgm:prSet presAssocID="{CF3ECD9E-CF5C-4034-B798-B4C0247110F4}" presName="rootComposite" presStyleCnt="0"/>
      <dgm:spPr/>
    </dgm:pt>
    <dgm:pt modelId="{B2A6B9EE-2E04-4272-BB55-1D768ECCB4E8}" type="pres">
      <dgm:prSet presAssocID="{CF3ECD9E-CF5C-4034-B798-B4C0247110F4}" presName="rootText" presStyleLbl="node2" presStyleIdx="1" presStyleCnt="6">
        <dgm:presLayoutVars>
          <dgm:chPref val="3"/>
        </dgm:presLayoutVars>
      </dgm:prSet>
      <dgm:spPr/>
    </dgm:pt>
    <dgm:pt modelId="{33AB60C1-DB36-490A-A99D-A0167A69A2EC}" type="pres">
      <dgm:prSet presAssocID="{CF3ECD9E-CF5C-4034-B798-B4C0247110F4}" presName="rootConnector" presStyleLbl="node2" presStyleIdx="1" presStyleCnt="6"/>
      <dgm:spPr/>
    </dgm:pt>
    <dgm:pt modelId="{9798ED09-A762-4957-BD3F-3AD0F5E81314}" type="pres">
      <dgm:prSet presAssocID="{CF3ECD9E-CF5C-4034-B798-B4C0247110F4}" presName="hierChild4" presStyleCnt="0"/>
      <dgm:spPr/>
    </dgm:pt>
    <dgm:pt modelId="{F7C88D34-289E-4349-8A94-A9ECB76E9378}" type="pres">
      <dgm:prSet presAssocID="{CF3ECD9E-CF5C-4034-B798-B4C0247110F4}" presName="hierChild5" presStyleCnt="0"/>
      <dgm:spPr/>
    </dgm:pt>
    <dgm:pt modelId="{44683287-B120-4D47-8C12-4B1396363BE9}" type="pres">
      <dgm:prSet presAssocID="{931C9546-BD8D-421C-9592-300552102B40}" presName="Name37" presStyleLbl="parChTrans1D2" presStyleIdx="2" presStyleCnt="6"/>
      <dgm:spPr/>
    </dgm:pt>
    <dgm:pt modelId="{3BB5F49A-3229-4D5A-AE98-FF373F0B29A0}" type="pres">
      <dgm:prSet presAssocID="{DB858D82-4FB7-4787-8984-50069F559CEA}" presName="hierRoot2" presStyleCnt="0">
        <dgm:presLayoutVars>
          <dgm:hierBranch val="init"/>
        </dgm:presLayoutVars>
      </dgm:prSet>
      <dgm:spPr/>
    </dgm:pt>
    <dgm:pt modelId="{A2F6BD53-D595-4ED3-A731-9C5EBF3D854E}" type="pres">
      <dgm:prSet presAssocID="{DB858D82-4FB7-4787-8984-50069F559CEA}" presName="rootComposite" presStyleCnt="0"/>
      <dgm:spPr/>
    </dgm:pt>
    <dgm:pt modelId="{061EDA17-A77C-4188-8293-2C9846D59323}" type="pres">
      <dgm:prSet presAssocID="{DB858D82-4FB7-4787-8984-50069F559CEA}" presName="rootText" presStyleLbl="node2" presStyleIdx="2" presStyleCnt="6">
        <dgm:presLayoutVars>
          <dgm:chPref val="3"/>
        </dgm:presLayoutVars>
      </dgm:prSet>
      <dgm:spPr/>
    </dgm:pt>
    <dgm:pt modelId="{ED7F1C93-FF39-4C5E-9D71-18EAD3D59F1F}" type="pres">
      <dgm:prSet presAssocID="{DB858D82-4FB7-4787-8984-50069F559CEA}" presName="rootConnector" presStyleLbl="node2" presStyleIdx="2" presStyleCnt="6"/>
      <dgm:spPr/>
    </dgm:pt>
    <dgm:pt modelId="{1D2C5731-057A-437A-8B6D-FFA2FB011221}" type="pres">
      <dgm:prSet presAssocID="{DB858D82-4FB7-4787-8984-50069F559CEA}" presName="hierChild4" presStyleCnt="0"/>
      <dgm:spPr/>
    </dgm:pt>
    <dgm:pt modelId="{717C1559-5865-477C-B67E-BC5A7B1B7397}" type="pres">
      <dgm:prSet presAssocID="{DB858D82-4FB7-4787-8984-50069F559CEA}" presName="hierChild5" presStyleCnt="0"/>
      <dgm:spPr/>
    </dgm:pt>
    <dgm:pt modelId="{129D1084-44BE-4534-8A93-0F154D7DE7F2}" type="pres">
      <dgm:prSet presAssocID="{5CA1606B-9138-47EA-A9AD-40EC1137D5BE}" presName="hierChild3" presStyleCnt="0"/>
      <dgm:spPr/>
    </dgm:pt>
    <dgm:pt modelId="{F6EFC139-98FC-4053-A488-7E7F36FD5900}" type="pres">
      <dgm:prSet presAssocID="{6E7232E4-B59D-493F-8C3F-AAC57DC26766}" presName="hierRoot1" presStyleCnt="0">
        <dgm:presLayoutVars>
          <dgm:hierBranch val="init"/>
        </dgm:presLayoutVars>
      </dgm:prSet>
      <dgm:spPr/>
    </dgm:pt>
    <dgm:pt modelId="{EFDE2161-368B-4024-88C6-48D3961B621E}" type="pres">
      <dgm:prSet presAssocID="{6E7232E4-B59D-493F-8C3F-AAC57DC26766}" presName="rootComposite1" presStyleCnt="0"/>
      <dgm:spPr/>
    </dgm:pt>
    <dgm:pt modelId="{DCD4ECF7-EFE0-4C4A-840E-199DD0A43C2A}" type="pres">
      <dgm:prSet presAssocID="{6E7232E4-B59D-493F-8C3F-AAC57DC26766}" presName="rootText1" presStyleLbl="node0" presStyleIdx="1" presStyleCnt="2">
        <dgm:presLayoutVars>
          <dgm:chPref val="3"/>
        </dgm:presLayoutVars>
      </dgm:prSet>
      <dgm:spPr/>
    </dgm:pt>
    <dgm:pt modelId="{DFF05786-A8D2-4F8C-82BC-CD1AB581B4D6}" type="pres">
      <dgm:prSet presAssocID="{6E7232E4-B59D-493F-8C3F-AAC57DC26766}" presName="rootConnector1" presStyleLbl="node1" presStyleIdx="0" presStyleCnt="0"/>
      <dgm:spPr/>
    </dgm:pt>
    <dgm:pt modelId="{04EFDD45-9B6F-4B57-87CB-1C326AC571C1}" type="pres">
      <dgm:prSet presAssocID="{6E7232E4-B59D-493F-8C3F-AAC57DC26766}" presName="hierChild2" presStyleCnt="0"/>
      <dgm:spPr/>
    </dgm:pt>
    <dgm:pt modelId="{3844062F-B7BE-4044-8564-9119954A432A}" type="pres">
      <dgm:prSet presAssocID="{A374BF65-9AC6-4CEE-8602-50E05A50CF39}" presName="Name37" presStyleLbl="parChTrans1D2" presStyleIdx="3" presStyleCnt="6"/>
      <dgm:spPr/>
    </dgm:pt>
    <dgm:pt modelId="{67B2053D-D8B2-4863-9CA5-DDF1F1D927F2}" type="pres">
      <dgm:prSet presAssocID="{70C609D9-0C11-4C09-BF33-2D856B184CD6}" presName="hierRoot2" presStyleCnt="0">
        <dgm:presLayoutVars>
          <dgm:hierBranch val="init"/>
        </dgm:presLayoutVars>
      </dgm:prSet>
      <dgm:spPr/>
    </dgm:pt>
    <dgm:pt modelId="{3789FEDF-D385-4E05-8C7A-1EE47D6FD671}" type="pres">
      <dgm:prSet presAssocID="{70C609D9-0C11-4C09-BF33-2D856B184CD6}" presName="rootComposite" presStyleCnt="0"/>
      <dgm:spPr/>
    </dgm:pt>
    <dgm:pt modelId="{B437FA91-6AFF-426B-86EE-715DC9E81FCB}" type="pres">
      <dgm:prSet presAssocID="{70C609D9-0C11-4C09-BF33-2D856B184CD6}" presName="rootText" presStyleLbl="node2" presStyleIdx="3" presStyleCnt="6">
        <dgm:presLayoutVars>
          <dgm:chPref val="3"/>
        </dgm:presLayoutVars>
      </dgm:prSet>
      <dgm:spPr/>
    </dgm:pt>
    <dgm:pt modelId="{A1C04381-4050-4DA4-BF0A-FC39681613E3}" type="pres">
      <dgm:prSet presAssocID="{70C609D9-0C11-4C09-BF33-2D856B184CD6}" presName="rootConnector" presStyleLbl="node2" presStyleIdx="3" presStyleCnt="6"/>
      <dgm:spPr/>
    </dgm:pt>
    <dgm:pt modelId="{3290DE6C-05E2-4597-88F8-0AF8C78F554E}" type="pres">
      <dgm:prSet presAssocID="{70C609D9-0C11-4C09-BF33-2D856B184CD6}" presName="hierChild4" presStyleCnt="0"/>
      <dgm:spPr/>
    </dgm:pt>
    <dgm:pt modelId="{1365DFEE-66F2-45B5-962D-636659605AC6}" type="pres">
      <dgm:prSet presAssocID="{70C609D9-0C11-4C09-BF33-2D856B184CD6}" presName="hierChild5" presStyleCnt="0"/>
      <dgm:spPr/>
    </dgm:pt>
    <dgm:pt modelId="{5F78F140-29AE-4E06-B6A7-88605DAB5E20}" type="pres">
      <dgm:prSet presAssocID="{3AA7DED7-477B-4A5A-B2FF-8E1773DF584F}" presName="Name37" presStyleLbl="parChTrans1D2" presStyleIdx="4" presStyleCnt="6"/>
      <dgm:spPr/>
    </dgm:pt>
    <dgm:pt modelId="{10033B6F-FF97-4670-BA30-A94BCF0AC99A}" type="pres">
      <dgm:prSet presAssocID="{18397089-5C6E-44A7-B40F-1F5E0619EA66}" presName="hierRoot2" presStyleCnt="0">
        <dgm:presLayoutVars>
          <dgm:hierBranch val="init"/>
        </dgm:presLayoutVars>
      </dgm:prSet>
      <dgm:spPr/>
    </dgm:pt>
    <dgm:pt modelId="{CEF62FB9-0522-4A1F-B90C-49787BDB84EE}" type="pres">
      <dgm:prSet presAssocID="{18397089-5C6E-44A7-B40F-1F5E0619EA66}" presName="rootComposite" presStyleCnt="0"/>
      <dgm:spPr/>
    </dgm:pt>
    <dgm:pt modelId="{2C1E3635-0F99-4CF3-BC5C-AC1D50CE52A3}" type="pres">
      <dgm:prSet presAssocID="{18397089-5C6E-44A7-B40F-1F5E0619EA66}" presName="rootText" presStyleLbl="node2" presStyleIdx="4" presStyleCnt="6">
        <dgm:presLayoutVars>
          <dgm:chPref val="3"/>
        </dgm:presLayoutVars>
      </dgm:prSet>
      <dgm:spPr/>
    </dgm:pt>
    <dgm:pt modelId="{B90D1FB7-36E6-46AC-8616-3FE7D32CFAF7}" type="pres">
      <dgm:prSet presAssocID="{18397089-5C6E-44A7-B40F-1F5E0619EA66}" presName="rootConnector" presStyleLbl="node2" presStyleIdx="4" presStyleCnt="6"/>
      <dgm:spPr/>
    </dgm:pt>
    <dgm:pt modelId="{BBC4066F-C7FE-416C-9F40-E915EB746D06}" type="pres">
      <dgm:prSet presAssocID="{18397089-5C6E-44A7-B40F-1F5E0619EA66}" presName="hierChild4" presStyleCnt="0"/>
      <dgm:spPr/>
    </dgm:pt>
    <dgm:pt modelId="{3F9F9104-0D76-47A8-B2AA-5C5354C72B39}" type="pres">
      <dgm:prSet presAssocID="{18397089-5C6E-44A7-B40F-1F5E0619EA66}" presName="hierChild5" presStyleCnt="0"/>
      <dgm:spPr/>
    </dgm:pt>
    <dgm:pt modelId="{FA7AC3A3-33F3-46B0-844B-677904BBDE22}" type="pres">
      <dgm:prSet presAssocID="{FA61AD6D-A6EB-4D84-9266-226F03A941A9}" presName="Name37" presStyleLbl="parChTrans1D2" presStyleIdx="5" presStyleCnt="6"/>
      <dgm:spPr/>
    </dgm:pt>
    <dgm:pt modelId="{EFDB0DA7-F655-415D-A679-1976F25730E1}" type="pres">
      <dgm:prSet presAssocID="{5DDC8A13-41D0-4B32-B6AC-E95494A1A33E}" presName="hierRoot2" presStyleCnt="0">
        <dgm:presLayoutVars>
          <dgm:hierBranch val="init"/>
        </dgm:presLayoutVars>
      </dgm:prSet>
      <dgm:spPr/>
    </dgm:pt>
    <dgm:pt modelId="{68E98779-BF69-4410-A373-7F51C62CCDF8}" type="pres">
      <dgm:prSet presAssocID="{5DDC8A13-41D0-4B32-B6AC-E95494A1A33E}" presName="rootComposite" presStyleCnt="0"/>
      <dgm:spPr/>
    </dgm:pt>
    <dgm:pt modelId="{07C1578C-9122-44B3-A12D-938C068F10F7}" type="pres">
      <dgm:prSet presAssocID="{5DDC8A13-41D0-4B32-B6AC-E95494A1A33E}" presName="rootText" presStyleLbl="node2" presStyleIdx="5" presStyleCnt="6">
        <dgm:presLayoutVars>
          <dgm:chPref val="3"/>
        </dgm:presLayoutVars>
      </dgm:prSet>
      <dgm:spPr/>
    </dgm:pt>
    <dgm:pt modelId="{2AAF936A-DB15-4B7A-816C-2ADA5852EB50}" type="pres">
      <dgm:prSet presAssocID="{5DDC8A13-41D0-4B32-B6AC-E95494A1A33E}" presName="rootConnector" presStyleLbl="node2" presStyleIdx="5" presStyleCnt="6"/>
      <dgm:spPr/>
    </dgm:pt>
    <dgm:pt modelId="{BBC8E77D-7790-45A7-AA95-AE28959D5ECF}" type="pres">
      <dgm:prSet presAssocID="{5DDC8A13-41D0-4B32-B6AC-E95494A1A33E}" presName="hierChild4" presStyleCnt="0"/>
      <dgm:spPr/>
    </dgm:pt>
    <dgm:pt modelId="{65DB2AD0-63E0-4656-814B-84FCA273DB9D}" type="pres">
      <dgm:prSet presAssocID="{5DDC8A13-41D0-4B32-B6AC-E95494A1A33E}" presName="hierChild5" presStyleCnt="0"/>
      <dgm:spPr/>
    </dgm:pt>
    <dgm:pt modelId="{16B61A38-704A-45C7-9109-87E8598C313D}" type="pres">
      <dgm:prSet presAssocID="{6E7232E4-B59D-493F-8C3F-AAC57DC26766}" presName="hierChild3" presStyleCnt="0"/>
      <dgm:spPr/>
    </dgm:pt>
  </dgm:ptLst>
  <dgm:cxnLst>
    <dgm:cxn modelId="{2E0D7105-882E-44BB-B5A4-1924E31E0610}" type="presOf" srcId="{A374BF65-9AC6-4CEE-8602-50E05A50CF39}" destId="{3844062F-B7BE-4044-8564-9119954A432A}" srcOrd="0" destOrd="0" presId="urn:microsoft.com/office/officeart/2005/8/layout/orgChart1"/>
    <dgm:cxn modelId="{57FEE405-8C48-4199-BBE3-D047FE69952F}" srcId="{6E7232E4-B59D-493F-8C3F-AAC57DC26766}" destId="{18397089-5C6E-44A7-B40F-1F5E0619EA66}" srcOrd="1" destOrd="0" parTransId="{3AA7DED7-477B-4A5A-B2FF-8E1773DF584F}" sibTransId="{5D7A7A5B-026A-47E6-9F43-7FDF1ADF8C4D}"/>
    <dgm:cxn modelId="{81990D07-0BA1-4D00-9893-3C393EA5385C}" type="presOf" srcId="{D4CC62EF-7CBB-424B-A46F-43AAF5CD81D7}" destId="{D619ECB7-AB0C-4ABD-9248-5A9428897820}" srcOrd="0" destOrd="0" presId="urn:microsoft.com/office/officeart/2005/8/layout/orgChart1"/>
    <dgm:cxn modelId="{6F824F12-4466-4529-ACCC-8169DD6CAE5C}" type="presOf" srcId="{6E7232E4-B59D-493F-8C3F-AAC57DC26766}" destId="{DFF05786-A8D2-4F8C-82BC-CD1AB581B4D6}" srcOrd="1" destOrd="0" presId="urn:microsoft.com/office/officeart/2005/8/layout/orgChart1"/>
    <dgm:cxn modelId="{DA46CF22-422A-485B-910F-F535F331D053}" srcId="{5CA1606B-9138-47EA-A9AD-40EC1137D5BE}" destId="{CF3ECD9E-CF5C-4034-B798-B4C0247110F4}" srcOrd="1" destOrd="0" parTransId="{64FA31C2-FB79-4509-B286-BE7FB6382B2A}" sibTransId="{7EE6C667-9873-42AD-B90D-81C39C06D7A4}"/>
    <dgm:cxn modelId="{5A914523-718A-4789-BA36-EB5D33591062}" type="presOf" srcId="{5CA1606B-9138-47EA-A9AD-40EC1137D5BE}" destId="{F6632256-DE73-4ABF-96EE-61B088E658D9}" srcOrd="0" destOrd="0" presId="urn:microsoft.com/office/officeart/2005/8/layout/orgChart1"/>
    <dgm:cxn modelId="{CAAC1527-183E-4EFA-9D15-708A7B083CB0}" type="presOf" srcId="{5CA1606B-9138-47EA-A9AD-40EC1137D5BE}" destId="{63E8987A-4608-43B1-8AC4-8FF7B2206146}" srcOrd="1" destOrd="0" presId="urn:microsoft.com/office/officeart/2005/8/layout/orgChart1"/>
    <dgm:cxn modelId="{F2DD4C2A-510E-4AF2-815B-C54645A3C568}" type="presOf" srcId="{6E7232E4-B59D-493F-8C3F-AAC57DC26766}" destId="{DCD4ECF7-EFE0-4C4A-840E-199DD0A43C2A}" srcOrd="0" destOrd="0" presId="urn:microsoft.com/office/officeart/2005/8/layout/orgChart1"/>
    <dgm:cxn modelId="{A66A8331-3B51-4F32-8E48-7461369AEFB9}" type="presOf" srcId="{FA61AD6D-A6EB-4D84-9266-226F03A941A9}" destId="{FA7AC3A3-33F3-46B0-844B-677904BBDE22}" srcOrd="0" destOrd="0" presId="urn:microsoft.com/office/officeart/2005/8/layout/orgChart1"/>
    <dgm:cxn modelId="{3C9F0B3B-CB12-4FC6-AEE2-F4983A81EBB4}" srcId="{9A993E75-41CE-4B70-BBE2-EEE5D428CE78}" destId="{5CA1606B-9138-47EA-A9AD-40EC1137D5BE}" srcOrd="0" destOrd="0" parTransId="{72668C9B-790F-4271-9FA7-DDEC6ADCE4A2}" sibTransId="{DDF48D68-161F-4332-B96A-816FB54F8D11}"/>
    <dgm:cxn modelId="{5A8BDD63-1C24-453D-B925-F319E7642BB9}" type="presOf" srcId="{18397089-5C6E-44A7-B40F-1F5E0619EA66}" destId="{B90D1FB7-36E6-46AC-8616-3FE7D32CFAF7}" srcOrd="1" destOrd="0" presId="urn:microsoft.com/office/officeart/2005/8/layout/orgChart1"/>
    <dgm:cxn modelId="{8F4CF844-2F4D-42E4-87C6-8FA520B7F861}" srcId="{5CA1606B-9138-47EA-A9AD-40EC1137D5BE}" destId="{DB858D82-4FB7-4787-8984-50069F559CEA}" srcOrd="2" destOrd="0" parTransId="{931C9546-BD8D-421C-9592-300552102B40}" sibTransId="{AC2CE828-C0A5-4E1E-AC7A-964CF727C370}"/>
    <dgm:cxn modelId="{48B62848-7120-4008-84EF-3214D092071E}" type="presOf" srcId="{CF3ECD9E-CF5C-4034-B798-B4C0247110F4}" destId="{B2A6B9EE-2E04-4272-BB55-1D768ECCB4E8}" srcOrd="0" destOrd="0" presId="urn:microsoft.com/office/officeart/2005/8/layout/orgChart1"/>
    <dgm:cxn modelId="{2009A94D-9B87-4687-9A6D-5196D8A98EF8}" srcId="{5CA1606B-9138-47EA-A9AD-40EC1137D5BE}" destId="{D4CC62EF-7CBB-424B-A46F-43AAF5CD81D7}" srcOrd="0" destOrd="0" parTransId="{5A74E7B3-6B56-49A6-A6DE-360598252165}" sibTransId="{AA4FE865-B4EE-4613-A9AE-96FBC3BF9461}"/>
    <dgm:cxn modelId="{22A82F6E-BB73-4744-BD8A-9D55642E2D98}" srcId="{6E7232E4-B59D-493F-8C3F-AAC57DC26766}" destId="{70C609D9-0C11-4C09-BF33-2D856B184CD6}" srcOrd="0" destOrd="0" parTransId="{A374BF65-9AC6-4CEE-8602-50E05A50CF39}" sibTransId="{93AFB122-F39B-4876-ADF0-D649D028AA59}"/>
    <dgm:cxn modelId="{CDD78574-069D-47DF-85EB-503A91D4DEBE}" type="presOf" srcId="{5DDC8A13-41D0-4B32-B6AC-E95494A1A33E}" destId="{07C1578C-9122-44B3-A12D-938C068F10F7}" srcOrd="0" destOrd="0" presId="urn:microsoft.com/office/officeart/2005/8/layout/orgChart1"/>
    <dgm:cxn modelId="{BEFDA875-4EDA-477E-97DE-A51548A903F5}" type="presOf" srcId="{70C609D9-0C11-4C09-BF33-2D856B184CD6}" destId="{B437FA91-6AFF-426B-86EE-715DC9E81FCB}" srcOrd="0" destOrd="0" presId="urn:microsoft.com/office/officeart/2005/8/layout/orgChart1"/>
    <dgm:cxn modelId="{A68E2B88-1D0A-4942-B5D5-04A82739A19D}" type="presOf" srcId="{9A993E75-41CE-4B70-BBE2-EEE5D428CE78}" destId="{8D4161B5-66BB-48F8-8CDD-36EC2F580F34}" srcOrd="0" destOrd="0" presId="urn:microsoft.com/office/officeart/2005/8/layout/orgChart1"/>
    <dgm:cxn modelId="{4A93DB8D-7D3F-41B0-8682-7FEA53202440}" type="presOf" srcId="{70C609D9-0C11-4C09-BF33-2D856B184CD6}" destId="{A1C04381-4050-4DA4-BF0A-FC39681613E3}" srcOrd="1" destOrd="0" presId="urn:microsoft.com/office/officeart/2005/8/layout/orgChart1"/>
    <dgm:cxn modelId="{0775E491-07A8-4704-BFA9-55F942E44766}" type="presOf" srcId="{18397089-5C6E-44A7-B40F-1F5E0619EA66}" destId="{2C1E3635-0F99-4CF3-BC5C-AC1D50CE52A3}" srcOrd="0" destOrd="0" presId="urn:microsoft.com/office/officeart/2005/8/layout/orgChart1"/>
    <dgm:cxn modelId="{EBD8BD9C-0CD7-48C4-9910-E4F61F65592E}" type="presOf" srcId="{931C9546-BD8D-421C-9592-300552102B40}" destId="{44683287-B120-4D47-8C12-4B1396363BE9}" srcOrd="0" destOrd="0" presId="urn:microsoft.com/office/officeart/2005/8/layout/orgChart1"/>
    <dgm:cxn modelId="{A42EF7A0-0C4B-4D10-B2B5-71B956036717}" type="presOf" srcId="{64FA31C2-FB79-4509-B286-BE7FB6382B2A}" destId="{90B14D48-4C30-49A3-AA85-3EA4E6861E3E}" srcOrd="0" destOrd="0" presId="urn:microsoft.com/office/officeart/2005/8/layout/orgChart1"/>
    <dgm:cxn modelId="{53C21EB7-30FA-4DB2-A30B-27B7E15B190B}" type="presOf" srcId="{CF3ECD9E-CF5C-4034-B798-B4C0247110F4}" destId="{33AB60C1-DB36-490A-A99D-A0167A69A2EC}" srcOrd="1" destOrd="0" presId="urn:microsoft.com/office/officeart/2005/8/layout/orgChart1"/>
    <dgm:cxn modelId="{7C6CE8C7-3C51-4B8C-837C-AF5646B0C4CD}" type="presOf" srcId="{DB858D82-4FB7-4787-8984-50069F559CEA}" destId="{ED7F1C93-FF39-4C5E-9D71-18EAD3D59F1F}" srcOrd="1" destOrd="0" presId="urn:microsoft.com/office/officeart/2005/8/layout/orgChart1"/>
    <dgm:cxn modelId="{EA4D47D1-6695-409E-9FAA-10F123D29B56}" srcId="{6E7232E4-B59D-493F-8C3F-AAC57DC26766}" destId="{5DDC8A13-41D0-4B32-B6AC-E95494A1A33E}" srcOrd="2" destOrd="0" parTransId="{FA61AD6D-A6EB-4D84-9266-226F03A941A9}" sibTransId="{02579120-C15E-4B38-8A51-D36300F790C8}"/>
    <dgm:cxn modelId="{4A3A37D6-3E39-453F-8D4C-406C1BD96F42}" type="presOf" srcId="{D4CC62EF-7CBB-424B-A46F-43AAF5CD81D7}" destId="{8E640CE0-4DD1-4F6C-BC74-BCAB860A75C9}" srcOrd="1" destOrd="0" presId="urn:microsoft.com/office/officeart/2005/8/layout/orgChart1"/>
    <dgm:cxn modelId="{DED52DDB-37CE-4E7E-93D1-FB369E1971AF}" type="presOf" srcId="{5A74E7B3-6B56-49A6-A6DE-360598252165}" destId="{F1214FA1-9B0B-40FB-ADA6-92380619BEB2}" srcOrd="0" destOrd="0" presId="urn:microsoft.com/office/officeart/2005/8/layout/orgChart1"/>
    <dgm:cxn modelId="{57DE72DC-3AEF-40FB-AE0D-BE7BE79D5189}" srcId="{9A993E75-41CE-4B70-BBE2-EEE5D428CE78}" destId="{6E7232E4-B59D-493F-8C3F-AAC57DC26766}" srcOrd="1" destOrd="0" parTransId="{F441C1BD-F2FC-41CB-BF7B-1731DA12341D}" sibTransId="{F0278F03-BD63-4921-A7CD-A8BAA8D45FEF}"/>
    <dgm:cxn modelId="{C34A1DE3-425E-497D-B90A-FFA28D24C608}" type="presOf" srcId="{3AA7DED7-477B-4A5A-B2FF-8E1773DF584F}" destId="{5F78F140-29AE-4E06-B6A7-88605DAB5E20}" srcOrd="0" destOrd="0" presId="urn:microsoft.com/office/officeart/2005/8/layout/orgChart1"/>
    <dgm:cxn modelId="{8126ABE9-48AA-466C-904A-C97E6376E85E}" type="presOf" srcId="{5DDC8A13-41D0-4B32-B6AC-E95494A1A33E}" destId="{2AAF936A-DB15-4B7A-816C-2ADA5852EB50}" srcOrd="1" destOrd="0" presId="urn:microsoft.com/office/officeart/2005/8/layout/orgChart1"/>
    <dgm:cxn modelId="{470573F8-955B-44BB-AB88-1B7D29016A26}" type="presOf" srcId="{DB858D82-4FB7-4787-8984-50069F559CEA}" destId="{061EDA17-A77C-4188-8293-2C9846D59323}" srcOrd="0" destOrd="0" presId="urn:microsoft.com/office/officeart/2005/8/layout/orgChart1"/>
    <dgm:cxn modelId="{D26E2BF7-3BCC-476E-A65E-D3C3826DA954}" type="presParOf" srcId="{8D4161B5-66BB-48F8-8CDD-36EC2F580F34}" destId="{5A06DDAB-40C6-4732-8697-EE215CBDE05C}" srcOrd="0" destOrd="0" presId="urn:microsoft.com/office/officeart/2005/8/layout/orgChart1"/>
    <dgm:cxn modelId="{2DAAFB72-7304-43E1-89ED-C16869820DBA}" type="presParOf" srcId="{5A06DDAB-40C6-4732-8697-EE215CBDE05C}" destId="{CE5A8C0D-B766-4FEA-A13E-624E46577461}" srcOrd="0" destOrd="0" presId="urn:microsoft.com/office/officeart/2005/8/layout/orgChart1"/>
    <dgm:cxn modelId="{C7C5B1D7-ACB9-4E8E-BABE-7B97C441FBF6}" type="presParOf" srcId="{CE5A8C0D-B766-4FEA-A13E-624E46577461}" destId="{F6632256-DE73-4ABF-96EE-61B088E658D9}" srcOrd="0" destOrd="0" presId="urn:microsoft.com/office/officeart/2005/8/layout/orgChart1"/>
    <dgm:cxn modelId="{47A52668-D673-4E23-9CD1-B8C21B58962F}" type="presParOf" srcId="{CE5A8C0D-B766-4FEA-A13E-624E46577461}" destId="{63E8987A-4608-43B1-8AC4-8FF7B2206146}" srcOrd="1" destOrd="0" presId="urn:microsoft.com/office/officeart/2005/8/layout/orgChart1"/>
    <dgm:cxn modelId="{B2A0CBD0-FB2E-4768-9550-E2F9EE519109}" type="presParOf" srcId="{5A06DDAB-40C6-4732-8697-EE215CBDE05C}" destId="{2B1E183C-DF01-4493-99BC-21A56DAF6929}" srcOrd="1" destOrd="0" presId="urn:microsoft.com/office/officeart/2005/8/layout/orgChart1"/>
    <dgm:cxn modelId="{4DC49CF7-2857-40CB-9E5D-2C29D20256DB}" type="presParOf" srcId="{2B1E183C-DF01-4493-99BC-21A56DAF6929}" destId="{F1214FA1-9B0B-40FB-ADA6-92380619BEB2}" srcOrd="0" destOrd="0" presId="urn:microsoft.com/office/officeart/2005/8/layout/orgChart1"/>
    <dgm:cxn modelId="{CE322600-1961-4ADC-AC05-35A9F2265E5E}" type="presParOf" srcId="{2B1E183C-DF01-4493-99BC-21A56DAF6929}" destId="{49CE84BE-9950-4F89-9C21-2A3053CAC7B4}" srcOrd="1" destOrd="0" presId="urn:microsoft.com/office/officeart/2005/8/layout/orgChart1"/>
    <dgm:cxn modelId="{0FCEC820-4BDF-40A8-800A-AF821EB8647B}" type="presParOf" srcId="{49CE84BE-9950-4F89-9C21-2A3053CAC7B4}" destId="{859DCC9A-7463-4BAE-9162-81C861DD7C15}" srcOrd="0" destOrd="0" presId="urn:microsoft.com/office/officeart/2005/8/layout/orgChart1"/>
    <dgm:cxn modelId="{D833AB58-85E0-4906-9DF9-3E56DBC0844A}" type="presParOf" srcId="{859DCC9A-7463-4BAE-9162-81C861DD7C15}" destId="{D619ECB7-AB0C-4ABD-9248-5A9428897820}" srcOrd="0" destOrd="0" presId="urn:microsoft.com/office/officeart/2005/8/layout/orgChart1"/>
    <dgm:cxn modelId="{2ED7ED8F-E840-4983-A834-C424E7350637}" type="presParOf" srcId="{859DCC9A-7463-4BAE-9162-81C861DD7C15}" destId="{8E640CE0-4DD1-4F6C-BC74-BCAB860A75C9}" srcOrd="1" destOrd="0" presId="urn:microsoft.com/office/officeart/2005/8/layout/orgChart1"/>
    <dgm:cxn modelId="{EDB53F86-F7E5-47B3-BC2C-20852F85CEF7}" type="presParOf" srcId="{49CE84BE-9950-4F89-9C21-2A3053CAC7B4}" destId="{A6D7475B-9465-46F7-9A03-0A42CD10C439}" srcOrd="1" destOrd="0" presId="urn:microsoft.com/office/officeart/2005/8/layout/orgChart1"/>
    <dgm:cxn modelId="{29EAAAB4-F7FD-45D5-B9A5-A348B5788D06}" type="presParOf" srcId="{49CE84BE-9950-4F89-9C21-2A3053CAC7B4}" destId="{89C7C6EE-3829-4B4C-9920-AF8582DF774A}" srcOrd="2" destOrd="0" presId="urn:microsoft.com/office/officeart/2005/8/layout/orgChart1"/>
    <dgm:cxn modelId="{52648D07-D1B5-46AE-A184-F53718436D0D}" type="presParOf" srcId="{2B1E183C-DF01-4493-99BC-21A56DAF6929}" destId="{90B14D48-4C30-49A3-AA85-3EA4E6861E3E}" srcOrd="2" destOrd="0" presId="urn:microsoft.com/office/officeart/2005/8/layout/orgChart1"/>
    <dgm:cxn modelId="{7EAC5706-0BE0-4D7E-AB77-69D110A00F99}" type="presParOf" srcId="{2B1E183C-DF01-4493-99BC-21A56DAF6929}" destId="{1F58AD17-86A6-4A99-A304-4EE0EC944956}" srcOrd="3" destOrd="0" presId="urn:microsoft.com/office/officeart/2005/8/layout/orgChart1"/>
    <dgm:cxn modelId="{9873BC2F-8DC0-4F97-999A-DB4E12A3C684}" type="presParOf" srcId="{1F58AD17-86A6-4A99-A304-4EE0EC944956}" destId="{AF3C6E5B-B3D0-46A0-8AB3-486BBA2FD1E9}" srcOrd="0" destOrd="0" presId="urn:microsoft.com/office/officeart/2005/8/layout/orgChart1"/>
    <dgm:cxn modelId="{67540B3D-6260-43F9-9680-84B57015E6F1}" type="presParOf" srcId="{AF3C6E5B-B3D0-46A0-8AB3-486BBA2FD1E9}" destId="{B2A6B9EE-2E04-4272-BB55-1D768ECCB4E8}" srcOrd="0" destOrd="0" presId="urn:microsoft.com/office/officeart/2005/8/layout/orgChart1"/>
    <dgm:cxn modelId="{44D5325F-0E55-4343-B9E1-298453413C9C}" type="presParOf" srcId="{AF3C6E5B-B3D0-46A0-8AB3-486BBA2FD1E9}" destId="{33AB60C1-DB36-490A-A99D-A0167A69A2EC}" srcOrd="1" destOrd="0" presId="urn:microsoft.com/office/officeart/2005/8/layout/orgChart1"/>
    <dgm:cxn modelId="{081AEFB4-B57A-42A8-9C32-7748C6DCCF09}" type="presParOf" srcId="{1F58AD17-86A6-4A99-A304-4EE0EC944956}" destId="{9798ED09-A762-4957-BD3F-3AD0F5E81314}" srcOrd="1" destOrd="0" presId="urn:microsoft.com/office/officeart/2005/8/layout/orgChart1"/>
    <dgm:cxn modelId="{9BEF56F0-E67F-4EBB-93D2-D4B523C2C758}" type="presParOf" srcId="{1F58AD17-86A6-4A99-A304-4EE0EC944956}" destId="{F7C88D34-289E-4349-8A94-A9ECB76E9378}" srcOrd="2" destOrd="0" presId="urn:microsoft.com/office/officeart/2005/8/layout/orgChart1"/>
    <dgm:cxn modelId="{BBFAEE0A-24CB-4CA8-9C1B-52CD35F2795E}" type="presParOf" srcId="{2B1E183C-DF01-4493-99BC-21A56DAF6929}" destId="{44683287-B120-4D47-8C12-4B1396363BE9}" srcOrd="4" destOrd="0" presId="urn:microsoft.com/office/officeart/2005/8/layout/orgChart1"/>
    <dgm:cxn modelId="{0177636E-6A86-436A-A3DE-AB63476DE517}" type="presParOf" srcId="{2B1E183C-DF01-4493-99BC-21A56DAF6929}" destId="{3BB5F49A-3229-4D5A-AE98-FF373F0B29A0}" srcOrd="5" destOrd="0" presId="urn:microsoft.com/office/officeart/2005/8/layout/orgChart1"/>
    <dgm:cxn modelId="{6D4AB2B4-7140-4612-A150-79A3E7255C64}" type="presParOf" srcId="{3BB5F49A-3229-4D5A-AE98-FF373F0B29A0}" destId="{A2F6BD53-D595-4ED3-A731-9C5EBF3D854E}" srcOrd="0" destOrd="0" presId="urn:microsoft.com/office/officeart/2005/8/layout/orgChart1"/>
    <dgm:cxn modelId="{60B231D2-DCE3-4170-A6B7-5A7E5C0EDE84}" type="presParOf" srcId="{A2F6BD53-D595-4ED3-A731-9C5EBF3D854E}" destId="{061EDA17-A77C-4188-8293-2C9846D59323}" srcOrd="0" destOrd="0" presId="urn:microsoft.com/office/officeart/2005/8/layout/orgChart1"/>
    <dgm:cxn modelId="{2C7F290F-2D3B-4AF6-8395-BA34ED876D8E}" type="presParOf" srcId="{A2F6BD53-D595-4ED3-A731-9C5EBF3D854E}" destId="{ED7F1C93-FF39-4C5E-9D71-18EAD3D59F1F}" srcOrd="1" destOrd="0" presId="urn:microsoft.com/office/officeart/2005/8/layout/orgChart1"/>
    <dgm:cxn modelId="{CC6E244C-DA71-4DFB-803D-B9EC9099597D}" type="presParOf" srcId="{3BB5F49A-3229-4D5A-AE98-FF373F0B29A0}" destId="{1D2C5731-057A-437A-8B6D-FFA2FB011221}" srcOrd="1" destOrd="0" presId="urn:microsoft.com/office/officeart/2005/8/layout/orgChart1"/>
    <dgm:cxn modelId="{0CADC8E1-5AB1-45B3-9DE1-761978513731}" type="presParOf" srcId="{3BB5F49A-3229-4D5A-AE98-FF373F0B29A0}" destId="{717C1559-5865-477C-B67E-BC5A7B1B7397}" srcOrd="2" destOrd="0" presId="urn:microsoft.com/office/officeart/2005/8/layout/orgChart1"/>
    <dgm:cxn modelId="{25F43DF1-3256-4B8A-808C-DE2839255DE1}" type="presParOf" srcId="{5A06DDAB-40C6-4732-8697-EE215CBDE05C}" destId="{129D1084-44BE-4534-8A93-0F154D7DE7F2}" srcOrd="2" destOrd="0" presId="urn:microsoft.com/office/officeart/2005/8/layout/orgChart1"/>
    <dgm:cxn modelId="{3085350B-F5F9-4665-91AC-AFBDDAD05724}" type="presParOf" srcId="{8D4161B5-66BB-48F8-8CDD-36EC2F580F34}" destId="{F6EFC139-98FC-4053-A488-7E7F36FD5900}" srcOrd="1" destOrd="0" presId="urn:microsoft.com/office/officeart/2005/8/layout/orgChart1"/>
    <dgm:cxn modelId="{0BC6F637-C0BE-44A8-945A-013DE193E249}" type="presParOf" srcId="{F6EFC139-98FC-4053-A488-7E7F36FD5900}" destId="{EFDE2161-368B-4024-88C6-48D3961B621E}" srcOrd="0" destOrd="0" presId="urn:microsoft.com/office/officeart/2005/8/layout/orgChart1"/>
    <dgm:cxn modelId="{3FA8B406-96C9-4479-9CF7-29AC7F78A780}" type="presParOf" srcId="{EFDE2161-368B-4024-88C6-48D3961B621E}" destId="{DCD4ECF7-EFE0-4C4A-840E-199DD0A43C2A}" srcOrd="0" destOrd="0" presId="urn:microsoft.com/office/officeart/2005/8/layout/orgChart1"/>
    <dgm:cxn modelId="{0E9445C6-D314-4339-B0EB-F4D796FC0679}" type="presParOf" srcId="{EFDE2161-368B-4024-88C6-48D3961B621E}" destId="{DFF05786-A8D2-4F8C-82BC-CD1AB581B4D6}" srcOrd="1" destOrd="0" presId="urn:microsoft.com/office/officeart/2005/8/layout/orgChart1"/>
    <dgm:cxn modelId="{C024E410-B08A-4029-8DBB-2C1DED33D6E3}" type="presParOf" srcId="{F6EFC139-98FC-4053-A488-7E7F36FD5900}" destId="{04EFDD45-9B6F-4B57-87CB-1C326AC571C1}" srcOrd="1" destOrd="0" presId="urn:microsoft.com/office/officeart/2005/8/layout/orgChart1"/>
    <dgm:cxn modelId="{4525F7B9-926F-40B5-BEC1-9856F2D47C6F}" type="presParOf" srcId="{04EFDD45-9B6F-4B57-87CB-1C326AC571C1}" destId="{3844062F-B7BE-4044-8564-9119954A432A}" srcOrd="0" destOrd="0" presId="urn:microsoft.com/office/officeart/2005/8/layout/orgChart1"/>
    <dgm:cxn modelId="{35A33CAE-54FD-474F-975F-B5C6FB200104}" type="presParOf" srcId="{04EFDD45-9B6F-4B57-87CB-1C326AC571C1}" destId="{67B2053D-D8B2-4863-9CA5-DDF1F1D927F2}" srcOrd="1" destOrd="0" presId="urn:microsoft.com/office/officeart/2005/8/layout/orgChart1"/>
    <dgm:cxn modelId="{24B66FB6-180A-4456-9515-8482AEFD6EBE}" type="presParOf" srcId="{67B2053D-D8B2-4863-9CA5-DDF1F1D927F2}" destId="{3789FEDF-D385-4E05-8C7A-1EE47D6FD671}" srcOrd="0" destOrd="0" presId="urn:microsoft.com/office/officeart/2005/8/layout/orgChart1"/>
    <dgm:cxn modelId="{012B2B07-1909-4E11-B945-72E624ECBBFF}" type="presParOf" srcId="{3789FEDF-D385-4E05-8C7A-1EE47D6FD671}" destId="{B437FA91-6AFF-426B-86EE-715DC9E81FCB}" srcOrd="0" destOrd="0" presId="urn:microsoft.com/office/officeart/2005/8/layout/orgChart1"/>
    <dgm:cxn modelId="{A7215D04-ACA2-47D2-86AA-8DCC9939EA23}" type="presParOf" srcId="{3789FEDF-D385-4E05-8C7A-1EE47D6FD671}" destId="{A1C04381-4050-4DA4-BF0A-FC39681613E3}" srcOrd="1" destOrd="0" presId="urn:microsoft.com/office/officeart/2005/8/layout/orgChart1"/>
    <dgm:cxn modelId="{85C518FE-A28D-4E1A-9D61-539DECD617FB}" type="presParOf" srcId="{67B2053D-D8B2-4863-9CA5-DDF1F1D927F2}" destId="{3290DE6C-05E2-4597-88F8-0AF8C78F554E}" srcOrd="1" destOrd="0" presId="urn:microsoft.com/office/officeart/2005/8/layout/orgChart1"/>
    <dgm:cxn modelId="{883C9DEE-BAA7-4BBD-9388-141A6621D79C}" type="presParOf" srcId="{67B2053D-D8B2-4863-9CA5-DDF1F1D927F2}" destId="{1365DFEE-66F2-45B5-962D-636659605AC6}" srcOrd="2" destOrd="0" presId="urn:microsoft.com/office/officeart/2005/8/layout/orgChart1"/>
    <dgm:cxn modelId="{75B85E9D-D33B-44C2-B4B8-FD321D6C7969}" type="presParOf" srcId="{04EFDD45-9B6F-4B57-87CB-1C326AC571C1}" destId="{5F78F140-29AE-4E06-B6A7-88605DAB5E20}" srcOrd="2" destOrd="0" presId="urn:microsoft.com/office/officeart/2005/8/layout/orgChart1"/>
    <dgm:cxn modelId="{51E699B1-D167-48D9-9C19-7F5DBFF04771}" type="presParOf" srcId="{04EFDD45-9B6F-4B57-87CB-1C326AC571C1}" destId="{10033B6F-FF97-4670-BA30-A94BCF0AC99A}" srcOrd="3" destOrd="0" presId="urn:microsoft.com/office/officeart/2005/8/layout/orgChart1"/>
    <dgm:cxn modelId="{0F51F6D4-8680-4F65-90F3-02C9E404956D}" type="presParOf" srcId="{10033B6F-FF97-4670-BA30-A94BCF0AC99A}" destId="{CEF62FB9-0522-4A1F-B90C-49787BDB84EE}" srcOrd="0" destOrd="0" presId="urn:microsoft.com/office/officeart/2005/8/layout/orgChart1"/>
    <dgm:cxn modelId="{B38A8938-2108-4406-9CB1-87A78F48E917}" type="presParOf" srcId="{CEF62FB9-0522-4A1F-B90C-49787BDB84EE}" destId="{2C1E3635-0F99-4CF3-BC5C-AC1D50CE52A3}" srcOrd="0" destOrd="0" presId="urn:microsoft.com/office/officeart/2005/8/layout/orgChart1"/>
    <dgm:cxn modelId="{2D85FBC3-D464-41D9-BD97-ECC9C1AA86CE}" type="presParOf" srcId="{CEF62FB9-0522-4A1F-B90C-49787BDB84EE}" destId="{B90D1FB7-36E6-46AC-8616-3FE7D32CFAF7}" srcOrd="1" destOrd="0" presId="urn:microsoft.com/office/officeart/2005/8/layout/orgChart1"/>
    <dgm:cxn modelId="{13E17485-BD73-4C4C-86A6-B04C79A7FB87}" type="presParOf" srcId="{10033B6F-FF97-4670-BA30-A94BCF0AC99A}" destId="{BBC4066F-C7FE-416C-9F40-E915EB746D06}" srcOrd="1" destOrd="0" presId="urn:microsoft.com/office/officeart/2005/8/layout/orgChart1"/>
    <dgm:cxn modelId="{5E6C157D-FFBE-4747-9FD9-CC02435D49A3}" type="presParOf" srcId="{10033B6F-FF97-4670-BA30-A94BCF0AC99A}" destId="{3F9F9104-0D76-47A8-B2AA-5C5354C72B39}" srcOrd="2" destOrd="0" presId="urn:microsoft.com/office/officeart/2005/8/layout/orgChart1"/>
    <dgm:cxn modelId="{BDDFA12C-CC4C-4532-9720-E2FB130EE1AC}" type="presParOf" srcId="{04EFDD45-9B6F-4B57-87CB-1C326AC571C1}" destId="{FA7AC3A3-33F3-46B0-844B-677904BBDE22}" srcOrd="4" destOrd="0" presId="urn:microsoft.com/office/officeart/2005/8/layout/orgChart1"/>
    <dgm:cxn modelId="{F5453593-A554-495A-8D34-910BF5F2555D}" type="presParOf" srcId="{04EFDD45-9B6F-4B57-87CB-1C326AC571C1}" destId="{EFDB0DA7-F655-415D-A679-1976F25730E1}" srcOrd="5" destOrd="0" presId="urn:microsoft.com/office/officeart/2005/8/layout/orgChart1"/>
    <dgm:cxn modelId="{4A2A1310-4A27-4C36-80EF-C5ACDCAF2C19}" type="presParOf" srcId="{EFDB0DA7-F655-415D-A679-1976F25730E1}" destId="{68E98779-BF69-4410-A373-7F51C62CCDF8}" srcOrd="0" destOrd="0" presId="urn:microsoft.com/office/officeart/2005/8/layout/orgChart1"/>
    <dgm:cxn modelId="{DEC474A7-0C10-4E98-B954-72AAB81F6E8F}" type="presParOf" srcId="{68E98779-BF69-4410-A373-7F51C62CCDF8}" destId="{07C1578C-9122-44B3-A12D-938C068F10F7}" srcOrd="0" destOrd="0" presId="urn:microsoft.com/office/officeart/2005/8/layout/orgChart1"/>
    <dgm:cxn modelId="{7348CFEA-487C-4185-8A6E-E8C2D14C72C9}" type="presParOf" srcId="{68E98779-BF69-4410-A373-7F51C62CCDF8}" destId="{2AAF936A-DB15-4B7A-816C-2ADA5852EB50}" srcOrd="1" destOrd="0" presId="urn:microsoft.com/office/officeart/2005/8/layout/orgChart1"/>
    <dgm:cxn modelId="{8FE19434-7C93-402E-9D1D-E6377DE8ED4B}" type="presParOf" srcId="{EFDB0DA7-F655-415D-A679-1976F25730E1}" destId="{BBC8E77D-7790-45A7-AA95-AE28959D5ECF}" srcOrd="1" destOrd="0" presId="urn:microsoft.com/office/officeart/2005/8/layout/orgChart1"/>
    <dgm:cxn modelId="{18093C95-6047-4D62-BFDE-F5B4EB6D9208}" type="presParOf" srcId="{EFDB0DA7-F655-415D-A679-1976F25730E1}" destId="{65DB2AD0-63E0-4656-814B-84FCA273DB9D}" srcOrd="2" destOrd="0" presId="urn:microsoft.com/office/officeart/2005/8/layout/orgChart1"/>
    <dgm:cxn modelId="{6FD365EF-12D9-454E-9B65-C071F95AA47A}" type="presParOf" srcId="{F6EFC139-98FC-4053-A488-7E7F36FD5900}" destId="{16B61A38-704A-45C7-9109-87E8598C313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A86CDC-9A93-4DDC-BB41-0FAC837005C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B524AA9C-00D5-4C80-9C75-875A527E250A}">
      <dgm:prSet phldrT="[Szöveg]"/>
      <dgm:spPr/>
      <dgm:t>
        <a:bodyPr/>
        <a:lstStyle/>
        <a:p>
          <a:r>
            <a:rPr lang="hu-HU" dirty="0"/>
            <a:t>Business Logic</a:t>
          </a:r>
        </a:p>
      </dgm:t>
    </dgm:pt>
    <dgm:pt modelId="{BA5129AA-0A23-481F-8E59-11401D4078C4}" type="parTrans" cxnId="{0A4B3520-7276-4C5E-BD9E-BB36DDAE76D1}">
      <dgm:prSet/>
      <dgm:spPr/>
      <dgm:t>
        <a:bodyPr/>
        <a:lstStyle/>
        <a:p>
          <a:endParaRPr lang="hu-HU"/>
        </a:p>
      </dgm:t>
    </dgm:pt>
    <dgm:pt modelId="{2EDEC6A4-B64C-4358-B52E-7AB79F34A563}" type="sibTrans" cxnId="{0A4B3520-7276-4C5E-BD9E-BB36DDAE76D1}">
      <dgm:prSet/>
      <dgm:spPr/>
      <dgm:t>
        <a:bodyPr/>
        <a:lstStyle/>
        <a:p>
          <a:endParaRPr lang="hu-HU"/>
        </a:p>
      </dgm:t>
    </dgm:pt>
    <dgm:pt modelId="{A023BB29-3FA0-485E-AF2E-09A5EA8D0C4D}">
      <dgm:prSet phldrT="[Szöveg]"/>
      <dgm:spPr/>
      <dgm:t>
        <a:bodyPr/>
        <a:lstStyle/>
        <a:p>
          <a:r>
            <a:rPr lang="hu-HU" dirty="0"/>
            <a:t>Üzleti logika</a:t>
          </a:r>
        </a:p>
      </dgm:t>
    </dgm:pt>
    <dgm:pt modelId="{2EC3A865-FA81-4A15-ADC3-6AD66499BA1B}" type="parTrans" cxnId="{0B26D481-4B52-4A73-AE2C-B1F2216ACFF6}">
      <dgm:prSet/>
      <dgm:spPr/>
      <dgm:t>
        <a:bodyPr/>
        <a:lstStyle/>
        <a:p>
          <a:endParaRPr lang="hu-HU"/>
        </a:p>
      </dgm:t>
    </dgm:pt>
    <dgm:pt modelId="{83F280BC-2F9F-45F8-A0FD-375D104C1A03}" type="sibTrans" cxnId="{0B26D481-4B52-4A73-AE2C-B1F2216ACFF6}">
      <dgm:prSet/>
      <dgm:spPr/>
      <dgm:t>
        <a:bodyPr/>
        <a:lstStyle/>
        <a:p>
          <a:endParaRPr lang="hu-HU"/>
        </a:p>
      </dgm:t>
    </dgm:pt>
    <dgm:pt modelId="{860C1FA7-6EC4-40FD-92C5-1B95DF080FE6}">
      <dgm:prSet phldrT="[Szöveg]"/>
      <dgm:spPr/>
      <dgm:t>
        <a:bodyPr/>
        <a:lstStyle/>
        <a:p>
          <a:r>
            <a:rPr lang="hu-HU" dirty="0" err="1"/>
            <a:t>Controller</a:t>
          </a:r>
          <a:r>
            <a:rPr lang="hu-HU" dirty="0"/>
            <a:t> osztályok</a:t>
          </a:r>
        </a:p>
      </dgm:t>
    </dgm:pt>
    <dgm:pt modelId="{5E86DECC-BF66-4CC1-B1F4-4FB7E26329A2}" type="parTrans" cxnId="{500AF787-6460-4245-82C1-B406B2999748}">
      <dgm:prSet/>
      <dgm:spPr/>
      <dgm:t>
        <a:bodyPr/>
        <a:lstStyle/>
        <a:p>
          <a:endParaRPr lang="hu-HU"/>
        </a:p>
      </dgm:t>
    </dgm:pt>
    <dgm:pt modelId="{2C337F33-08D2-462D-8F61-40FF8459919F}" type="sibTrans" cxnId="{500AF787-6460-4245-82C1-B406B2999748}">
      <dgm:prSet/>
      <dgm:spPr/>
      <dgm:t>
        <a:bodyPr/>
        <a:lstStyle/>
        <a:p>
          <a:endParaRPr lang="hu-HU"/>
        </a:p>
      </dgm:t>
    </dgm:pt>
    <dgm:pt modelId="{962266DD-F14A-46D0-9B18-48FD79C0D408}">
      <dgm:prSet phldrT="[Szöveg]"/>
      <dgm:spPr/>
      <dgm:t>
        <a:bodyPr/>
        <a:lstStyle/>
        <a:p>
          <a:r>
            <a:rPr lang="hu-HU" dirty="0"/>
            <a:t>WebApi</a:t>
          </a:r>
        </a:p>
      </dgm:t>
    </dgm:pt>
    <dgm:pt modelId="{46A56A31-C16D-4B4D-ACA0-666F339CF550}" type="parTrans" cxnId="{C01618AA-CA45-47CF-9AAA-45B6978E3158}">
      <dgm:prSet/>
      <dgm:spPr/>
      <dgm:t>
        <a:bodyPr/>
        <a:lstStyle/>
        <a:p>
          <a:endParaRPr lang="hu-HU"/>
        </a:p>
      </dgm:t>
    </dgm:pt>
    <dgm:pt modelId="{658D24C7-FBFC-418D-AB38-DB97F5EB3622}" type="sibTrans" cxnId="{C01618AA-CA45-47CF-9AAA-45B6978E3158}">
      <dgm:prSet/>
      <dgm:spPr/>
      <dgm:t>
        <a:bodyPr/>
        <a:lstStyle/>
        <a:p>
          <a:endParaRPr lang="hu-HU"/>
        </a:p>
      </dgm:t>
    </dgm:pt>
    <dgm:pt modelId="{9F5A05FD-E54A-4014-B77A-EC66EA2EB499}">
      <dgm:prSet phldrT="[Szöveg]"/>
      <dgm:spPr/>
      <dgm:t>
        <a:bodyPr/>
        <a:lstStyle/>
        <a:p>
          <a:r>
            <a:rPr lang="hu-HU" dirty="0"/>
            <a:t>Repository interfész</a:t>
          </a:r>
        </a:p>
      </dgm:t>
    </dgm:pt>
    <dgm:pt modelId="{6908E7D4-0469-4116-A78C-693BEF417DDC}" type="parTrans" cxnId="{7C2045FA-265F-4FA8-9016-5A57754E4933}">
      <dgm:prSet/>
      <dgm:spPr/>
      <dgm:t>
        <a:bodyPr/>
        <a:lstStyle/>
        <a:p>
          <a:endParaRPr lang="hu-HU"/>
        </a:p>
      </dgm:t>
    </dgm:pt>
    <dgm:pt modelId="{99E9DE88-B052-4324-9ACB-A7286580859A}" type="sibTrans" cxnId="{7C2045FA-265F-4FA8-9016-5A57754E4933}">
      <dgm:prSet/>
      <dgm:spPr/>
      <dgm:t>
        <a:bodyPr/>
        <a:lstStyle/>
        <a:p>
          <a:endParaRPr lang="hu-HU"/>
        </a:p>
      </dgm:t>
    </dgm:pt>
    <dgm:pt modelId="{63FFB807-D0B5-4632-A2A5-15CE7B355508}">
      <dgm:prSet phldrT="[Szöveg]"/>
      <dgm:spPr/>
      <dgm:t>
        <a:bodyPr/>
        <a:lstStyle/>
        <a:p>
          <a:r>
            <a:rPr lang="hu-HU" dirty="0"/>
            <a:t>Modell</a:t>
          </a:r>
        </a:p>
      </dgm:t>
    </dgm:pt>
    <dgm:pt modelId="{01440D91-4ADB-421C-B7F6-85C9A52FCA6A}" type="parTrans" cxnId="{282DBC5D-5B35-443C-A09B-A1C7244DEBEC}">
      <dgm:prSet/>
      <dgm:spPr/>
      <dgm:t>
        <a:bodyPr/>
        <a:lstStyle/>
        <a:p>
          <a:endParaRPr lang="hu-HU"/>
        </a:p>
      </dgm:t>
    </dgm:pt>
    <dgm:pt modelId="{FFD64544-5CF7-476F-BE3F-1AE49BAC1FA0}" type="sibTrans" cxnId="{282DBC5D-5B35-443C-A09B-A1C7244DEBEC}">
      <dgm:prSet/>
      <dgm:spPr/>
      <dgm:t>
        <a:bodyPr/>
        <a:lstStyle/>
        <a:p>
          <a:endParaRPr lang="hu-HU"/>
        </a:p>
      </dgm:t>
    </dgm:pt>
    <dgm:pt modelId="{970252BD-18E6-4C6E-8D46-E5520581AF43}">
      <dgm:prSet phldrT="[Szöveg]"/>
      <dgm:spPr/>
      <dgm:t>
        <a:bodyPr/>
        <a:lstStyle/>
        <a:p>
          <a:r>
            <a:rPr lang="hu-HU" dirty="0"/>
            <a:t>Repository implementáció</a:t>
          </a:r>
        </a:p>
      </dgm:t>
    </dgm:pt>
    <dgm:pt modelId="{AB0A58CC-8034-455F-A27E-DAA79C5C36FF}" type="parTrans" cxnId="{14DCD8AE-0798-45A6-9C1E-EF6920486911}">
      <dgm:prSet/>
      <dgm:spPr/>
      <dgm:t>
        <a:bodyPr/>
        <a:lstStyle/>
        <a:p>
          <a:endParaRPr lang="hu-HU"/>
        </a:p>
      </dgm:t>
    </dgm:pt>
    <dgm:pt modelId="{7C9547E4-DD09-4A11-BB05-8A2F228E91EC}" type="sibTrans" cxnId="{14DCD8AE-0798-45A6-9C1E-EF6920486911}">
      <dgm:prSet/>
      <dgm:spPr/>
      <dgm:t>
        <a:bodyPr/>
        <a:lstStyle/>
        <a:p>
          <a:endParaRPr lang="hu-HU"/>
        </a:p>
      </dgm:t>
    </dgm:pt>
    <dgm:pt modelId="{AAD2B100-05AD-44AE-9FF5-5B2EFBE976AE}">
      <dgm:prSet phldrT="[Szöveg]"/>
      <dgm:spPr/>
      <dgm:t>
        <a:bodyPr/>
        <a:lstStyle/>
        <a:p>
          <a:r>
            <a:rPr lang="hu-HU" dirty="0"/>
            <a:t>Hálózati kommunikáció REST</a:t>
          </a:r>
        </a:p>
      </dgm:t>
    </dgm:pt>
    <dgm:pt modelId="{595C5C90-5BE0-4316-A48D-59F20A6ED1C8}" type="sibTrans" cxnId="{5DCD9BE3-A51C-454D-9B9C-4EAF681977EF}">
      <dgm:prSet/>
      <dgm:spPr/>
      <dgm:t>
        <a:bodyPr/>
        <a:lstStyle/>
        <a:p>
          <a:endParaRPr lang="hu-HU"/>
        </a:p>
      </dgm:t>
    </dgm:pt>
    <dgm:pt modelId="{B9E2CE5D-B1B8-4880-B6A2-4D9B699885EB}" type="parTrans" cxnId="{5DCD9BE3-A51C-454D-9B9C-4EAF681977EF}">
      <dgm:prSet/>
      <dgm:spPr/>
      <dgm:t>
        <a:bodyPr/>
        <a:lstStyle/>
        <a:p>
          <a:endParaRPr lang="hu-HU"/>
        </a:p>
      </dgm:t>
    </dgm:pt>
    <dgm:pt modelId="{42342BE9-132D-4DAC-BEFD-C659C9C53434}">
      <dgm:prSet phldrT="[Szöveg]"/>
      <dgm:spPr/>
      <dgm:t>
        <a:bodyPr/>
        <a:lstStyle/>
        <a:p>
          <a:r>
            <a:rPr lang="hu-HU"/>
            <a:t>Data Access Layer</a:t>
          </a:r>
          <a:endParaRPr lang="hu-HU" dirty="0"/>
        </a:p>
      </dgm:t>
    </dgm:pt>
    <dgm:pt modelId="{E0336AE1-4EE1-4B28-B3A7-F4355BFA93F3}" type="parTrans" cxnId="{2C37046A-92C5-4B36-9A1C-C434F15B1622}">
      <dgm:prSet/>
      <dgm:spPr/>
      <dgm:t>
        <a:bodyPr/>
        <a:lstStyle/>
        <a:p>
          <a:endParaRPr lang="hu-HU"/>
        </a:p>
      </dgm:t>
    </dgm:pt>
    <dgm:pt modelId="{CC145F18-B072-4962-A784-B91C9A6C1F31}" type="sibTrans" cxnId="{2C37046A-92C5-4B36-9A1C-C434F15B1622}">
      <dgm:prSet/>
      <dgm:spPr/>
      <dgm:t>
        <a:bodyPr/>
        <a:lstStyle/>
        <a:p>
          <a:endParaRPr lang="hu-HU"/>
        </a:p>
      </dgm:t>
    </dgm:pt>
    <dgm:pt modelId="{09892400-DD1A-475B-A813-056B7B53CDB4}">
      <dgm:prSet phldrT="[Szöveg]"/>
      <dgm:spPr/>
      <dgm:t>
        <a:bodyPr/>
        <a:lstStyle/>
        <a:p>
          <a:r>
            <a:rPr lang="hu-HU" dirty="0" err="1"/>
            <a:t>EntityFramework</a:t>
          </a:r>
          <a:r>
            <a:rPr lang="hu-HU" dirty="0"/>
            <a:t> Core</a:t>
          </a:r>
        </a:p>
      </dgm:t>
    </dgm:pt>
    <dgm:pt modelId="{5768F14E-73B6-4621-935D-6A9A00C0D35B}" type="parTrans" cxnId="{AA8656A0-FF7A-4A8A-963E-8901C0D45D5F}">
      <dgm:prSet/>
      <dgm:spPr/>
      <dgm:t>
        <a:bodyPr/>
        <a:lstStyle/>
        <a:p>
          <a:endParaRPr lang="hu-HU"/>
        </a:p>
      </dgm:t>
    </dgm:pt>
    <dgm:pt modelId="{E3AED414-73BD-44B0-B55D-76A0DDBEF375}" type="sibTrans" cxnId="{AA8656A0-FF7A-4A8A-963E-8901C0D45D5F}">
      <dgm:prSet/>
      <dgm:spPr/>
      <dgm:t>
        <a:bodyPr/>
        <a:lstStyle/>
        <a:p>
          <a:endParaRPr lang="hu-HU"/>
        </a:p>
      </dgm:t>
    </dgm:pt>
    <dgm:pt modelId="{565AE293-883A-4343-BB4B-5E5C2026E060}">
      <dgm:prSet phldrT="[Szöveg]"/>
      <dgm:spPr/>
      <dgm:t>
        <a:bodyPr/>
        <a:lstStyle/>
        <a:p>
          <a:r>
            <a:rPr lang="hu-HU" dirty="0"/>
            <a:t>Service</a:t>
          </a:r>
        </a:p>
      </dgm:t>
    </dgm:pt>
    <dgm:pt modelId="{F3C05CA4-AFC8-42F0-8535-511B4A26A66F}" type="parTrans" cxnId="{1D053CEC-F763-453C-876E-5A952556706C}">
      <dgm:prSet/>
      <dgm:spPr/>
      <dgm:t>
        <a:bodyPr/>
        <a:lstStyle/>
        <a:p>
          <a:endParaRPr lang="hu-HU"/>
        </a:p>
      </dgm:t>
    </dgm:pt>
    <dgm:pt modelId="{47EF0A5E-F4AC-4818-BB3A-5FB45E563645}" type="sibTrans" cxnId="{1D053CEC-F763-453C-876E-5A952556706C}">
      <dgm:prSet/>
      <dgm:spPr/>
      <dgm:t>
        <a:bodyPr/>
        <a:lstStyle/>
        <a:p>
          <a:endParaRPr lang="hu-HU"/>
        </a:p>
      </dgm:t>
    </dgm:pt>
    <dgm:pt modelId="{991E54C9-DE8D-4006-BC6C-A23412227447}" type="pres">
      <dgm:prSet presAssocID="{D2A86CDC-9A93-4DDC-BB41-0FAC837005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8BEFC6B-FAAB-42D1-9D73-E3CDB72E327F}" type="pres">
      <dgm:prSet presAssocID="{D2A86CDC-9A93-4DDC-BB41-0FAC837005C0}" presName="hierFlow" presStyleCnt="0"/>
      <dgm:spPr/>
    </dgm:pt>
    <dgm:pt modelId="{38015D06-DD15-4B92-85CF-2E6A23C2DC96}" type="pres">
      <dgm:prSet presAssocID="{D2A86CDC-9A93-4DDC-BB41-0FAC837005C0}" presName="firstBuf" presStyleCnt="0"/>
      <dgm:spPr/>
    </dgm:pt>
    <dgm:pt modelId="{0C82A877-A946-465F-90AB-765283E70875}" type="pres">
      <dgm:prSet presAssocID="{D2A86CDC-9A93-4DDC-BB41-0FAC837005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0B62019-8953-42D6-BB01-6B993093B387}" type="pres">
      <dgm:prSet presAssocID="{860C1FA7-6EC4-40FD-92C5-1B95DF080FE6}" presName="Name14" presStyleCnt="0"/>
      <dgm:spPr/>
    </dgm:pt>
    <dgm:pt modelId="{08DF9E50-3663-4620-A7FF-1D3FB91490B6}" type="pres">
      <dgm:prSet presAssocID="{860C1FA7-6EC4-40FD-92C5-1B95DF080FE6}" presName="level1Shape" presStyleLbl="node0" presStyleIdx="0" presStyleCnt="1" custScaleX="227212">
        <dgm:presLayoutVars>
          <dgm:chPref val="3"/>
        </dgm:presLayoutVars>
      </dgm:prSet>
      <dgm:spPr/>
    </dgm:pt>
    <dgm:pt modelId="{6D033F0D-6E41-40C2-AF7C-E531864607EA}" type="pres">
      <dgm:prSet presAssocID="{860C1FA7-6EC4-40FD-92C5-1B95DF080FE6}" presName="hierChild2" presStyleCnt="0"/>
      <dgm:spPr/>
    </dgm:pt>
    <dgm:pt modelId="{29B22BE4-F261-4030-9021-D2C121CAC956}" type="pres">
      <dgm:prSet presAssocID="{6908E7D4-0469-4116-A78C-693BEF417DDC}" presName="Name19" presStyleLbl="parChTrans1D2" presStyleIdx="0" presStyleCnt="3"/>
      <dgm:spPr/>
    </dgm:pt>
    <dgm:pt modelId="{E1254BF5-73EA-4F9B-9F3F-D77FA0BD7045}" type="pres">
      <dgm:prSet presAssocID="{9F5A05FD-E54A-4014-B77A-EC66EA2EB499}" presName="Name21" presStyleCnt="0"/>
      <dgm:spPr/>
    </dgm:pt>
    <dgm:pt modelId="{96DE1A77-B036-42B2-9C8A-0F8AB55F5718}" type="pres">
      <dgm:prSet presAssocID="{9F5A05FD-E54A-4014-B77A-EC66EA2EB499}" presName="level2Shape" presStyleLbl="node2" presStyleIdx="0" presStyleCnt="3" custScaleX="217563"/>
      <dgm:spPr/>
    </dgm:pt>
    <dgm:pt modelId="{21F4B449-AC15-4E07-B2E8-7728CA03B1A1}" type="pres">
      <dgm:prSet presAssocID="{9F5A05FD-E54A-4014-B77A-EC66EA2EB499}" presName="hierChild3" presStyleCnt="0"/>
      <dgm:spPr/>
    </dgm:pt>
    <dgm:pt modelId="{9113FF48-3946-44F7-84A5-B4EBE865385C}" type="pres">
      <dgm:prSet presAssocID="{AB0A58CC-8034-455F-A27E-DAA79C5C36FF}" presName="Name19" presStyleLbl="parChTrans1D3" presStyleIdx="0" presStyleCnt="1"/>
      <dgm:spPr/>
    </dgm:pt>
    <dgm:pt modelId="{CF8A3BEA-2372-4280-9B28-7E5345EA3781}" type="pres">
      <dgm:prSet presAssocID="{970252BD-18E6-4C6E-8D46-E5520581AF43}" presName="Name21" presStyleCnt="0"/>
      <dgm:spPr/>
    </dgm:pt>
    <dgm:pt modelId="{69EE030E-21AD-414D-A0FE-E0245E7A1E68}" type="pres">
      <dgm:prSet presAssocID="{970252BD-18E6-4C6E-8D46-E5520581AF43}" presName="level2Shape" presStyleLbl="node3" presStyleIdx="0" presStyleCnt="1" custScaleX="221859"/>
      <dgm:spPr/>
    </dgm:pt>
    <dgm:pt modelId="{32B38A92-AE2A-4386-BA1E-24A025C8DE22}" type="pres">
      <dgm:prSet presAssocID="{970252BD-18E6-4C6E-8D46-E5520581AF43}" presName="hierChild3" presStyleCnt="0"/>
      <dgm:spPr/>
    </dgm:pt>
    <dgm:pt modelId="{DB428773-741E-47ED-BB89-2F0807D219C2}" type="pres">
      <dgm:prSet presAssocID="{01440D91-4ADB-421C-B7F6-85C9A52FCA6A}" presName="Name19" presStyleLbl="parChTrans1D2" presStyleIdx="1" presStyleCnt="3"/>
      <dgm:spPr/>
    </dgm:pt>
    <dgm:pt modelId="{4F62866A-D7E3-4B20-8920-10EECC626175}" type="pres">
      <dgm:prSet presAssocID="{63FFB807-D0B5-4632-A2A5-15CE7B355508}" presName="Name21" presStyleCnt="0"/>
      <dgm:spPr/>
    </dgm:pt>
    <dgm:pt modelId="{2FF721AA-125E-4328-9AAB-2E4FBE1E37C8}" type="pres">
      <dgm:prSet presAssocID="{63FFB807-D0B5-4632-A2A5-15CE7B355508}" presName="level2Shape" presStyleLbl="node2" presStyleIdx="1" presStyleCnt="3"/>
      <dgm:spPr/>
    </dgm:pt>
    <dgm:pt modelId="{E2A7C901-5C85-44D7-993D-D6830D836FD1}" type="pres">
      <dgm:prSet presAssocID="{63FFB807-D0B5-4632-A2A5-15CE7B355508}" presName="hierChild3" presStyleCnt="0"/>
      <dgm:spPr/>
    </dgm:pt>
    <dgm:pt modelId="{A82E5F3A-4954-44A9-AC82-469091D646ED}" type="pres">
      <dgm:prSet presAssocID="{F3C05CA4-AFC8-42F0-8535-511B4A26A66F}" presName="Name19" presStyleLbl="parChTrans1D2" presStyleIdx="2" presStyleCnt="3"/>
      <dgm:spPr/>
    </dgm:pt>
    <dgm:pt modelId="{8EDB2B20-F219-4FF1-BE8A-F00CB1410F69}" type="pres">
      <dgm:prSet presAssocID="{565AE293-883A-4343-BB4B-5E5C2026E060}" presName="Name21" presStyleCnt="0"/>
      <dgm:spPr/>
    </dgm:pt>
    <dgm:pt modelId="{B167ED4D-182B-4236-A6A2-5DF6B6604BB6}" type="pres">
      <dgm:prSet presAssocID="{565AE293-883A-4343-BB4B-5E5C2026E060}" presName="level2Shape" presStyleLbl="node2" presStyleIdx="2" presStyleCnt="3"/>
      <dgm:spPr/>
    </dgm:pt>
    <dgm:pt modelId="{E60AA855-5091-444D-BD55-6E4275D2A9DB}" type="pres">
      <dgm:prSet presAssocID="{565AE293-883A-4343-BB4B-5E5C2026E060}" presName="hierChild3" presStyleCnt="0"/>
      <dgm:spPr/>
    </dgm:pt>
    <dgm:pt modelId="{7A0D362C-F391-4CF1-83C2-C19A687C8877}" type="pres">
      <dgm:prSet presAssocID="{D2A86CDC-9A93-4DDC-BB41-0FAC837005C0}" presName="bgShapesFlow" presStyleCnt="0"/>
      <dgm:spPr/>
    </dgm:pt>
    <dgm:pt modelId="{28665B09-B49F-4C9E-8D36-37932ABF4C89}" type="pres">
      <dgm:prSet presAssocID="{962266DD-F14A-46D0-9B18-48FD79C0D408}" presName="rectComp" presStyleCnt="0"/>
      <dgm:spPr/>
    </dgm:pt>
    <dgm:pt modelId="{BD1BD6B9-E946-4CED-83CA-2196E80E8A42}" type="pres">
      <dgm:prSet presAssocID="{962266DD-F14A-46D0-9B18-48FD79C0D408}" presName="bgRect" presStyleLbl="bgShp" presStyleIdx="0" presStyleCnt="3"/>
      <dgm:spPr/>
    </dgm:pt>
    <dgm:pt modelId="{08BD05CE-8C3C-4BFC-8D88-BBF1857D88BB}" type="pres">
      <dgm:prSet presAssocID="{962266DD-F14A-46D0-9B18-48FD79C0D408}" presName="bgRectTx" presStyleLbl="bgShp" presStyleIdx="0" presStyleCnt="3">
        <dgm:presLayoutVars>
          <dgm:bulletEnabled val="1"/>
        </dgm:presLayoutVars>
      </dgm:prSet>
      <dgm:spPr/>
    </dgm:pt>
    <dgm:pt modelId="{C2FD1CE7-1273-47FC-90A7-036F0C138F6F}" type="pres">
      <dgm:prSet presAssocID="{962266DD-F14A-46D0-9B18-48FD79C0D408}" presName="spComp" presStyleCnt="0"/>
      <dgm:spPr/>
    </dgm:pt>
    <dgm:pt modelId="{BFD7E87B-F42F-4604-BFA2-CA9FDB33E21F}" type="pres">
      <dgm:prSet presAssocID="{962266DD-F14A-46D0-9B18-48FD79C0D408}" presName="vSp" presStyleCnt="0"/>
      <dgm:spPr/>
    </dgm:pt>
    <dgm:pt modelId="{6EFE833E-CD79-4CE9-80E3-D1E80AFBB4FA}" type="pres">
      <dgm:prSet presAssocID="{B524AA9C-00D5-4C80-9C75-875A527E250A}" presName="rectComp" presStyleCnt="0"/>
      <dgm:spPr/>
    </dgm:pt>
    <dgm:pt modelId="{47FE0BF9-082D-4893-B7C3-E0042AB2B8ED}" type="pres">
      <dgm:prSet presAssocID="{B524AA9C-00D5-4C80-9C75-875A527E250A}" presName="bgRect" presStyleLbl="bgShp" presStyleIdx="1" presStyleCnt="3"/>
      <dgm:spPr/>
    </dgm:pt>
    <dgm:pt modelId="{0B7AFD12-EA99-4186-A5EE-4D452678E924}" type="pres">
      <dgm:prSet presAssocID="{B524AA9C-00D5-4C80-9C75-875A527E250A}" presName="bgRectTx" presStyleLbl="bgShp" presStyleIdx="1" presStyleCnt="3">
        <dgm:presLayoutVars>
          <dgm:bulletEnabled val="1"/>
        </dgm:presLayoutVars>
      </dgm:prSet>
      <dgm:spPr/>
    </dgm:pt>
    <dgm:pt modelId="{2E8D2BFD-B053-4623-8C50-3F606439E67A}" type="pres">
      <dgm:prSet presAssocID="{B524AA9C-00D5-4C80-9C75-875A527E250A}" presName="spComp" presStyleCnt="0"/>
      <dgm:spPr/>
    </dgm:pt>
    <dgm:pt modelId="{CBD56981-D40F-4F34-B375-A7ABF74C43B5}" type="pres">
      <dgm:prSet presAssocID="{B524AA9C-00D5-4C80-9C75-875A527E250A}" presName="vSp" presStyleCnt="0"/>
      <dgm:spPr/>
    </dgm:pt>
    <dgm:pt modelId="{B48B95EF-A687-4530-B026-326EDFDDA993}" type="pres">
      <dgm:prSet presAssocID="{42342BE9-132D-4DAC-BEFD-C659C9C53434}" presName="rectComp" presStyleCnt="0"/>
      <dgm:spPr/>
    </dgm:pt>
    <dgm:pt modelId="{E2630ACC-E184-4245-A35B-7DF8B5222ECA}" type="pres">
      <dgm:prSet presAssocID="{42342BE9-132D-4DAC-BEFD-C659C9C53434}" presName="bgRect" presStyleLbl="bgShp" presStyleIdx="2" presStyleCnt="3"/>
      <dgm:spPr/>
    </dgm:pt>
    <dgm:pt modelId="{C34C9F53-287E-4E48-84A6-57B38BC88719}" type="pres">
      <dgm:prSet presAssocID="{42342BE9-132D-4DAC-BEFD-C659C9C53434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C5598C0B-9B68-4069-B9B4-7F85FB5B349A}" type="presOf" srcId="{42342BE9-132D-4DAC-BEFD-C659C9C53434}" destId="{E2630ACC-E184-4245-A35B-7DF8B5222ECA}" srcOrd="0" destOrd="0" presId="urn:microsoft.com/office/officeart/2005/8/layout/hierarchy6"/>
    <dgm:cxn modelId="{0A4B3520-7276-4C5E-BD9E-BB36DDAE76D1}" srcId="{D2A86CDC-9A93-4DDC-BB41-0FAC837005C0}" destId="{B524AA9C-00D5-4C80-9C75-875A527E250A}" srcOrd="2" destOrd="0" parTransId="{BA5129AA-0A23-481F-8E59-11401D4078C4}" sibTransId="{2EDEC6A4-B64C-4358-B52E-7AB79F34A563}"/>
    <dgm:cxn modelId="{5ABA452A-8CB5-42A7-A89E-18A465D7CF2D}" type="presOf" srcId="{962266DD-F14A-46D0-9B18-48FD79C0D408}" destId="{08BD05CE-8C3C-4BFC-8D88-BBF1857D88BB}" srcOrd="1" destOrd="0" presId="urn:microsoft.com/office/officeart/2005/8/layout/hierarchy6"/>
    <dgm:cxn modelId="{CB272330-3D55-489C-98A3-A1C1BE880964}" type="presOf" srcId="{09892400-DD1A-475B-A813-056B7B53CDB4}" destId="{E2630ACC-E184-4245-A35B-7DF8B5222ECA}" srcOrd="0" destOrd="1" presId="urn:microsoft.com/office/officeart/2005/8/layout/hierarchy6"/>
    <dgm:cxn modelId="{7FB05C34-7344-42CA-8E42-6D40EDF52F94}" type="presOf" srcId="{860C1FA7-6EC4-40FD-92C5-1B95DF080FE6}" destId="{08DF9E50-3663-4620-A7FF-1D3FB91490B6}" srcOrd="0" destOrd="0" presId="urn:microsoft.com/office/officeart/2005/8/layout/hierarchy6"/>
    <dgm:cxn modelId="{282DBC5D-5B35-443C-A09B-A1C7244DEBEC}" srcId="{860C1FA7-6EC4-40FD-92C5-1B95DF080FE6}" destId="{63FFB807-D0B5-4632-A2A5-15CE7B355508}" srcOrd="1" destOrd="0" parTransId="{01440D91-4ADB-421C-B7F6-85C9A52FCA6A}" sibTransId="{FFD64544-5CF7-476F-BE3F-1AE49BAC1FA0}"/>
    <dgm:cxn modelId="{6177C05E-7BD1-4E61-9CCD-8A9F964873D1}" type="presOf" srcId="{9F5A05FD-E54A-4014-B77A-EC66EA2EB499}" destId="{96DE1A77-B036-42B2-9C8A-0F8AB55F5718}" srcOrd="0" destOrd="0" presId="urn:microsoft.com/office/officeart/2005/8/layout/hierarchy6"/>
    <dgm:cxn modelId="{CA6BAC5F-0DA3-417E-B41B-5299D098A968}" type="presOf" srcId="{D2A86CDC-9A93-4DDC-BB41-0FAC837005C0}" destId="{991E54C9-DE8D-4006-BC6C-A23412227447}" srcOrd="0" destOrd="0" presId="urn:microsoft.com/office/officeart/2005/8/layout/hierarchy6"/>
    <dgm:cxn modelId="{B830C648-5474-430C-B8AE-A3D6DF67C556}" type="presOf" srcId="{42342BE9-132D-4DAC-BEFD-C659C9C53434}" destId="{C34C9F53-287E-4E48-84A6-57B38BC88719}" srcOrd="1" destOrd="0" presId="urn:microsoft.com/office/officeart/2005/8/layout/hierarchy6"/>
    <dgm:cxn modelId="{DF957E69-3297-459C-B8D0-9EC802E5D875}" type="presOf" srcId="{A023BB29-3FA0-485E-AF2E-09A5EA8D0C4D}" destId="{47FE0BF9-082D-4893-B7C3-E0042AB2B8ED}" srcOrd="0" destOrd="1" presId="urn:microsoft.com/office/officeart/2005/8/layout/hierarchy6"/>
    <dgm:cxn modelId="{2C37046A-92C5-4B36-9A1C-C434F15B1622}" srcId="{D2A86CDC-9A93-4DDC-BB41-0FAC837005C0}" destId="{42342BE9-132D-4DAC-BEFD-C659C9C53434}" srcOrd="3" destOrd="0" parTransId="{E0336AE1-4EE1-4B28-B3A7-F4355BFA93F3}" sibTransId="{CC145F18-B072-4962-A784-B91C9A6C1F31}"/>
    <dgm:cxn modelId="{D400B56F-AECA-4B53-9AEA-373EA5C360F1}" type="presOf" srcId="{AAD2B100-05AD-44AE-9FF5-5B2EFBE976AE}" destId="{08BD05CE-8C3C-4BFC-8D88-BBF1857D88BB}" srcOrd="1" destOrd="1" presId="urn:microsoft.com/office/officeart/2005/8/layout/hierarchy6"/>
    <dgm:cxn modelId="{528AFB7D-0EE4-4E05-827A-C0098EC510EB}" type="presOf" srcId="{AAD2B100-05AD-44AE-9FF5-5B2EFBE976AE}" destId="{BD1BD6B9-E946-4CED-83CA-2196E80E8A42}" srcOrd="0" destOrd="1" presId="urn:microsoft.com/office/officeart/2005/8/layout/hierarchy6"/>
    <dgm:cxn modelId="{0B26D481-4B52-4A73-AE2C-B1F2216ACFF6}" srcId="{B524AA9C-00D5-4C80-9C75-875A527E250A}" destId="{A023BB29-3FA0-485E-AF2E-09A5EA8D0C4D}" srcOrd="0" destOrd="0" parTransId="{2EC3A865-FA81-4A15-ADC3-6AD66499BA1B}" sibTransId="{83F280BC-2F9F-45F8-A0FD-375D104C1A03}"/>
    <dgm:cxn modelId="{396E1085-DC0E-47BF-A87C-273FE72F809E}" type="presOf" srcId="{6908E7D4-0469-4116-A78C-693BEF417DDC}" destId="{29B22BE4-F261-4030-9021-D2C121CAC956}" srcOrd="0" destOrd="0" presId="urn:microsoft.com/office/officeart/2005/8/layout/hierarchy6"/>
    <dgm:cxn modelId="{500AF787-6460-4245-82C1-B406B2999748}" srcId="{D2A86CDC-9A93-4DDC-BB41-0FAC837005C0}" destId="{860C1FA7-6EC4-40FD-92C5-1B95DF080FE6}" srcOrd="0" destOrd="0" parTransId="{5E86DECC-BF66-4CC1-B1F4-4FB7E26329A2}" sibTransId="{2C337F33-08D2-462D-8F61-40FF8459919F}"/>
    <dgm:cxn modelId="{822D318D-26B9-474E-B792-83D9B1AA64B7}" type="presOf" srcId="{01440D91-4ADB-421C-B7F6-85C9A52FCA6A}" destId="{DB428773-741E-47ED-BB89-2F0807D219C2}" srcOrd="0" destOrd="0" presId="urn:microsoft.com/office/officeart/2005/8/layout/hierarchy6"/>
    <dgm:cxn modelId="{EA94DA8E-72AC-4CD8-98D7-6401FAD7FA22}" type="presOf" srcId="{AB0A58CC-8034-455F-A27E-DAA79C5C36FF}" destId="{9113FF48-3946-44F7-84A5-B4EBE865385C}" srcOrd="0" destOrd="0" presId="urn:microsoft.com/office/officeart/2005/8/layout/hierarchy6"/>
    <dgm:cxn modelId="{34CFE591-EA79-4E4F-B85B-D4F576B5558F}" type="presOf" srcId="{565AE293-883A-4343-BB4B-5E5C2026E060}" destId="{B167ED4D-182B-4236-A6A2-5DF6B6604BB6}" srcOrd="0" destOrd="0" presId="urn:microsoft.com/office/officeart/2005/8/layout/hierarchy6"/>
    <dgm:cxn modelId="{5EB63598-13A3-4F0B-B9C5-852B4CBC6DB9}" type="presOf" srcId="{962266DD-F14A-46D0-9B18-48FD79C0D408}" destId="{BD1BD6B9-E946-4CED-83CA-2196E80E8A42}" srcOrd="0" destOrd="0" presId="urn:microsoft.com/office/officeart/2005/8/layout/hierarchy6"/>
    <dgm:cxn modelId="{C6FC229E-C0D1-452F-B79B-3E0D637AA682}" type="presOf" srcId="{970252BD-18E6-4C6E-8D46-E5520581AF43}" destId="{69EE030E-21AD-414D-A0FE-E0245E7A1E68}" srcOrd="0" destOrd="0" presId="urn:microsoft.com/office/officeart/2005/8/layout/hierarchy6"/>
    <dgm:cxn modelId="{AA8656A0-FF7A-4A8A-963E-8901C0D45D5F}" srcId="{42342BE9-132D-4DAC-BEFD-C659C9C53434}" destId="{09892400-DD1A-475B-A813-056B7B53CDB4}" srcOrd="0" destOrd="0" parTransId="{5768F14E-73B6-4621-935D-6A9A00C0D35B}" sibTransId="{E3AED414-73BD-44B0-B55D-76A0DDBEF375}"/>
    <dgm:cxn modelId="{D9BE41A3-E390-4BAA-8D5D-F4BA21ADD4A4}" type="presOf" srcId="{B524AA9C-00D5-4C80-9C75-875A527E250A}" destId="{47FE0BF9-082D-4893-B7C3-E0042AB2B8ED}" srcOrd="0" destOrd="0" presId="urn:microsoft.com/office/officeart/2005/8/layout/hierarchy6"/>
    <dgm:cxn modelId="{C01618AA-CA45-47CF-9AAA-45B6978E3158}" srcId="{D2A86CDC-9A93-4DDC-BB41-0FAC837005C0}" destId="{962266DD-F14A-46D0-9B18-48FD79C0D408}" srcOrd="1" destOrd="0" parTransId="{46A56A31-C16D-4B4D-ACA0-666F339CF550}" sibTransId="{658D24C7-FBFC-418D-AB38-DB97F5EB3622}"/>
    <dgm:cxn modelId="{DD9C30AC-42A7-4240-B46C-FB5E5FC4CE97}" type="presOf" srcId="{A023BB29-3FA0-485E-AF2E-09A5EA8D0C4D}" destId="{0B7AFD12-EA99-4186-A5EE-4D452678E924}" srcOrd="1" destOrd="1" presId="urn:microsoft.com/office/officeart/2005/8/layout/hierarchy6"/>
    <dgm:cxn modelId="{14DCD8AE-0798-45A6-9C1E-EF6920486911}" srcId="{9F5A05FD-E54A-4014-B77A-EC66EA2EB499}" destId="{970252BD-18E6-4C6E-8D46-E5520581AF43}" srcOrd="0" destOrd="0" parTransId="{AB0A58CC-8034-455F-A27E-DAA79C5C36FF}" sibTransId="{7C9547E4-DD09-4A11-BB05-8A2F228E91EC}"/>
    <dgm:cxn modelId="{0D8A6FB4-F63D-404D-9CF9-4611FE951795}" type="presOf" srcId="{09892400-DD1A-475B-A813-056B7B53CDB4}" destId="{C34C9F53-287E-4E48-84A6-57B38BC88719}" srcOrd="1" destOrd="1" presId="urn:microsoft.com/office/officeart/2005/8/layout/hierarchy6"/>
    <dgm:cxn modelId="{A4D54BC2-FCBD-4085-BDF5-2A4A392383E9}" type="presOf" srcId="{63FFB807-D0B5-4632-A2A5-15CE7B355508}" destId="{2FF721AA-125E-4328-9AAB-2E4FBE1E37C8}" srcOrd="0" destOrd="0" presId="urn:microsoft.com/office/officeart/2005/8/layout/hierarchy6"/>
    <dgm:cxn modelId="{128245D2-73FA-49DD-B9D8-E4504A3445B6}" type="presOf" srcId="{F3C05CA4-AFC8-42F0-8535-511B4A26A66F}" destId="{A82E5F3A-4954-44A9-AC82-469091D646ED}" srcOrd="0" destOrd="0" presId="urn:microsoft.com/office/officeart/2005/8/layout/hierarchy6"/>
    <dgm:cxn modelId="{5DCD9BE3-A51C-454D-9B9C-4EAF681977EF}" srcId="{962266DD-F14A-46D0-9B18-48FD79C0D408}" destId="{AAD2B100-05AD-44AE-9FF5-5B2EFBE976AE}" srcOrd="0" destOrd="0" parTransId="{B9E2CE5D-B1B8-4880-B6A2-4D9B699885EB}" sibTransId="{595C5C90-5BE0-4316-A48D-59F20A6ED1C8}"/>
    <dgm:cxn modelId="{1D053CEC-F763-453C-876E-5A952556706C}" srcId="{860C1FA7-6EC4-40FD-92C5-1B95DF080FE6}" destId="{565AE293-883A-4343-BB4B-5E5C2026E060}" srcOrd="2" destOrd="0" parTransId="{F3C05CA4-AFC8-42F0-8535-511B4A26A66F}" sibTransId="{47EF0A5E-F4AC-4818-BB3A-5FB45E563645}"/>
    <dgm:cxn modelId="{67AB66F3-8C1C-4749-83EA-A19335EBD532}" type="presOf" srcId="{B524AA9C-00D5-4C80-9C75-875A527E250A}" destId="{0B7AFD12-EA99-4186-A5EE-4D452678E924}" srcOrd="1" destOrd="0" presId="urn:microsoft.com/office/officeart/2005/8/layout/hierarchy6"/>
    <dgm:cxn modelId="{7C2045FA-265F-4FA8-9016-5A57754E4933}" srcId="{860C1FA7-6EC4-40FD-92C5-1B95DF080FE6}" destId="{9F5A05FD-E54A-4014-B77A-EC66EA2EB499}" srcOrd="0" destOrd="0" parTransId="{6908E7D4-0469-4116-A78C-693BEF417DDC}" sibTransId="{99E9DE88-B052-4324-9ACB-A7286580859A}"/>
    <dgm:cxn modelId="{C6DC556F-932E-44D7-9743-45F2A83A5D90}" type="presParOf" srcId="{991E54C9-DE8D-4006-BC6C-A23412227447}" destId="{48BEFC6B-FAAB-42D1-9D73-E3CDB72E327F}" srcOrd="0" destOrd="0" presId="urn:microsoft.com/office/officeart/2005/8/layout/hierarchy6"/>
    <dgm:cxn modelId="{ECB37A4A-22D4-44C4-8F60-206067C45830}" type="presParOf" srcId="{48BEFC6B-FAAB-42D1-9D73-E3CDB72E327F}" destId="{38015D06-DD15-4B92-85CF-2E6A23C2DC96}" srcOrd="0" destOrd="0" presId="urn:microsoft.com/office/officeart/2005/8/layout/hierarchy6"/>
    <dgm:cxn modelId="{560A71DB-33CD-4792-88CD-BDD09B6DAF84}" type="presParOf" srcId="{48BEFC6B-FAAB-42D1-9D73-E3CDB72E327F}" destId="{0C82A877-A946-465F-90AB-765283E70875}" srcOrd="1" destOrd="0" presId="urn:microsoft.com/office/officeart/2005/8/layout/hierarchy6"/>
    <dgm:cxn modelId="{EBDDDD79-E220-4F9D-9491-54B52F6E6B90}" type="presParOf" srcId="{0C82A877-A946-465F-90AB-765283E70875}" destId="{C0B62019-8953-42D6-BB01-6B993093B387}" srcOrd="0" destOrd="0" presId="urn:microsoft.com/office/officeart/2005/8/layout/hierarchy6"/>
    <dgm:cxn modelId="{57BFDA0B-1DB8-4EB4-B02D-E9ACF2993A38}" type="presParOf" srcId="{C0B62019-8953-42D6-BB01-6B993093B387}" destId="{08DF9E50-3663-4620-A7FF-1D3FB91490B6}" srcOrd="0" destOrd="0" presId="urn:microsoft.com/office/officeart/2005/8/layout/hierarchy6"/>
    <dgm:cxn modelId="{3B158133-B4AC-4814-8447-BA6E19110A88}" type="presParOf" srcId="{C0B62019-8953-42D6-BB01-6B993093B387}" destId="{6D033F0D-6E41-40C2-AF7C-E531864607EA}" srcOrd="1" destOrd="0" presId="urn:microsoft.com/office/officeart/2005/8/layout/hierarchy6"/>
    <dgm:cxn modelId="{4B35FB06-57D1-45E5-9CC6-DD05603DE9B9}" type="presParOf" srcId="{6D033F0D-6E41-40C2-AF7C-E531864607EA}" destId="{29B22BE4-F261-4030-9021-D2C121CAC956}" srcOrd="0" destOrd="0" presId="urn:microsoft.com/office/officeart/2005/8/layout/hierarchy6"/>
    <dgm:cxn modelId="{A7A72ABA-5501-46C4-8AAF-B31475206240}" type="presParOf" srcId="{6D033F0D-6E41-40C2-AF7C-E531864607EA}" destId="{E1254BF5-73EA-4F9B-9F3F-D77FA0BD7045}" srcOrd="1" destOrd="0" presId="urn:microsoft.com/office/officeart/2005/8/layout/hierarchy6"/>
    <dgm:cxn modelId="{0E79FF17-2BD5-4139-A249-1AAE29667E4D}" type="presParOf" srcId="{E1254BF5-73EA-4F9B-9F3F-D77FA0BD7045}" destId="{96DE1A77-B036-42B2-9C8A-0F8AB55F5718}" srcOrd="0" destOrd="0" presId="urn:microsoft.com/office/officeart/2005/8/layout/hierarchy6"/>
    <dgm:cxn modelId="{B7F9D234-8E9F-4225-BE31-C7299E014D33}" type="presParOf" srcId="{E1254BF5-73EA-4F9B-9F3F-D77FA0BD7045}" destId="{21F4B449-AC15-4E07-B2E8-7728CA03B1A1}" srcOrd="1" destOrd="0" presId="urn:microsoft.com/office/officeart/2005/8/layout/hierarchy6"/>
    <dgm:cxn modelId="{D91A09F4-2B9E-49C9-B40F-9F7BD997C321}" type="presParOf" srcId="{21F4B449-AC15-4E07-B2E8-7728CA03B1A1}" destId="{9113FF48-3946-44F7-84A5-B4EBE865385C}" srcOrd="0" destOrd="0" presId="urn:microsoft.com/office/officeart/2005/8/layout/hierarchy6"/>
    <dgm:cxn modelId="{C5C50CF3-B4D2-4B3F-B682-1E799283F67D}" type="presParOf" srcId="{21F4B449-AC15-4E07-B2E8-7728CA03B1A1}" destId="{CF8A3BEA-2372-4280-9B28-7E5345EA3781}" srcOrd="1" destOrd="0" presId="urn:microsoft.com/office/officeart/2005/8/layout/hierarchy6"/>
    <dgm:cxn modelId="{BE71D1D0-C651-43FF-83FE-1D6E3AA0883C}" type="presParOf" srcId="{CF8A3BEA-2372-4280-9B28-7E5345EA3781}" destId="{69EE030E-21AD-414D-A0FE-E0245E7A1E68}" srcOrd="0" destOrd="0" presId="urn:microsoft.com/office/officeart/2005/8/layout/hierarchy6"/>
    <dgm:cxn modelId="{09552A97-8FC3-4E03-9E8B-08352025FD42}" type="presParOf" srcId="{CF8A3BEA-2372-4280-9B28-7E5345EA3781}" destId="{32B38A92-AE2A-4386-BA1E-24A025C8DE22}" srcOrd="1" destOrd="0" presId="urn:microsoft.com/office/officeart/2005/8/layout/hierarchy6"/>
    <dgm:cxn modelId="{D1B39AAC-7CE9-435A-8C3F-00B88FC1F14C}" type="presParOf" srcId="{6D033F0D-6E41-40C2-AF7C-E531864607EA}" destId="{DB428773-741E-47ED-BB89-2F0807D219C2}" srcOrd="2" destOrd="0" presId="urn:microsoft.com/office/officeart/2005/8/layout/hierarchy6"/>
    <dgm:cxn modelId="{0B0964FB-5D14-4E30-B60E-64E3361509E0}" type="presParOf" srcId="{6D033F0D-6E41-40C2-AF7C-E531864607EA}" destId="{4F62866A-D7E3-4B20-8920-10EECC626175}" srcOrd="3" destOrd="0" presId="urn:microsoft.com/office/officeart/2005/8/layout/hierarchy6"/>
    <dgm:cxn modelId="{DACED0B0-C75C-4B23-81AD-D4D533F95022}" type="presParOf" srcId="{4F62866A-D7E3-4B20-8920-10EECC626175}" destId="{2FF721AA-125E-4328-9AAB-2E4FBE1E37C8}" srcOrd="0" destOrd="0" presId="urn:microsoft.com/office/officeart/2005/8/layout/hierarchy6"/>
    <dgm:cxn modelId="{499A4E0B-AA5D-404D-A49C-02BE3112C5E9}" type="presParOf" srcId="{4F62866A-D7E3-4B20-8920-10EECC626175}" destId="{E2A7C901-5C85-44D7-993D-D6830D836FD1}" srcOrd="1" destOrd="0" presId="urn:microsoft.com/office/officeart/2005/8/layout/hierarchy6"/>
    <dgm:cxn modelId="{393FE0C1-23E0-4EC1-8D81-C058106195A8}" type="presParOf" srcId="{6D033F0D-6E41-40C2-AF7C-E531864607EA}" destId="{A82E5F3A-4954-44A9-AC82-469091D646ED}" srcOrd="4" destOrd="0" presId="urn:microsoft.com/office/officeart/2005/8/layout/hierarchy6"/>
    <dgm:cxn modelId="{1A8B3158-6994-4535-AD83-45C14225BA5E}" type="presParOf" srcId="{6D033F0D-6E41-40C2-AF7C-E531864607EA}" destId="{8EDB2B20-F219-4FF1-BE8A-F00CB1410F69}" srcOrd="5" destOrd="0" presId="urn:microsoft.com/office/officeart/2005/8/layout/hierarchy6"/>
    <dgm:cxn modelId="{3F27FACB-84FC-4B72-9140-4FB85A023A64}" type="presParOf" srcId="{8EDB2B20-F219-4FF1-BE8A-F00CB1410F69}" destId="{B167ED4D-182B-4236-A6A2-5DF6B6604BB6}" srcOrd="0" destOrd="0" presId="urn:microsoft.com/office/officeart/2005/8/layout/hierarchy6"/>
    <dgm:cxn modelId="{F6BA0ED3-255A-4159-978B-B7C81572827C}" type="presParOf" srcId="{8EDB2B20-F219-4FF1-BE8A-F00CB1410F69}" destId="{E60AA855-5091-444D-BD55-6E4275D2A9DB}" srcOrd="1" destOrd="0" presId="urn:microsoft.com/office/officeart/2005/8/layout/hierarchy6"/>
    <dgm:cxn modelId="{74F78B1C-2DCF-4896-8442-72475695D542}" type="presParOf" srcId="{991E54C9-DE8D-4006-BC6C-A23412227447}" destId="{7A0D362C-F391-4CF1-83C2-C19A687C8877}" srcOrd="1" destOrd="0" presId="urn:microsoft.com/office/officeart/2005/8/layout/hierarchy6"/>
    <dgm:cxn modelId="{088855D6-9CB2-4C38-AD95-3367EAE7169B}" type="presParOf" srcId="{7A0D362C-F391-4CF1-83C2-C19A687C8877}" destId="{28665B09-B49F-4C9E-8D36-37932ABF4C89}" srcOrd="0" destOrd="0" presId="urn:microsoft.com/office/officeart/2005/8/layout/hierarchy6"/>
    <dgm:cxn modelId="{B4F10A71-08BD-4C05-A2B4-37F6B7D48097}" type="presParOf" srcId="{28665B09-B49F-4C9E-8D36-37932ABF4C89}" destId="{BD1BD6B9-E946-4CED-83CA-2196E80E8A42}" srcOrd="0" destOrd="0" presId="urn:microsoft.com/office/officeart/2005/8/layout/hierarchy6"/>
    <dgm:cxn modelId="{E67E4503-210E-4905-8AB3-EA59C464593B}" type="presParOf" srcId="{28665B09-B49F-4C9E-8D36-37932ABF4C89}" destId="{08BD05CE-8C3C-4BFC-8D88-BBF1857D88BB}" srcOrd="1" destOrd="0" presId="urn:microsoft.com/office/officeart/2005/8/layout/hierarchy6"/>
    <dgm:cxn modelId="{307D644E-D873-4A85-8AA0-286014068535}" type="presParOf" srcId="{7A0D362C-F391-4CF1-83C2-C19A687C8877}" destId="{C2FD1CE7-1273-47FC-90A7-036F0C138F6F}" srcOrd="1" destOrd="0" presId="urn:microsoft.com/office/officeart/2005/8/layout/hierarchy6"/>
    <dgm:cxn modelId="{A772AF45-6D85-40C5-9091-60C3B0056504}" type="presParOf" srcId="{C2FD1CE7-1273-47FC-90A7-036F0C138F6F}" destId="{BFD7E87B-F42F-4604-BFA2-CA9FDB33E21F}" srcOrd="0" destOrd="0" presId="urn:microsoft.com/office/officeart/2005/8/layout/hierarchy6"/>
    <dgm:cxn modelId="{66BA84E9-271E-4952-AA61-21EB972F7D00}" type="presParOf" srcId="{7A0D362C-F391-4CF1-83C2-C19A687C8877}" destId="{6EFE833E-CD79-4CE9-80E3-D1E80AFBB4FA}" srcOrd="2" destOrd="0" presId="urn:microsoft.com/office/officeart/2005/8/layout/hierarchy6"/>
    <dgm:cxn modelId="{3200419D-8886-4913-A41F-FD63A360EA5C}" type="presParOf" srcId="{6EFE833E-CD79-4CE9-80E3-D1E80AFBB4FA}" destId="{47FE0BF9-082D-4893-B7C3-E0042AB2B8ED}" srcOrd="0" destOrd="0" presId="urn:microsoft.com/office/officeart/2005/8/layout/hierarchy6"/>
    <dgm:cxn modelId="{D867A47C-FF47-43A5-B7A5-F12F42524EBD}" type="presParOf" srcId="{6EFE833E-CD79-4CE9-80E3-D1E80AFBB4FA}" destId="{0B7AFD12-EA99-4186-A5EE-4D452678E924}" srcOrd="1" destOrd="0" presId="urn:microsoft.com/office/officeart/2005/8/layout/hierarchy6"/>
    <dgm:cxn modelId="{F8102B59-7853-4482-A6F0-62BB8F833457}" type="presParOf" srcId="{7A0D362C-F391-4CF1-83C2-C19A687C8877}" destId="{2E8D2BFD-B053-4623-8C50-3F606439E67A}" srcOrd="3" destOrd="0" presId="urn:microsoft.com/office/officeart/2005/8/layout/hierarchy6"/>
    <dgm:cxn modelId="{CB921CC8-A2B8-4D6B-A4DD-BC522A08C039}" type="presParOf" srcId="{2E8D2BFD-B053-4623-8C50-3F606439E67A}" destId="{CBD56981-D40F-4F34-B375-A7ABF74C43B5}" srcOrd="0" destOrd="0" presId="urn:microsoft.com/office/officeart/2005/8/layout/hierarchy6"/>
    <dgm:cxn modelId="{76770A73-DA14-48B7-84CF-380051174D83}" type="presParOf" srcId="{7A0D362C-F391-4CF1-83C2-C19A687C8877}" destId="{B48B95EF-A687-4530-B026-326EDFDDA993}" srcOrd="4" destOrd="0" presId="urn:microsoft.com/office/officeart/2005/8/layout/hierarchy6"/>
    <dgm:cxn modelId="{9DB817FE-F38F-4527-B748-790FF27D267C}" type="presParOf" srcId="{B48B95EF-A687-4530-B026-326EDFDDA993}" destId="{E2630ACC-E184-4245-A35B-7DF8B5222ECA}" srcOrd="0" destOrd="0" presId="urn:microsoft.com/office/officeart/2005/8/layout/hierarchy6"/>
    <dgm:cxn modelId="{CFE0ACEE-2B77-4A02-994D-4711E9365F81}" type="presParOf" srcId="{B48B95EF-A687-4530-B026-326EDFDDA993}" destId="{C34C9F53-287E-4E48-84A6-57B38BC8871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A86CDC-9A93-4DDC-BB41-0FAC837005C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860C1FA7-6EC4-40FD-92C5-1B95DF080FE6}">
      <dgm:prSet phldrT="[Szöveg]"/>
      <dgm:spPr/>
      <dgm:t>
        <a:bodyPr/>
        <a:lstStyle/>
        <a:p>
          <a:r>
            <a:rPr lang="hu-HU" dirty="0" err="1"/>
            <a:t>Components</a:t>
          </a:r>
          <a:endParaRPr lang="hu-HU" dirty="0"/>
        </a:p>
      </dgm:t>
    </dgm:pt>
    <dgm:pt modelId="{5E86DECC-BF66-4CC1-B1F4-4FB7E26329A2}" type="parTrans" cxnId="{500AF787-6460-4245-82C1-B406B2999748}">
      <dgm:prSet/>
      <dgm:spPr/>
      <dgm:t>
        <a:bodyPr/>
        <a:lstStyle/>
        <a:p>
          <a:endParaRPr lang="hu-HU"/>
        </a:p>
      </dgm:t>
    </dgm:pt>
    <dgm:pt modelId="{2C337F33-08D2-462D-8F61-40FF8459919F}" type="sibTrans" cxnId="{500AF787-6460-4245-82C1-B406B2999748}">
      <dgm:prSet/>
      <dgm:spPr/>
      <dgm:t>
        <a:bodyPr/>
        <a:lstStyle/>
        <a:p>
          <a:endParaRPr lang="hu-HU"/>
        </a:p>
      </dgm:t>
    </dgm:pt>
    <dgm:pt modelId="{42342BE9-132D-4DAC-BEFD-C659C9C53434}">
      <dgm:prSet phldrT="[Szöveg]"/>
      <dgm:spPr/>
      <dgm:t>
        <a:bodyPr/>
        <a:lstStyle/>
        <a:p>
          <a:r>
            <a:rPr lang="hu-HU" dirty="0" err="1"/>
            <a:t>Models</a:t>
          </a:r>
          <a:endParaRPr lang="hu-HU" dirty="0"/>
        </a:p>
      </dgm:t>
    </dgm:pt>
    <dgm:pt modelId="{E0336AE1-4EE1-4B28-B3A7-F4355BFA93F3}" type="parTrans" cxnId="{2C37046A-92C5-4B36-9A1C-C434F15B1622}">
      <dgm:prSet/>
      <dgm:spPr/>
      <dgm:t>
        <a:bodyPr/>
        <a:lstStyle/>
        <a:p>
          <a:endParaRPr lang="hu-HU"/>
        </a:p>
      </dgm:t>
    </dgm:pt>
    <dgm:pt modelId="{CC145F18-B072-4962-A784-B91C9A6C1F31}" type="sibTrans" cxnId="{2C37046A-92C5-4B36-9A1C-C434F15B1622}">
      <dgm:prSet/>
      <dgm:spPr/>
      <dgm:t>
        <a:bodyPr/>
        <a:lstStyle/>
        <a:p>
          <a:endParaRPr lang="hu-HU"/>
        </a:p>
      </dgm:t>
    </dgm:pt>
    <dgm:pt modelId="{0AA71AC5-97EB-4709-9030-57F2424FBC65}">
      <dgm:prSet phldrT="[Szöveg]"/>
      <dgm:spPr/>
      <dgm:t>
        <a:bodyPr/>
        <a:lstStyle/>
        <a:p>
          <a:r>
            <a:rPr lang="hu-HU" dirty="0" err="1"/>
            <a:t>DataLoader</a:t>
          </a:r>
          <a:endParaRPr lang="hu-HU" dirty="0"/>
        </a:p>
      </dgm:t>
    </dgm:pt>
    <dgm:pt modelId="{42B35DFD-1D76-4DFE-8C55-1B06B25B09A8}" type="parTrans" cxnId="{5DEACCCD-5DD2-4970-9CC3-A80930C500C3}">
      <dgm:prSet/>
      <dgm:spPr/>
      <dgm:t>
        <a:bodyPr/>
        <a:lstStyle/>
        <a:p>
          <a:endParaRPr lang="hu-HU"/>
        </a:p>
      </dgm:t>
    </dgm:pt>
    <dgm:pt modelId="{2F270BA9-7299-4D00-B986-7B1F8F3F6DAD}" type="sibTrans" cxnId="{5DEACCCD-5DD2-4970-9CC3-A80930C500C3}">
      <dgm:prSet/>
      <dgm:spPr/>
      <dgm:t>
        <a:bodyPr/>
        <a:lstStyle/>
        <a:p>
          <a:endParaRPr lang="hu-HU"/>
        </a:p>
      </dgm:t>
    </dgm:pt>
    <dgm:pt modelId="{BC76A47D-6076-4A7F-8AD0-1AAD202508C2}">
      <dgm:prSet phldrT="[Szöveg]"/>
      <dgm:spPr/>
      <dgm:t>
        <a:bodyPr/>
        <a:lstStyle/>
        <a:p>
          <a:r>
            <a:rPr lang="hu-HU" dirty="0"/>
            <a:t>Pages</a:t>
          </a:r>
        </a:p>
      </dgm:t>
    </dgm:pt>
    <dgm:pt modelId="{A2B9E18A-775F-41EE-B33B-588B11C3E676}" type="parTrans" cxnId="{8119507F-5621-4D1C-9794-91D312D0DAD5}">
      <dgm:prSet/>
      <dgm:spPr/>
      <dgm:t>
        <a:bodyPr/>
        <a:lstStyle/>
        <a:p>
          <a:endParaRPr lang="hu-HU"/>
        </a:p>
      </dgm:t>
    </dgm:pt>
    <dgm:pt modelId="{3BA6AE16-82A0-4EA4-A075-9764A06A25EC}" type="sibTrans" cxnId="{8119507F-5621-4D1C-9794-91D312D0DAD5}">
      <dgm:prSet/>
      <dgm:spPr/>
      <dgm:t>
        <a:bodyPr/>
        <a:lstStyle/>
        <a:p>
          <a:endParaRPr lang="hu-HU"/>
        </a:p>
      </dgm:t>
    </dgm:pt>
    <dgm:pt modelId="{7099A88D-D0E1-431A-99D4-A09686F01445}">
      <dgm:prSet phldrT="[Szöveg]"/>
      <dgm:spPr/>
      <dgm:t>
        <a:bodyPr/>
        <a:lstStyle/>
        <a:p>
          <a:r>
            <a:rPr lang="hu-HU" dirty="0" err="1"/>
            <a:t>Advertiser</a:t>
          </a:r>
          <a:endParaRPr lang="hu-HU" dirty="0"/>
        </a:p>
      </dgm:t>
    </dgm:pt>
    <dgm:pt modelId="{555B7D4C-B0EA-41FD-B35F-62969A3FFAAC}" type="parTrans" cxnId="{304E463A-7CAF-4C2A-A8CC-7205D8316598}">
      <dgm:prSet/>
      <dgm:spPr/>
      <dgm:t>
        <a:bodyPr/>
        <a:lstStyle/>
        <a:p>
          <a:endParaRPr lang="hu-HU"/>
        </a:p>
      </dgm:t>
    </dgm:pt>
    <dgm:pt modelId="{6BC422A1-1756-44D5-9147-5B295C26E03B}" type="sibTrans" cxnId="{304E463A-7CAF-4C2A-A8CC-7205D8316598}">
      <dgm:prSet/>
      <dgm:spPr/>
      <dgm:t>
        <a:bodyPr/>
        <a:lstStyle/>
        <a:p>
          <a:endParaRPr lang="hu-HU"/>
        </a:p>
      </dgm:t>
    </dgm:pt>
    <dgm:pt modelId="{4AFCD201-FDF2-4A16-B99D-CCE78C9EE2A4}">
      <dgm:prSet phldrT="[Szöveg]"/>
      <dgm:spPr/>
      <dgm:t>
        <a:bodyPr/>
        <a:lstStyle/>
        <a:p>
          <a:r>
            <a:rPr lang="hu-HU" dirty="0" err="1"/>
            <a:t>User</a:t>
          </a:r>
          <a:endParaRPr lang="hu-HU" dirty="0"/>
        </a:p>
      </dgm:t>
    </dgm:pt>
    <dgm:pt modelId="{603597B7-017D-42C9-888A-BF656A91C019}" type="parTrans" cxnId="{7304C78B-1AC4-4D36-BAAE-8B1E9F678276}">
      <dgm:prSet/>
      <dgm:spPr/>
      <dgm:t>
        <a:bodyPr/>
        <a:lstStyle/>
        <a:p>
          <a:endParaRPr lang="hu-HU"/>
        </a:p>
      </dgm:t>
    </dgm:pt>
    <dgm:pt modelId="{26DEF79B-C24C-4818-A689-72600ED8A6DD}" type="sibTrans" cxnId="{7304C78B-1AC4-4D36-BAAE-8B1E9F678276}">
      <dgm:prSet/>
      <dgm:spPr/>
      <dgm:t>
        <a:bodyPr/>
        <a:lstStyle/>
        <a:p>
          <a:endParaRPr lang="hu-HU"/>
        </a:p>
      </dgm:t>
    </dgm:pt>
    <dgm:pt modelId="{5193FE33-7C9B-4AFF-BE5F-5BD4F843CF26}">
      <dgm:prSet phldrT="[Szöveg]"/>
      <dgm:spPr/>
      <dgm:t>
        <a:bodyPr/>
        <a:lstStyle/>
        <a:p>
          <a:r>
            <a:rPr lang="hu-HU" dirty="0" err="1"/>
            <a:t>User</a:t>
          </a:r>
          <a:endParaRPr lang="hu-HU" dirty="0"/>
        </a:p>
        <a:p>
          <a:r>
            <a:rPr lang="hu-HU" dirty="0"/>
            <a:t>Management</a:t>
          </a:r>
        </a:p>
      </dgm:t>
    </dgm:pt>
    <dgm:pt modelId="{ABC5631F-099F-421B-83E3-E40042BDDC73}" type="parTrans" cxnId="{68FB3CAF-5339-416E-9C74-A96FFF841985}">
      <dgm:prSet/>
      <dgm:spPr/>
      <dgm:t>
        <a:bodyPr/>
        <a:lstStyle/>
        <a:p>
          <a:endParaRPr lang="hu-HU"/>
        </a:p>
      </dgm:t>
    </dgm:pt>
    <dgm:pt modelId="{9E840136-9886-4ABB-9161-52301194A2B7}" type="sibTrans" cxnId="{68FB3CAF-5339-416E-9C74-A96FFF841985}">
      <dgm:prSet/>
      <dgm:spPr/>
      <dgm:t>
        <a:bodyPr/>
        <a:lstStyle/>
        <a:p>
          <a:endParaRPr lang="hu-HU"/>
        </a:p>
      </dgm:t>
    </dgm:pt>
    <dgm:pt modelId="{C671569E-4496-4C36-85C6-D3A66FEEFF7D}">
      <dgm:prSet phldrT="[Szöveg]"/>
      <dgm:spPr/>
      <dgm:t>
        <a:bodyPr/>
        <a:lstStyle/>
        <a:p>
          <a:r>
            <a:rPr lang="hu-HU" dirty="0"/>
            <a:t>Redux</a:t>
          </a:r>
        </a:p>
      </dgm:t>
    </dgm:pt>
    <dgm:pt modelId="{3F97EE60-E33B-49DB-82D9-3103BB96F16C}" type="parTrans" cxnId="{46CA6CDD-1C06-4B51-B99E-9AD779FA20C8}">
      <dgm:prSet/>
      <dgm:spPr/>
      <dgm:t>
        <a:bodyPr/>
        <a:lstStyle/>
        <a:p>
          <a:endParaRPr lang="hu-HU"/>
        </a:p>
      </dgm:t>
    </dgm:pt>
    <dgm:pt modelId="{95E20A64-8D21-47F8-9375-28CCEAA6C8B1}" type="sibTrans" cxnId="{46CA6CDD-1C06-4B51-B99E-9AD779FA20C8}">
      <dgm:prSet/>
      <dgm:spPr/>
      <dgm:t>
        <a:bodyPr/>
        <a:lstStyle/>
        <a:p>
          <a:endParaRPr lang="hu-HU"/>
        </a:p>
      </dgm:t>
    </dgm:pt>
    <dgm:pt modelId="{041D2B48-999E-43B6-9110-21D4F77D3C47}">
      <dgm:prSet phldrT="[Szöveg]"/>
      <dgm:spPr/>
      <dgm:t>
        <a:bodyPr/>
        <a:lstStyle/>
        <a:p>
          <a:r>
            <a:rPr lang="hu-HU" dirty="0" err="1"/>
            <a:t>Users</a:t>
          </a:r>
          <a:endParaRPr lang="hu-HU" dirty="0"/>
        </a:p>
      </dgm:t>
    </dgm:pt>
    <dgm:pt modelId="{9488FDB4-15E1-4AF3-B82F-E0D3E97F63DD}" type="parTrans" cxnId="{CFD9F0A2-8F63-4CBB-BA42-ACA1994425C0}">
      <dgm:prSet/>
      <dgm:spPr/>
      <dgm:t>
        <a:bodyPr/>
        <a:lstStyle/>
        <a:p>
          <a:endParaRPr lang="hu-HU"/>
        </a:p>
      </dgm:t>
    </dgm:pt>
    <dgm:pt modelId="{944C3887-2E85-4304-BF0B-982EE92BE685}" type="sibTrans" cxnId="{CFD9F0A2-8F63-4CBB-BA42-ACA1994425C0}">
      <dgm:prSet/>
      <dgm:spPr/>
      <dgm:t>
        <a:bodyPr/>
        <a:lstStyle/>
        <a:p>
          <a:endParaRPr lang="hu-HU"/>
        </a:p>
      </dgm:t>
    </dgm:pt>
    <dgm:pt modelId="{F7C3D2F4-55D9-49D2-9063-D21895E659F8}">
      <dgm:prSet phldrT="[Szöveg]"/>
      <dgm:spPr/>
      <dgm:t>
        <a:bodyPr/>
        <a:lstStyle/>
        <a:p>
          <a:r>
            <a:rPr lang="hu-HU" dirty="0" err="1"/>
            <a:t>Advertisements</a:t>
          </a:r>
          <a:endParaRPr lang="hu-HU" dirty="0"/>
        </a:p>
      </dgm:t>
    </dgm:pt>
    <dgm:pt modelId="{FF9E663D-DD99-4B7A-81C5-8E059AAE751B}" type="parTrans" cxnId="{A8B5905C-3269-4C7E-B6E5-6DCAA9FDC2AF}">
      <dgm:prSet/>
      <dgm:spPr/>
      <dgm:t>
        <a:bodyPr/>
        <a:lstStyle/>
        <a:p>
          <a:endParaRPr lang="hu-HU"/>
        </a:p>
      </dgm:t>
    </dgm:pt>
    <dgm:pt modelId="{D11737A4-B4F2-42F7-AF5E-2355E5201E62}" type="sibTrans" cxnId="{A8B5905C-3269-4C7E-B6E5-6DCAA9FDC2AF}">
      <dgm:prSet/>
      <dgm:spPr/>
      <dgm:t>
        <a:bodyPr/>
        <a:lstStyle/>
        <a:p>
          <a:endParaRPr lang="hu-HU"/>
        </a:p>
      </dgm:t>
    </dgm:pt>
    <dgm:pt modelId="{E65305C3-AB9B-4BEB-B218-A62BAF4F7D34}" type="pres">
      <dgm:prSet presAssocID="{D2A86CDC-9A93-4DDC-BB41-0FAC837005C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514456-A094-4ED7-AC31-681A8D9313B5}" type="pres">
      <dgm:prSet presAssocID="{BC76A47D-6076-4A7F-8AD0-1AAD202508C2}" presName="hierRoot1" presStyleCnt="0">
        <dgm:presLayoutVars>
          <dgm:hierBranch val="init"/>
        </dgm:presLayoutVars>
      </dgm:prSet>
      <dgm:spPr/>
    </dgm:pt>
    <dgm:pt modelId="{440D2A1D-5CA5-4ED0-80FB-E75DA2145055}" type="pres">
      <dgm:prSet presAssocID="{BC76A47D-6076-4A7F-8AD0-1AAD202508C2}" presName="rootComposite1" presStyleCnt="0"/>
      <dgm:spPr/>
    </dgm:pt>
    <dgm:pt modelId="{ACDBB4A8-03FA-4DED-91E5-369FDD393FBD}" type="pres">
      <dgm:prSet presAssocID="{BC76A47D-6076-4A7F-8AD0-1AAD202508C2}" presName="rootText1" presStyleLbl="node0" presStyleIdx="0" presStyleCnt="5">
        <dgm:presLayoutVars>
          <dgm:chPref val="3"/>
        </dgm:presLayoutVars>
      </dgm:prSet>
      <dgm:spPr/>
    </dgm:pt>
    <dgm:pt modelId="{F0C39C41-0F59-4AAE-9AB7-04ECBACF383F}" type="pres">
      <dgm:prSet presAssocID="{BC76A47D-6076-4A7F-8AD0-1AAD202508C2}" presName="rootConnector1" presStyleLbl="node1" presStyleIdx="0" presStyleCnt="0"/>
      <dgm:spPr/>
    </dgm:pt>
    <dgm:pt modelId="{896E64B8-06C0-4E60-8B61-87627DF59C76}" type="pres">
      <dgm:prSet presAssocID="{BC76A47D-6076-4A7F-8AD0-1AAD202508C2}" presName="hierChild2" presStyleCnt="0"/>
      <dgm:spPr/>
    </dgm:pt>
    <dgm:pt modelId="{61F76C2F-E51C-4785-9BBA-01EF77F9D863}" type="pres">
      <dgm:prSet presAssocID="{BC76A47D-6076-4A7F-8AD0-1AAD202508C2}" presName="hierChild3" presStyleCnt="0"/>
      <dgm:spPr/>
    </dgm:pt>
    <dgm:pt modelId="{BEB33CC1-C9F0-4B3B-8E36-F1FDDD0E0FA6}" type="pres">
      <dgm:prSet presAssocID="{860C1FA7-6EC4-40FD-92C5-1B95DF080FE6}" presName="hierRoot1" presStyleCnt="0">
        <dgm:presLayoutVars>
          <dgm:hierBranch val="init"/>
        </dgm:presLayoutVars>
      </dgm:prSet>
      <dgm:spPr/>
    </dgm:pt>
    <dgm:pt modelId="{1BBC1048-0CE3-493D-9D50-E7AF924E08A3}" type="pres">
      <dgm:prSet presAssocID="{860C1FA7-6EC4-40FD-92C5-1B95DF080FE6}" presName="rootComposite1" presStyleCnt="0"/>
      <dgm:spPr/>
    </dgm:pt>
    <dgm:pt modelId="{4D7395FE-6ADB-4A38-94F2-2E5EC6A83370}" type="pres">
      <dgm:prSet presAssocID="{860C1FA7-6EC4-40FD-92C5-1B95DF080FE6}" presName="rootText1" presStyleLbl="node0" presStyleIdx="1" presStyleCnt="5">
        <dgm:presLayoutVars>
          <dgm:chPref val="3"/>
        </dgm:presLayoutVars>
      </dgm:prSet>
      <dgm:spPr/>
    </dgm:pt>
    <dgm:pt modelId="{1399CD2B-B49D-47F2-B8F1-EDCD41838913}" type="pres">
      <dgm:prSet presAssocID="{860C1FA7-6EC4-40FD-92C5-1B95DF080FE6}" presName="rootConnector1" presStyleLbl="node1" presStyleIdx="0" presStyleCnt="0"/>
      <dgm:spPr/>
    </dgm:pt>
    <dgm:pt modelId="{B4260BF0-7E51-46CE-8FC3-22C25C3167E8}" type="pres">
      <dgm:prSet presAssocID="{860C1FA7-6EC4-40FD-92C5-1B95DF080FE6}" presName="hierChild2" presStyleCnt="0"/>
      <dgm:spPr/>
    </dgm:pt>
    <dgm:pt modelId="{DFFD8170-F889-4550-A9B7-1ABB881D1C26}" type="pres">
      <dgm:prSet presAssocID="{555B7D4C-B0EA-41FD-B35F-62969A3FFAAC}" presName="Name37" presStyleLbl="parChTrans1D2" presStyleIdx="0" presStyleCnt="5"/>
      <dgm:spPr/>
    </dgm:pt>
    <dgm:pt modelId="{F0054793-BAC8-4597-A33E-73B6C7621866}" type="pres">
      <dgm:prSet presAssocID="{7099A88D-D0E1-431A-99D4-A09686F01445}" presName="hierRoot2" presStyleCnt="0">
        <dgm:presLayoutVars>
          <dgm:hierBranch val="init"/>
        </dgm:presLayoutVars>
      </dgm:prSet>
      <dgm:spPr/>
    </dgm:pt>
    <dgm:pt modelId="{B80A0E51-6DAE-4488-A5DC-A9A42888ADFA}" type="pres">
      <dgm:prSet presAssocID="{7099A88D-D0E1-431A-99D4-A09686F01445}" presName="rootComposite" presStyleCnt="0"/>
      <dgm:spPr/>
    </dgm:pt>
    <dgm:pt modelId="{9B5BBB5E-B06B-498D-B691-64C9E016615A}" type="pres">
      <dgm:prSet presAssocID="{7099A88D-D0E1-431A-99D4-A09686F01445}" presName="rootText" presStyleLbl="node2" presStyleIdx="0" presStyleCnt="5">
        <dgm:presLayoutVars>
          <dgm:chPref val="3"/>
        </dgm:presLayoutVars>
      </dgm:prSet>
      <dgm:spPr/>
    </dgm:pt>
    <dgm:pt modelId="{B850195D-90ED-4BA5-8E8B-DB07529FD047}" type="pres">
      <dgm:prSet presAssocID="{7099A88D-D0E1-431A-99D4-A09686F01445}" presName="rootConnector" presStyleLbl="node2" presStyleIdx="0" presStyleCnt="5"/>
      <dgm:spPr/>
    </dgm:pt>
    <dgm:pt modelId="{D3855B42-B0A1-4C38-92CD-3AADE2F4B013}" type="pres">
      <dgm:prSet presAssocID="{7099A88D-D0E1-431A-99D4-A09686F01445}" presName="hierChild4" presStyleCnt="0"/>
      <dgm:spPr/>
    </dgm:pt>
    <dgm:pt modelId="{447CE775-8959-4364-A7B6-E23B3F603542}" type="pres">
      <dgm:prSet presAssocID="{7099A88D-D0E1-431A-99D4-A09686F01445}" presName="hierChild5" presStyleCnt="0"/>
      <dgm:spPr/>
    </dgm:pt>
    <dgm:pt modelId="{BEDAC8D8-7751-42A3-8C4E-9980E5F9B9D8}" type="pres">
      <dgm:prSet presAssocID="{603597B7-017D-42C9-888A-BF656A91C019}" presName="Name37" presStyleLbl="parChTrans1D2" presStyleIdx="1" presStyleCnt="5"/>
      <dgm:spPr/>
    </dgm:pt>
    <dgm:pt modelId="{DFE6A662-024A-4C28-8266-68447DD0DBA1}" type="pres">
      <dgm:prSet presAssocID="{4AFCD201-FDF2-4A16-B99D-CCE78C9EE2A4}" presName="hierRoot2" presStyleCnt="0">
        <dgm:presLayoutVars>
          <dgm:hierBranch val="init"/>
        </dgm:presLayoutVars>
      </dgm:prSet>
      <dgm:spPr/>
    </dgm:pt>
    <dgm:pt modelId="{DCB3FEB5-4579-4BED-9D45-7E0FE054692A}" type="pres">
      <dgm:prSet presAssocID="{4AFCD201-FDF2-4A16-B99D-CCE78C9EE2A4}" presName="rootComposite" presStyleCnt="0"/>
      <dgm:spPr/>
    </dgm:pt>
    <dgm:pt modelId="{A9DDCE4C-E965-42D9-A647-9E5A6BA4D06C}" type="pres">
      <dgm:prSet presAssocID="{4AFCD201-FDF2-4A16-B99D-CCE78C9EE2A4}" presName="rootText" presStyleLbl="node2" presStyleIdx="1" presStyleCnt="5">
        <dgm:presLayoutVars>
          <dgm:chPref val="3"/>
        </dgm:presLayoutVars>
      </dgm:prSet>
      <dgm:spPr/>
    </dgm:pt>
    <dgm:pt modelId="{F0CD2B92-EA18-46DF-BB28-79AB709673F7}" type="pres">
      <dgm:prSet presAssocID="{4AFCD201-FDF2-4A16-B99D-CCE78C9EE2A4}" presName="rootConnector" presStyleLbl="node2" presStyleIdx="1" presStyleCnt="5"/>
      <dgm:spPr/>
    </dgm:pt>
    <dgm:pt modelId="{854BBCBC-393D-4FE2-B5EF-BDF534683203}" type="pres">
      <dgm:prSet presAssocID="{4AFCD201-FDF2-4A16-B99D-CCE78C9EE2A4}" presName="hierChild4" presStyleCnt="0"/>
      <dgm:spPr/>
    </dgm:pt>
    <dgm:pt modelId="{852C2AD9-0302-4A02-80D3-4EE91680258D}" type="pres">
      <dgm:prSet presAssocID="{4AFCD201-FDF2-4A16-B99D-CCE78C9EE2A4}" presName="hierChild5" presStyleCnt="0"/>
      <dgm:spPr/>
    </dgm:pt>
    <dgm:pt modelId="{161B6E69-1AD1-4589-ACFC-32C3DE8F1D3E}" type="pres">
      <dgm:prSet presAssocID="{ABC5631F-099F-421B-83E3-E40042BDDC73}" presName="Name37" presStyleLbl="parChTrans1D2" presStyleIdx="2" presStyleCnt="5"/>
      <dgm:spPr/>
    </dgm:pt>
    <dgm:pt modelId="{687F62E3-F94C-4484-8FC6-108852A0FC5B}" type="pres">
      <dgm:prSet presAssocID="{5193FE33-7C9B-4AFF-BE5F-5BD4F843CF26}" presName="hierRoot2" presStyleCnt="0">
        <dgm:presLayoutVars>
          <dgm:hierBranch val="init"/>
        </dgm:presLayoutVars>
      </dgm:prSet>
      <dgm:spPr/>
    </dgm:pt>
    <dgm:pt modelId="{46B72CE6-F32E-4BDD-AF5C-5DE66813C3C6}" type="pres">
      <dgm:prSet presAssocID="{5193FE33-7C9B-4AFF-BE5F-5BD4F843CF26}" presName="rootComposite" presStyleCnt="0"/>
      <dgm:spPr/>
    </dgm:pt>
    <dgm:pt modelId="{56F80892-A739-4BAD-A2A0-1BCCA45B6480}" type="pres">
      <dgm:prSet presAssocID="{5193FE33-7C9B-4AFF-BE5F-5BD4F843CF26}" presName="rootText" presStyleLbl="node2" presStyleIdx="2" presStyleCnt="5">
        <dgm:presLayoutVars>
          <dgm:chPref val="3"/>
        </dgm:presLayoutVars>
      </dgm:prSet>
      <dgm:spPr/>
    </dgm:pt>
    <dgm:pt modelId="{5EE9AB14-E89F-4DB6-A8F8-1F22C6D2A9EF}" type="pres">
      <dgm:prSet presAssocID="{5193FE33-7C9B-4AFF-BE5F-5BD4F843CF26}" presName="rootConnector" presStyleLbl="node2" presStyleIdx="2" presStyleCnt="5"/>
      <dgm:spPr/>
    </dgm:pt>
    <dgm:pt modelId="{3BCAC38B-F544-421B-BE7E-8C13E715901A}" type="pres">
      <dgm:prSet presAssocID="{5193FE33-7C9B-4AFF-BE5F-5BD4F843CF26}" presName="hierChild4" presStyleCnt="0"/>
      <dgm:spPr/>
    </dgm:pt>
    <dgm:pt modelId="{C4E79B46-4A7F-46BA-A514-221956A59858}" type="pres">
      <dgm:prSet presAssocID="{5193FE33-7C9B-4AFF-BE5F-5BD4F843CF26}" presName="hierChild5" presStyleCnt="0"/>
      <dgm:spPr/>
    </dgm:pt>
    <dgm:pt modelId="{DC43CF41-038B-4CAD-B3D5-4DF4E3B9DF83}" type="pres">
      <dgm:prSet presAssocID="{860C1FA7-6EC4-40FD-92C5-1B95DF080FE6}" presName="hierChild3" presStyleCnt="0"/>
      <dgm:spPr/>
    </dgm:pt>
    <dgm:pt modelId="{17F102E8-ACCB-4625-AF21-3C8221ADC489}" type="pres">
      <dgm:prSet presAssocID="{42342BE9-132D-4DAC-BEFD-C659C9C53434}" presName="hierRoot1" presStyleCnt="0">
        <dgm:presLayoutVars>
          <dgm:hierBranch val="init"/>
        </dgm:presLayoutVars>
      </dgm:prSet>
      <dgm:spPr/>
    </dgm:pt>
    <dgm:pt modelId="{F9B92443-2F2D-4572-97AA-E9CF0EC81F1F}" type="pres">
      <dgm:prSet presAssocID="{42342BE9-132D-4DAC-BEFD-C659C9C53434}" presName="rootComposite1" presStyleCnt="0"/>
      <dgm:spPr/>
    </dgm:pt>
    <dgm:pt modelId="{959E9AE1-F310-472E-B67C-BFE692586CEE}" type="pres">
      <dgm:prSet presAssocID="{42342BE9-132D-4DAC-BEFD-C659C9C53434}" presName="rootText1" presStyleLbl="node0" presStyleIdx="2" presStyleCnt="5">
        <dgm:presLayoutVars>
          <dgm:chPref val="3"/>
        </dgm:presLayoutVars>
      </dgm:prSet>
      <dgm:spPr/>
    </dgm:pt>
    <dgm:pt modelId="{7DE854EB-D94E-4F0C-B40E-2AE02B5D8CFE}" type="pres">
      <dgm:prSet presAssocID="{42342BE9-132D-4DAC-BEFD-C659C9C53434}" presName="rootConnector1" presStyleLbl="node1" presStyleIdx="0" presStyleCnt="0"/>
      <dgm:spPr/>
    </dgm:pt>
    <dgm:pt modelId="{0DD0EE79-7E2D-493B-A42C-51DB45B77FAE}" type="pres">
      <dgm:prSet presAssocID="{42342BE9-132D-4DAC-BEFD-C659C9C53434}" presName="hierChild2" presStyleCnt="0"/>
      <dgm:spPr/>
    </dgm:pt>
    <dgm:pt modelId="{5721284D-2226-4714-9F98-2022EA254677}" type="pres">
      <dgm:prSet presAssocID="{42342BE9-132D-4DAC-BEFD-C659C9C53434}" presName="hierChild3" presStyleCnt="0"/>
      <dgm:spPr/>
    </dgm:pt>
    <dgm:pt modelId="{EDC822B9-E636-415E-9AEC-A50BE15F1D49}" type="pres">
      <dgm:prSet presAssocID="{0AA71AC5-97EB-4709-9030-57F2424FBC65}" presName="hierRoot1" presStyleCnt="0">
        <dgm:presLayoutVars>
          <dgm:hierBranch val="init"/>
        </dgm:presLayoutVars>
      </dgm:prSet>
      <dgm:spPr/>
    </dgm:pt>
    <dgm:pt modelId="{C5F97C1C-F7EE-41F9-812B-33AFBF2A6674}" type="pres">
      <dgm:prSet presAssocID="{0AA71AC5-97EB-4709-9030-57F2424FBC65}" presName="rootComposite1" presStyleCnt="0"/>
      <dgm:spPr/>
    </dgm:pt>
    <dgm:pt modelId="{C04E1D15-A127-4CCB-BDA6-FFD8D29018C6}" type="pres">
      <dgm:prSet presAssocID="{0AA71AC5-97EB-4709-9030-57F2424FBC65}" presName="rootText1" presStyleLbl="node0" presStyleIdx="3" presStyleCnt="5">
        <dgm:presLayoutVars>
          <dgm:chPref val="3"/>
        </dgm:presLayoutVars>
      </dgm:prSet>
      <dgm:spPr/>
    </dgm:pt>
    <dgm:pt modelId="{2B4BF870-66F2-44FA-85EB-EE58D2C77FD8}" type="pres">
      <dgm:prSet presAssocID="{0AA71AC5-97EB-4709-9030-57F2424FBC65}" presName="rootConnector1" presStyleLbl="node1" presStyleIdx="0" presStyleCnt="0"/>
      <dgm:spPr/>
    </dgm:pt>
    <dgm:pt modelId="{486E3C1E-10D8-4BEB-849D-DE3C5D3C984F}" type="pres">
      <dgm:prSet presAssocID="{0AA71AC5-97EB-4709-9030-57F2424FBC65}" presName="hierChild2" presStyleCnt="0"/>
      <dgm:spPr/>
    </dgm:pt>
    <dgm:pt modelId="{5AC716A7-220D-43C5-B8AE-3A1B595C1AC5}" type="pres">
      <dgm:prSet presAssocID="{0AA71AC5-97EB-4709-9030-57F2424FBC65}" presName="hierChild3" presStyleCnt="0"/>
      <dgm:spPr/>
    </dgm:pt>
    <dgm:pt modelId="{EA7E1278-38B7-4404-996A-695995CB75EA}" type="pres">
      <dgm:prSet presAssocID="{C671569E-4496-4C36-85C6-D3A66FEEFF7D}" presName="hierRoot1" presStyleCnt="0">
        <dgm:presLayoutVars>
          <dgm:hierBranch val="init"/>
        </dgm:presLayoutVars>
      </dgm:prSet>
      <dgm:spPr/>
    </dgm:pt>
    <dgm:pt modelId="{69E9286F-63E2-4CDF-8C34-7339036B2631}" type="pres">
      <dgm:prSet presAssocID="{C671569E-4496-4C36-85C6-D3A66FEEFF7D}" presName="rootComposite1" presStyleCnt="0"/>
      <dgm:spPr/>
    </dgm:pt>
    <dgm:pt modelId="{8211B0EE-3AC7-4321-A589-49A105CA3270}" type="pres">
      <dgm:prSet presAssocID="{C671569E-4496-4C36-85C6-D3A66FEEFF7D}" presName="rootText1" presStyleLbl="node0" presStyleIdx="4" presStyleCnt="5">
        <dgm:presLayoutVars>
          <dgm:chPref val="3"/>
        </dgm:presLayoutVars>
      </dgm:prSet>
      <dgm:spPr/>
    </dgm:pt>
    <dgm:pt modelId="{FF21EC23-71F1-4A65-9828-C90F65F4DE05}" type="pres">
      <dgm:prSet presAssocID="{C671569E-4496-4C36-85C6-D3A66FEEFF7D}" presName="rootConnector1" presStyleLbl="node1" presStyleIdx="0" presStyleCnt="0"/>
      <dgm:spPr/>
    </dgm:pt>
    <dgm:pt modelId="{B6957A1F-2469-4795-8DF3-F55FD44EAB70}" type="pres">
      <dgm:prSet presAssocID="{C671569E-4496-4C36-85C6-D3A66FEEFF7D}" presName="hierChild2" presStyleCnt="0"/>
      <dgm:spPr/>
    </dgm:pt>
    <dgm:pt modelId="{523ADD92-6FD1-446E-A424-0F59064F2313}" type="pres">
      <dgm:prSet presAssocID="{9488FDB4-15E1-4AF3-B82F-E0D3E97F63DD}" presName="Name37" presStyleLbl="parChTrans1D2" presStyleIdx="3" presStyleCnt="5"/>
      <dgm:spPr/>
    </dgm:pt>
    <dgm:pt modelId="{59927353-452E-4FA0-A5FE-B1D0DB3DD768}" type="pres">
      <dgm:prSet presAssocID="{041D2B48-999E-43B6-9110-21D4F77D3C47}" presName="hierRoot2" presStyleCnt="0">
        <dgm:presLayoutVars>
          <dgm:hierBranch val="init"/>
        </dgm:presLayoutVars>
      </dgm:prSet>
      <dgm:spPr/>
    </dgm:pt>
    <dgm:pt modelId="{23E8992F-BF89-453E-932E-10C963713ADE}" type="pres">
      <dgm:prSet presAssocID="{041D2B48-999E-43B6-9110-21D4F77D3C47}" presName="rootComposite" presStyleCnt="0"/>
      <dgm:spPr/>
    </dgm:pt>
    <dgm:pt modelId="{C8EC8E17-C89C-44D9-AD2E-74FA415BDC26}" type="pres">
      <dgm:prSet presAssocID="{041D2B48-999E-43B6-9110-21D4F77D3C47}" presName="rootText" presStyleLbl="node2" presStyleIdx="3" presStyleCnt="5">
        <dgm:presLayoutVars>
          <dgm:chPref val="3"/>
        </dgm:presLayoutVars>
      </dgm:prSet>
      <dgm:spPr/>
    </dgm:pt>
    <dgm:pt modelId="{F6E1EF01-A46D-4E31-B0BD-DD64C56F66D7}" type="pres">
      <dgm:prSet presAssocID="{041D2B48-999E-43B6-9110-21D4F77D3C47}" presName="rootConnector" presStyleLbl="node2" presStyleIdx="3" presStyleCnt="5"/>
      <dgm:spPr/>
    </dgm:pt>
    <dgm:pt modelId="{562B0C9A-6FFA-4657-AB3D-A4FAA2C7483E}" type="pres">
      <dgm:prSet presAssocID="{041D2B48-999E-43B6-9110-21D4F77D3C47}" presName="hierChild4" presStyleCnt="0"/>
      <dgm:spPr/>
    </dgm:pt>
    <dgm:pt modelId="{3E880339-94F7-4065-83A6-88708F336087}" type="pres">
      <dgm:prSet presAssocID="{041D2B48-999E-43B6-9110-21D4F77D3C47}" presName="hierChild5" presStyleCnt="0"/>
      <dgm:spPr/>
    </dgm:pt>
    <dgm:pt modelId="{4007A21E-C263-42AA-A641-5F252CC8AD6A}" type="pres">
      <dgm:prSet presAssocID="{FF9E663D-DD99-4B7A-81C5-8E059AAE751B}" presName="Name37" presStyleLbl="parChTrans1D2" presStyleIdx="4" presStyleCnt="5"/>
      <dgm:spPr/>
    </dgm:pt>
    <dgm:pt modelId="{D1162B45-1002-4993-925E-696576C08124}" type="pres">
      <dgm:prSet presAssocID="{F7C3D2F4-55D9-49D2-9063-D21895E659F8}" presName="hierRoot2" presStyleCnt="0">
        <dgm:presLayoutVars>
          <dgm:hierBranch val="init"/>
        </dgm:presLayoutVars>
      </dgm:prSet>
      <dgm:spPr/>
    </dgm:pt>
    <dgm:pt modelId="{14CFAE61-C48D-46B6-87B9-8944E3003F28}" type="pres">
      <dgm:prSet presAssocID="{F7C3D2F4-55D9-49D2-9063-D21895E659F8}" presName="rootComposite" presStyleCnt="0"/>
      <dgm:spPr/>
    </dgm:pt>
    <dgm:pt modelId="{CC4E1ADF-9FDF-4357-91D3-D663F2AD2ED6}" type="pres">
      <dgm:prSet presAssocID="{F7C3D2F4-55D9-49D2-9063-D21895E659F8}" presName="rootText" presStyleLbl="node2" presStyleIdx="4" presStyleCnt="5">
        <dgm:presLayoutVars>
          <dgm:chPref val="3"/>
        </dgm:presLayoutVars>
      </dgm:prSet>
      <dgm:spPr/>
    </dgm:pt>
    <dgm:pt modelId="{B6EF0794-367E-413C-B602-99D90B02208C}" type="pres">
      <dgm:prSet presAssocID="{F7C3D2F4-55D9-49D2-9063-D21895E659F8}" presName="rootConnector" presStyleLbl="node2" presStyleIdx="4" presStyleCnt="5"/>
      <dgm:spPr/>
    </dgm:pt>
    <dgm:pt modelId="{EC648652-CC7E-40B0-98C4-BE3D333BD95E}" type="pres">
      <dgm:prSet presAssocID="{F7C3D2F4-55D9-49D2-9063-D21895E659F8}" presName="hierChild4" presStyleCnt="0"/>
      <dgm:spPr/>
    </dgm:pt>
    <dgm:pt modelId="{0857220B-483F-46CF-AEFB-39774480B415}" type="pres">
      <dgm:prSet presAssocID="{F7C3D2F4-55D9-49D2-9063-D21895E659F8}" presName="hierChild5" presStyleCnt="0"/>
      <dgm:spPr/>
    </dgm:pt>
    <dgm:pt modelId="{01B58B82-D4FF-4D8A-9FF4-213E2B3DF805}" type="pres">
      <dgm:prSet presAssocID="{C671569E-4496-4C36-85C6-D3A66FEEFF7D}" presName="hierChild3" presStyleCnt="0"/>
      <dgm:spPr/>
    </dgm:pt>
  </dgm:ptLst>
  <dgm:cxnLst>
    <dgm:cxn modelId="{C3CDCF03-90FC-4862-93B6-75BD20D7AF41}" type="presOf" srcId="{F7C3D2F4-55D9-49D2-9063-D21895E659F8}" destId="{CC4E1ADF-9FDF-4357-91D3-D663F2AD2ED6}" srcOrd="0" destOrd="0" presId="urn:microsoft.com/office/officeart/2005/8/layout/orgChart1"/>
    <dgm:cxn modelId="{94512918-1842-4370-B62A-3AE3B15EB045}" type="presOf" srcId="{F7C3D2F4-55D9-49D2-9063-D21895E659F8}" destId="{B6EF0794-367E-413C-B602-99D90B02208C}" srcOrd="1" destOrd="0" presId="urn:microsoft.com/office/officeart/2005/8/layout/orgChart1"/>
    <dgm:cxn modelId="{766D2719-B950-4BF5-85EB-A65772C4B621}" type="presOf" srcId="{0AA71AC5-97EB-4709-9030-57F2424FBC65}" destId="{2B4BF870-66F2-44FA-85EB-EE58D2C77FD8}" srcOrd="1" destOrd="0" presId="urn:microsoft.com/office/officeart/2005/8/layout/orgChart1"/>
    <dgm:cxn modelId="{91D00B31-B830-4CBC-B5F2-F8226A093D4F}" type="presOf" srcId="{4AFCD201-FDF2-4A16-B99D-CCE78C9EE2A4}" destId="{A9DDCE4C-E965-42D9-A647-9E5A6BA4D06C}" srcOrd="0" destOrd="0" presId="urn:microsoft.com/office/officeart/2005/8/layout/orgChart1"/>
    <dgm:cxn modelId="{E429C434-F807-44A5-BA19-EAF4DCE7E467}" type="presOf" srcId="{7099A88D-D0E1-431A-99D4-A09686F01445}" destId="{9B5BBB5E-B06B-498D-B691-64C9E016615A}" srcOrd="0" destOrd="0" presId="urn:microsoft.com/office/officeart/2005/8/layout/orgChart1"/>
    <dgm:cxn modelId="{304E463A-7CAF-4C2A-A8CC-7205D8316598}" srcId="{860C1FA7-6EC4-40FD-92C5-1B95DF080FE6}" destId="{7099A88D-D0E1-431A-99D4-A09686F01445}" srcOrd="0" destOrd="0" parTransId="{555B7D4C-B0EA-41FD-B35F-62969A3FFAAC}" sibTransId="{6BC422A1-1756-44D5-9147-5B295C26E03B}"/>
    <dgm:cxn modelId="{6543983F-6894-4296-B7F8-CA9F226B4E0C}" type="presOf" srcId="{041D2B48-999E-43B6-9110-21D4F77D3C47}" destId="{F6E1EF01-A46D-4E31-B0BD-DD64C56F66D7}" srcOrd="1" destOrd="0" presId="urn:microsoft.com/office/officeart/2005/8/layout/orgChart1"/>
    <dgm:cxn modelId="{A8B5905C-3269-4C7E-B6E5-6DCAA9FDC2AF}" srcId="{C671569E-4496-4C36-85C6-D3A66FEEFF7D}" destId="{F7C3D2F4-55D9-49D2-9063-D21895E659F8}" srcOrd="1" destOrd="0" parTransId="{FF9E663D-DD99-4B7A-81C5-8E059AAE751B}" sibTransId="{D11737A4-B4F2-42F7-AF5E-2355E5201E62}"/>
    <dgm:cxn modelId="{E9D24D65-B99B-450C-89EF-45E163B6E91A}" type="presOf" srcId="{603597B7-017D-42C9-888A-BF656A91C019}" destId="{BEDAC8D8-7751-42A3-8C4E-9980E5F9B9D8}" srcOrd="0" destOrd="0" presId="urn:microsoft.com/office/officeart/2005/8/layout/orgChart1"/>
    <dgm:cxn modelId="{2C37046A-92C5-4B36-9A1C-C434F15B1622}" srcId="{D2A86CDC-9A93-4DDC-BB41-0FAC837005C0}" destId="{42342BE9-132D-4DAC-BEFD-C659C9C53434}" srcOrd="2" destOrd="0" parTransId="{E0336AE1-4EE1-4B28-B3A7-F4355BFA93F3}" sibTransId="{CC145F18-B072-4962-A784-B91C9A6C1F31}"/>
    <dgm:cxn modelId="{05DA554F-AF9D-491D-A885-B7AB8D6DC611}" type="presOf" srcId="{BC76A47D-6076-4A7F-8AD0-1AAD202508C2}" destId="{F0C39C41-0F59-4AAE-9AB7-04ECBACF383F}" srcOrd="1" destOrd="0" presId="urn:microsoft.com/office/officeart/2005/8/layout/orgChart1"/>
    <dgm:cxn modelId="{42F18A76-6DCF-4248-981F-7CC7BD2728B0}" type="presOf" srcId="{5193FE33-7C9B-4AFF-BE5F-5BD4F843CF26}" destId="{56F80892-A739-4BAD-A2A0-1BCCA45B6480}" srcOrd="0" destOrd="0" presId="urn:microsoft.com/office/officeart/2005/8/layout/orgChart1"/>
    <dgm:cxn modelId="{C2DB9278-9438-495A-B620-95470B87C815}" type="presOf" srcId="{42342BE9-132D-4DAC-BEFD-C659C9C53434}" destId="{959E9AE1-F310-472E-B67C-BFE692586CEE}" srcOrd="0" destOrd="0" presId="urn:microsoft.com/office/officeart/2005/8/layout/orgChart1"/>
    <dgm:cxn modelId="{8119507F-5621-4D1C-9794-91D312D0DAD5}" srcId="{D2A86CDC-9A93-4DDC-BB41-0FAC837005C0}" destId="{BC76A47D-6076-4A7F-8AD0-1AAD202508C2}" srcOrd="0" destOrd="0" parTransId="{A2B9E18A-775F-41EE-B33B-588B11C3E676}" sibTransId="{3BA6AE16-82A0-4EA4-A075-9764A06A25EC}"/>
    <dgm:cxn modelId="{6BBF5A7F-EF91-4197-BEFF-027E503F4C46}" type="presOf" srcId="{555B7D4C-B0EA-41FD-B35F-62969A3FFAAC}" destId="{DFFD8170-F889-4550-A9B7-1ABB881D1C26}" srcOrd="0" destOrd="0" presId="urn:microsoft.com/office/officeart/2005/8/layout/orgChart1"/>
    <dgm:cxn modelId="{500AF787-6460-4245-82C1-B406B2999748}" srcId="{D2A86CDC-9A93-4DDC-BB41-0FAC837005C0}" destId="{860C1FA7-6EC4-40FD-92C5-1B95DF080FE6}" srcOrd="1" destOrd="0" parTransId="{5E86DECC-BF66-4CC1-B1F4-4FB7E26329A2}" sibTransId="{2C337F33-08D2-462D-8F61-40FF8459919F}"/>
    <dgm:cxn modelId="{B8EDE488-BDE3-4B5E-89DA-DDB3114F3487}" type="presOf" srcId="{5193FE33-7C9B-4AFF-BE5F-5BD4F843CF26}" destId="{5EE9AB14-E89F-4DB6-A8F8-1F22C6D2A9EF}" srcOrd="1" destOrd="0" presId="urn:microsoft.com/office/officeart/2005/8/layout/orgChart1"/>
    <dgm:cxn modelId="{91A01E8B-0FE8-40B4-BF47-3D4D6F664CDA}" type="presOf" srcId="{9488FDB4-15E1-4AF3-B82F-E0D3E97F63DD}" destId="{523ADD92-6FD1-446E-A424-0F59064F2313}" srcOrd="0" destOrd="0" presId="urn:microsoft.com/office/officeart/2005/8/layout/orgChart1"/>
    <dgm:cxn modelId="{8E9F958B-626E-4A3E-96F1-2452860F7213}" type="presOf" srcId="{041D2B48-999E-43B6-9110-21D4F77D3C47}" destId="{C8EC8E17-C89C-44D9-AD2E-74FA415BDC26}" srcOrd="0" destOrd="0" presId="urn:microsoft.com/office/officeart/2005/8/layout/orgChart1"/>
    <dgm:cxn modelId="{7304C78B-1AC4-4D36-BAAE-8B1E9F678276}" srcId="{860C1FA7-6EC4-40FD-92C5-1B95DF080FE6}" destId="{4AFCD201-FDF2-4A16-B99D-CCE78C9EE2A4}" srcOrd="1" destOrd="0" parTransId="{603597B7-017D-42C9-888A-BF656A91C019}" sibTransId="{26DEF79B-C24C-4818-A689-72600ED8A6DD}"/>
    <dgm:cxn modelId="{E44E7991-79B1-4773-B49B-04880B5AA8D8}" type="presOf" srcId="{C671569E-4496-4C36-85C6-D3A66FEEFF7D}" destId="{8211B0EE-3AC7-4321-A589-49A105CA3270}" srcOrd="0" destOrd="0" presId="urn:microsoft.com/office/officeart/2005/8/layout/orgChart1"/>
    <dgm:cxn modelId="{93822592-9145-44EA-9D25-BD6E7A84890B}" type="presOf" srcId="{D2A86CDC-9A93-4DDC-BB41-0FAC837005C0}" destId="{E65305C3-AB9B-4BEB-B218-A62BAF4F7D34}" srcOrd="0" destOrd="0" presId="urn:microsoft.com/office/officeart/2005/8/layout/orgChart1"/>
    <dgm:cxn modelId="{B0BB6492-34EC-4057-ABDF-5BCCC2AAC67D}" type="presOf" srcId="{860C1FA7-6EC4-40FD-92C5-1B95DF080FE6}" destId="{4D7395FE-6ADB-4A38-94F2-2E5EC6A83370}" srcOrd="0" destOrd="0" presId="urn:microsoft.com/office/officeart/2005/8/layout/orgChart1"/>
    <dgm:cxn modelId="{CFD9F0A2-8F63-4CBB-BA42-ACA1994425C0}" srcId="{C671569E-4496-4C36-85C6-D3A66FEEFF7D}" destId="{041D2B48-999E-43B6-9110-21D4F77D3C47}" srcOrd="0" destOrd="0" parTransId="{9488FDB4-15E1-4AF3-B82F-E0D3E97F63DD}" sibTransId="{944C3887-2E85-4304-BF0B-982EE92BE685}"/>
    <dgm:cxn modelId="{526EF9AC-8CC9-4291-AA6F-73103FE9CBFE}" type="presOf" srcId="{0AA71AC5-97EB-4709-9030-57F2424FBC65}" destId="{C04E1D15-A127-4CCB-BDA6-FFD8D29018C6}" srcOrd="0" destOrd="0" presId="urn:microsoft.com/office/officeart/2005/8/layout/orgChart1"/>
    <dgm:cxn modelId="{E14918AD-F840-4254-897C-745BE2DE35F4}" type="presOf" srcId="{7099A88D-D0E1-431A-99D4-A09686F01445}" destId="{B850195D-90ED-4BA5-8E8B-DB07529FD047}" srcOrd="1" destOrd="0" presId="urn:microsoft.com/office/officeart/2005/8/layout/orgChart1"/>
    <dgm:cxn modelId="{68FB3CAF-5339-416E-9C74-A96FFF841985}" srcId="{860C1FA7-6EC4-40FD-92C5-1B95DF080FE6}" destId="{5193FE33-7C9B-4AFF-BE5F-5BD4F843CF26}" srcOrd="2" destOrd="0" parTransId="{ABC5631F-099F-421B-83E3-E40042BDDC73}" sibTransId="{9E840136-9886-4ABB-9161-52301194A2B7}"/>
    <dgm:cxn modelId="{4CAC43BF-FFF0-4304-A804-4662CD0F2054}" type="presOf" srcId="{ABC5631F-099F-421B-83E3-E40042BDDC73}" destId="{161B6E69-1AD1-4589-ACFC-32C3DE8F1D3E}" srcOrd="0" destOrd="0" presId="urn:microsoft.com/office/officeart/2005/8/layout/orgChart1"/>
    <dgm:cxn modelId="{5DEACCCD-5DD2-4970-9CC3-A80930C500C3}" srcId="{D2A86CDC-9A93-4DDC-BB41-0FAC837005C0}" destId="{0AA71AC5-97EB-4709-9030-57F2424FBC65}" srcOrd="3" destOrd="0" parTransId="{42B35DFD-1D76-4DFE-8C55-1B06B25B09A8}" sibTransId="{2F270BA9-7299-4D00-B986-7B1F8F3F6DAD}"/>
    <dgm:cxn modelId="{F62B98CE-60C5-443C-87A2-23F769C14910}" type="presOf" srcId="{FF9E663D-DD99-4B7A-81C5-8E059AAE751B}" destId="{4007A21E-C263-42AA-A641-5F252CC8AD6A}" srcOrd="0" destOrd="0" presId="urn:microsoft.com/office/officeart/2005/8/layout/orgChart1"/>
    <dgm:cxn modelId="{76BA60D7-0900-4DD0-97B5-F68CB6A2630B}" type="presOf" srcId="{860C1FA7-6EC4-40FD-92C5-1B95DF080FE6}" destId="{1399CD2B-B49D-47F2-B8F1-EDCD41838913}" srcOrd="1" destOrd="0" presId="urn:microsoft.com/office/officeart/2005/8/layout/orgChart1"/>
    <dgm:cxn modelId="{46CA6CDD-1C06-4B51-B99E-9AD779FA20C8}" srcId="{D2A86CDC-9A93-4DDC-BB41-0FAC837005C0}" destId="{C671569E-4496-4C36-85C6-D3A66FEEFF7D}" srcOrd="4" destOrd="0" parTransId="{3F97EE60-E33B-49DB-82D9-3103BB96F16C}" sibTransId="{95E20A64-8D21-47F8-9375-28CCEAA6C8B1}"/>
    <dgm:cxn modelId="{C57572EB-53FF-43D1-A934-F8DA173DE275}" type="presOf" srcId="{C671569E-4496-4C36-85C6-D3A66FEEFF7D}" destId="{FF21EC23-71F1-4A65-9828-C90F65F4DE05}" srcOrd="1" destOrd="0" presId="urn:microsoft.com/office/officeart/2005/8/layout/orgChart1"/>
    <dgm:cxn modelId="{82EB40F4-6E2E-4FE3-A590-DFC1C348FE27}" type="presOf" srcId="{4AFCD201-FDF2-4A16-B99D-CCE78C9EE2A4}" destId="{F0CD2B92-EA18-46DF-BB28-79AB709673F7}" srcOrd="1" destOrd="0" presId="urn:microsoft.com/office/officeart/2005/8/layout/orgChart1"/>
    <dgm:cxn modelId="{ED7068F4-E3B2-4379-9531-C15291D65C55}" type="presOf" srcId="{42342BE9-132D-4DAC-BEFD-C659C9C53434}" destId="{7DE854EB-D94E-4F0C-B40E-2AE02B5D8CFE}" srcOrd="1" destOrd="0" presId="urn:microsoft.com/office/officeart/2005/8/layout/orgChart1"/>
    <dgm:cxn modelId="{C449E5FA-548C-474E-83A5-43BBDBE489C5}" type="presOf" srcId="{BC76A47D-6076-4A7F-8AD0-1AAD202508C2}" destId="{ACDBB4A8-03FA-4DED-91E5-369FDD393FBD}" srcOrd="0" destOrd="0" presId="urn:microsoft.com/office/officeart/2005/8/layout/orgChart1"/>
    <dgm:cxn modelId="{E5737B06-5D49-4897-9F79-68E7D3366109}" type="presParOf" srcId="{E65305C3-AB9B-4BEB-B218-A62BAF4F7D34}" destId="{14514456-A094-4ED7-AC31-681A8D9313B5}" srcOrd="0" destOrd="0" presId="urn:microsoft.com/office/officeart/2005/8/layout/orgChart1"/>
    <dgm:cxn modelId="{24750B50-18F6-479E-984D-FD6AB03BF796}" type="presParOf" srcId="{14514456-A094-4ED7-AC31-681A8D9313B5}" destId="{440D2A1D-5CA5-4ED0-80FB-E75DA2145055}" srcOrd="0" destOrd="0" presId="urn:microsoft.com/office/officeart/2005/8/layout/orgChart1"/>
    <dgm:cxn modelId="{C1F8F0BE-712E-4947-A1F5-24BDEC19BB8A}" type="presParOf" srcId="{440D2A1D-5CA5-4ED0-80FB-E75DA2145055}" destId="{ACDBB4A8-03FA-4DED-91E5-369FDD393FBD}" srcOrd="0" destOrd="0" presId="urn:microsoft.com/office/officeart/2005/8/layout/orgChart1"/>
    <dgm:cxn modelId="{EC7D1DE5-53F4-45BB-BEC6-49CE0884500F}" type="presParOf" srcId="{440D2A1D-5CA5-4ED0-80FB-E75DA2145055}" destId="{F0C39C41-0F59-4AAE-9AB7-04ECBACF383F}" srcOrd="1" destOrd="0" presId="urn:microsoft.com/office/officeart/2005/8/layout/orgChart1"/>
    <dgm:cxn modelId="{8B0D2FEB-C91C-4CDB-8FAE-A76B85606C19}" type="presParOf" srcId="{14514456-A094-4ED7-AC31-681A8D9313B5}" destId="{896E64B8-06C0-4E60-8B61-87627DF59C76}" srcOrd="1" destOrd="0" presId="urn:microsoft.com/office/officeart/2005/8/layout/orgChart1"/>
    <dgm:cxn modelId="{DD53515C-BE68-489E-8C81-6D3779863C95}" type="presParOf" srcId="{14514456-A094-4ED7-AC31-681A8D9313B5}" destId="{61F76C2F-E51C-4785-9BBA-01EF77F9D863}" srcOrd="2" destOrd="0" presId="urn:microsoft.com/office/officeart/2005/8/layout/orgChart1"/>
    <dgm:cxn modelId="{2CD4F175-AF58-4C68-8D17-FF37253F2900}" type="presParOf" srcId="{E65305C3-AB9B-4BEB-B218-A62BAF4F7D34}" destId="{BEB33CC1-C9F0-4B3B-8E36-F1FDDD0E0FA6}" srcOrd="1" destOrd="0" presId="urn:microsoft.com/office/officeart/2005/8/layout/orgChart1"/>
    <dgm:cxn modelId="{CE1BEDDD-A7DF-4A2C-9852-00E1C83665EA}" type="presParOf" srcId="{BEB33CC1-C9F0-4B3B-8E36-F1FDDD0E0FA6}" destId="{1BBC1048-0CE3-493D-9D50-E7AF924E08A3}" srcOrd="0" destOrd="0" presId="urn:microsoft.com/office/officeart/2005/8/layout/orgChart1"/>
    <dgm:cxn modelId="{50F21255-EE1E-4F99-BBCB-F6F5E5802F5C}" type="presParOf" srcId="{1BBC1048-0CE3-493D-9D50-E7AF924E08A3}" destId="{4D7395FE-6ADB-4A38-94F2-2E5EC6A83370}" srcOrd="0" destOrd="0" presId="urn:microsoft.com/office/officeart/2005/8/layout/orgChart1"/>
    <dgm:cxn modelId="{FA7454F0-5201-429B-8808-10F5715BA856}" type="presParOf" srcId="{1BBC1048-0CE3-493D-9D50-E7AF924E08A3}" destId="{1399CD2B-B49D-47F2-B8F1-EDCD41838913}" srcOrd="1" destOrd="0" presId="urn:microsoft.com/office/officeart/2005/8/layout/orgChart1"/>
    <dgm:cxn modelId="{AE1801D8-633C-466F-9659-1FCC74EFCD83}" type="presParOf" srcId="{BEB33CC1-C9F0-4B3B-8E36-F1FDDD0E0FA6}" destId="{B4260BF0-7E51-46CE-8FC3-22C25C3167E8}" srcOrd="1" destOrd="0" presId="urn:microsoft.com/office/officeart/2005/8/layout/orgChart1"/>
    <dgm:cxn modelId="{ECB80A4F-DE66-4068-8C90-52FFBC4FDA86}" type="presParOf" srcId="{B4260BF0-7E51-46CE-8FC3-22C25C3167E8}" destId="{DFFD8170-F889-4550-A9B7-1ABB881D1C26}" srcOrd="0" destOrd="0" presId="urn:microsoft.com/office/officeart/2005/8/layout/orgChart1"/>
    <dgm:cxn modelId="{E127E1BE-90F8-42E8-9FA5-0084A048A10E}" type="presParOf" srcId="{B4260BF0-7E51-46CE-8FC3-22C25C3167E8}" destId="{F0054793-BAC8-4597-A33E-73B6C7621866}" srcOrd="1" destOrd="0" presId="urn:microsoft.com/office/officeart/2005/8/layout/orgChart1"/>
    <dgm:cxn modelId="{37C8F15C-2843-44B0-962F-A9AFF2FF75AF}" type="presParOf" srcId="{F0054793-BAC8-4597-A33E-73B6C7621866}" destId="{B80A0E51-6DAE-4488-A5DC-A9A42888ADFA}" srcOrd="0" destOrd="0" presId="urn:microsoft.com/office/officeart/2005/8/layout/orgChart1"/>
    <dgm:cxn modelId="{08260F97-0D29-44DF-876E-5DC365F828B3}" type="presParOf" srcId="{B80A0E51-6DAE-4488-A5DC-A9A42888ADFA}" destId="{9B5BBB5E-B06B-498D-B691-64C9E016615A}" srcOrd="0" destOrd="0" presId="urn:microsoft.com/office/officeart/2005/8/layout/orgChart1"/>
    <dgm:cxn modelId="{6F5DA47F-1AC4-4C73-BC9D-82E4A46BF675}" type="presParOf" srcId="{B80A0E51-6DAE-4488-A5DC-A9A42888ADFA}" destId="{B850195D-90ED-4BA5-8E8B-DB07529FD047}" srcOrd="1" destOrd="0" presId="urn:microsoft.com/office/officeart/2005/8/layout/orgChart1"/>
    <dgm:cxn modelId="{6A518091-09DA-483D-A8EC-A6F6859FDEBB}" type="presParOf" srcId="{F0054793-BAC8-4597-A33E-73B6C7621866}" destId="{D3855B42-B0A1-4C38-92CD-3AADE2F4B013}" srcOrd="1" destOrd="0" presId="urn:microsoft.com/office/officeart/2005/8/layout/orgChart1"/>
    <dgm:cxn modelId="{C5B5CA37-95ED-4B1A-ADA5-E7B1EF50A56C}" type="presParOf" srcId="{F0054793-BAC8-4597-A33E-73B6C7621866}" destId="{447CE775-8959-4364-A7B6-E23B3F603542}" srcOrd="2" destOrd="0" presId="urn:microsoft.com/office/officeart/2005/8/layout/orgChart1"/>
    <dgm:cxn modelId="{CB7DE781-F3D5-4CBD-A940-192CB878412F}" type="presParOf" srcId="{B4260BF0-7E51-46CE-8FC3-22C25C3167E8}" destId="{BEDAC8D8-7751-42A3-8C4E-9980E5F9B9D8}" srcOrd="2" destOrd="0" presId="urn:microsoft.com/office/officeart/2005/8/layout/orgChart1"/>
    <dgm:cxn modelId="{544DB674-0A8E-4D1A-ABA6-29DE4D7EE5D7}" type="presParOf" srcId="{B4260BF0-7E51-46CE-8FC3-22C25C3167E8}" destId="{DFE6A662-024A-4C28-8266-68447DD0DBA1}" srcOrd="3" destOrd="0" presId="urn:microsoft.com/office/officeart/2005/8/layout/orgChart1"/>
    <dgm:cxn modelId="{C245790A-99A9-4DFE-841E-38584A2C78C4}" type="presParOf" srcId="{DFE6A662-024A-4C28-8266-68447DD0DBA1}" destId="{DCB3FEB5-4579-4BED-9D45-7E0FE054692A}" srcOrd="0" destOrd="0" presId="urn:microsoft.com/office/officeart/2005/8/layout/orgChart1"/>
    <dgm:cxn modelId="{3A7369AC-AE72-4747-8930-1C72D319CE8D}" type="presParOf" srcId="{DCB3FEB5-4579-4BED-9D45-7E0FE054692A}" destId="{A9DDCE4C-E965-42D9-A647-9E5A6BA4D06C}" srcOrd="0" destOrd="0" presId="urn:microsoft.com/office/officeart/2005/8/layout/orgChart1"/>
    <dgm:cxn modelId="{F888274A-5F8A-46D0-B54E-438483A2B3FF}" type="presParOf" srcId="{DCB3FEB5-4579-4BED-9D45-7E0FE054692A}" destId="{F0CD2B92-EA18-46DF-BB28-79AB709673F7}" srcOrd="1" destOrd="0" presId="urn:microsoft.com/office/officeart/2005/8/layout/orgChart1"/>
    <dgm:cxn modelId="{9ADFA14A-2E1B-4606-B5E7-D47312F53D7E}" type="presParOf" srcId="{DFE6A662-024A-4C28-8266-68447DD0DBA1}" destId="{854BBCBC-393D-4FE2-B5EF-BDF534683203}" srcOrd="1" destOrd="0" presId="urn:microsoft.com/office/officeart/2005/8/layout/orgChart1"/>
    <dgm:cxn modelId="{961A29CC-892E-4D0A-ADA5-D47B01F2746E}" type="presParOf" srcId="{DFE6A662-024A-4C28-8266-68447DD0DBA1}" destId="{852C2AD9-0302-4A02-80D3-4EE91680258D}" srcOrd="2" destOrd="0" presId="urn:microsoft.com/office/officeart/2005/8/layout/orgChart1"/>
    <dgm:cxn modelId="{F3F7AC08-2B07-45D7-8594-5B31C431CE2B}" type="presParOf" srcId="{B4260BF0-7E51-46CE-8FC3-22C25C3167E8}" destId="{161B6E69-1AD1-4589-ACFC-32C3DE8F1D3E}" srcOrd="4" destOrd="0" presId="urn:microsoft.com/office/officeart/2005/8/layout/orgChart1"/>
    <dgm:cxn modelId="{1AD56F19-527A-403B-9E93-05BD55A5DE7B}" type="presParOf" srcId="{B4260BF0-7E51-46CE-8FC3-22C25C3167E8}" destId="{687F62E3-F94C-4484-8FC6-108852A0FC5B}" srcOrd="5" destOrd="0" presId="urn:microsoft.com/office/officeart/2005/8/layout/orgChart1"/>
    <dgm:cxn modelId="{8412CFA5-1ED5-459B-A945-498F9034BB1D}" type="presParOf" srcId="{687F62E3-F94C-4484-8FC6-108852A0FC5B}" destId="{46B72CE6-F32E-4BDD-AF5C-5DE66813C3C6}" srcOrd="0" destOrd="0" presId="urn:microsoft.com/office/officeart/2005/8/layout/orgChart1"/>
    <dgm:cxn modelId="{F808F6BF-5A6B-4B48-BCAF-B8F98A038C6E}" type="presParOf" srcId="{46B72CE6-F32E-4BDD-AF5C-5DE66813C3C6}" destId="{56F80892-A739-4BAD-A2A0-1BCCA45B6480}" srcOrd="0" destOrd="0" presId="urn:microsoft.com/office/officeart/2005/8/layout/orgChart1"/>
    <dgm:cxn modelId="{42142252-999F-4ABA-B87C-886818ACAAAB}" type="presParOf" srcId="{46B72CE6-F32E-4BDD-AF5C-5DE66813C3C6}" destId="{5EE9AB14-E89F-4DB6-A8F8-1F22C6D2A9EF}" srcOrd="1" destOrd="0" presId="urn:microsoft.com/office/officeart/2005/8/layout/orgChart1"/>
    <dgm:cxn modelId="{2173DC40-D9C5-42DD-8938-1E7FAEA9B9D7}" type="presParOf" srcId="{687F62E3-F94C-4484-8FC6-108852A0FC5B}" destId="{3BCAC38B-F544-421B-BE7E-8C13E715901A}" srcOrd="1" destOrd="0" presId="urn:microsoft.com/office/officeart/2005/8/layout/orgChart1"/>
    <dgm:cxn modelId="{5545D6FF-1CCD-4FE3-B430-74081F38D683}" type="presParOf" srcId="{687F62E3-F94C-4484-8FC6-108852A0FC5B}" destId="{C4E79B46-4A7F-46BA-A514-221956A59858}" srcOrd="2" destOrd="0" presId="urn:microsoft.com/office/officeart/2005/8/layout/orgChart1"/>
    <dgm:cxn modelId="{E8E3158F-3510-400F-8894-91A0458F4E5B}" type="presParOf" srcId="{BEB33CC1-C9F0-4B3B-8E36-F1FDDD0E0FA6}" destId="{DC43CF41-038B-4CAD-B3D5-4DF4E3B9DF83}" srcOrd="2" destOrd="0" presId="urn:microsoft.com/office/officeart/2005/8/layout/orgChart1"/>
    <dgm:cxn modelId="{E7C3DD0D-AFC2-4127-B8BD-061E786EC832}" type="presParOf" srcId="{E65305C3-AB9B-4BEB-B218-A62BAF4F7D34}" destId="{17F102E8-ACCB-4625-AF21-3C8221ADC489}" srcOrd="2" destOrd="0" presId="urn:microsoft.com/office/officeart/2005/8/layout/orgChart1"/>
    <dgm:cxn modelId="{E253547F-12FC-46BA-9ED3-224CB10D698A}" type="presParOf" srcId="{17F102E8-ACCB-4625-AF21-3C8221ADC489}" destId="{F9B92443-2F2D-4572-97AA-E9CF0EC81F1F}" srcOrd="0" destOrd="0" presId="urn:microsoft.com/office/officeart/2005/8/layout/orgChart1"/>
    <dgm:cxn modelId="{A81BE7B6-3893-4D81-A26D-3C299EFE19FE}" type="presParOf" srcId="{F9B92443-2F2D-4572-97AA-E9CF0EC81F1F}" destId="{959E9AE1-F310-472E-B67C-BFE692586CEE}" srcOrd="0" destOrd="0" presId="urn:microsoft.com/office/officeart/2005/8/layout/orgChart1"/>
    <dgm:cxn modelId="{ECA29257-8B60-48B1-BB0F-26923AB99F27}" type="presParOf" srcId="{F9B92443-2F2D-4572-97AA-E9CF0EC81F1F}" destId="{7DE854EB-D94E-4F0C-B40E-2AE02B5D8CFE}" srcOrd="1" destOrd="0" presId="urn:microsoft.com/office/officeart/2005/8/layout/orgChart1"/>
    <dgm:cxn modelId="{023027A8-2392-47FC-AE2C-3441C8994D9D}" type="presParOf" srcId="{17F102E8-ACCB-4625-AF21-3C8221ADC489}" destId="{0DD0EE79-7E2D-493B-A42C-51DB45B77FAE}" srcOrd="1" destOrd="0" presId="urn:microsoft.com/office/officeart/2005/8/layout/orgChart1"/>
    <dgm:cxn modelId="{B0619E56-75AF-40D3-BBA5-82DC2532224C}" type="presParOf" srcId="{17F102E8-ACCB-4625-AF21-3C8221ADC489}" destId="{5721284D-2226-4714-9F98-2022EA254677}" srcOrd="2" destOrd="0" presId="urn:microsoft.com/office/officeart/2005/8/layout/orgChart1"/>
    <dgm:cxn modelId="{A49CC14D-BF03-4D43-A0FA-C53890E9E5B7}" type="presParOf" srcId="{E65305C3-AB9B-4BEB-B218-A62BAF4F7D34}" destId="{EDC822B9-E636-415E-9AEC-A50BE15F1D49}" srcOrd="3" destOrd="0" presId="urn:microsoft.com/office/officeart/2005/8/layout/orgChart1"/>
    <dgm:cxn modelId="{AD1FC03A-2386-45D5-B413-C129EA4ABEA8}" type="presParOf" srcId="{EDC822B9-E636-415E-9AEC-A50BE15F1D49}" destId="{C5F97C1C-F7EE-41F9-812B-33AFBF2A6674}" srcOrd="0" destOrd="0" presId="urn:microsoft.com/office/officeart/2005/8/layout/orgChart1"/>
    <dgm:cxn modelId="{C4400A51-ABE3-4FF6-9FCF-268490F1B307}" type="presParOf" srcId="{C5F97C1C-F7EE-41F9-812B-33AFBF2A6674}" destId="{C04E1D15-A127-4CCB-BDA6-FFD8D29018C6}" srcOrd="0" destOrd="0" presId="urn:microsoft.com/office/officeart/2005/8/layout/orgChart1"/>
    <dgm:cxn modelId="{D5FBC0A4-DC6E-4225-A702-6DCE5E8A7BDC}" type="presParOf" srcId="{C5F97C1C-F7EE-41F9-812B-33AFBF2A6674}" destId="{2B4BF870-66F2-44FA-85EB-EE58D2C77FD8}" srcOrd="1" destOrd="0" presId="urn:microsoft.com/office/officeart/2005/8/layout/orgChart1"/>
    <dgm:cxn modelId="{2C5A4E67-9FF0-4B2C-B3BA-1CD8F2D0F441}" type="presParOf" srcId="{EDC822B9-E636-415E-9AEC-A50BE15F1D49}" destId="{486E3C1E-10D8-4BEB-849D-DE3C5D3C984F}" srcOrd="1" destOrd="0" presId="urn:microsoft.com/office/officeart/2005/8/layout/orgChart1"/>
    <dgm:cxn modelId="{0B0D2A2E-5A01-4E4B-A116-A1BFA3F16365}" type="presParOf" srcId="{EDC822B9-E636-415E-9AEC-A50BE15F1D49}" destId="{5AC716A7-220D-43C5-B8AE-3A1B595C1AC5}" srcOrd="2" destOrd="0" presId="urn:microsoft.com/office/officeart/2005/8/layout/orgChart1"/>
    <dgm:cxn modelId="{54CEE9A1-2DA3-44C6-9661-64D9F52711EA}" type="presParOf" srcId="{E65305C3-AB9B-4BEB-B218-A62BAF4F7D34}" destId="{EA7E1278-38B7-4404-996A-695995CB75EA}" srcOrd="4" destOrd="0" presId="urn:microsoft.com/office/officeart/2005/8/layout/orgChart1"/>
    <dgm:cxn modelId="{93E20EF8-8161-4CF7-B92B-88650A03A709}" type="presParOf" srcId="{EA7E1278-38B7-4404-996A-695995CB75EA}" destId="{69E9286F-63E2-4CDF-8C34-7339036B2631}" srcOrd="0" destOrd="0" presId="urn:microsoft.com/office/officeart/2005/8/layout/orgChart1"/>
    <dgm:cxn modelId="{9086E722-3731-40D9-9BCE-6D3E9BAF93B7}" type="presParOf" srcId="{69E9286F-63E2-4CDF-8C34-7339036B2631}" destId="{8211B0EE-3AC7-4321-A589-49A105CA3270}" srcOrd="0" destOrd="0" presId="urn:microsoft.com/office/officeart/2005/8/layout/orgChart1"/>
    <dgm:cxn modelId="{D9F0C9D8-D13E-4706-BCCE-995B848FB6F8}" type="presParOf" srcId="{69E9286F-63E2-4CDF-8C34-7339036B2631}" destId="{FF21EC23-71F1-4A65-9828-C90F65F4DE05}" srcOrd="1" destOrd="0" presId="urn:microsoft.com/office/officeart/2005/8/layout/orgChart1"/>
    <dgm:cxn modelId="{05E05054-CDC9-4D4D-B618-52C2EC5A3E7C}" type="presParOf" srcId="{EA7E1278-38B7-4404-996A-695995CB75EA}" destId="{B6957A1F-2469-4795-8DF3-F55FD44EAB70}" srcOrd="1" destOrd="0" presId="urn:microsoft.com/office/officeart/2005/8/layout/orgChart1"/>
    <dgm:cxn modelId="{4DFEDDCE-9F29-4F5E-A651-BED2246373EA}" type="presParOf" srcId="{B6957A1F-2469-4795-8DF3-F55FD44EAB70}" destId="{523ADD92-6FD1-446E-A424-0F59064F2313}" srcOrd="0" destOrd="0" presId="urn:microsoft.com/office/officeart/2005/8/layout/orgChart1"/>
    <dgm:cxn modelId="{DC34FFDA-3A6F-4618-A9EF-5E2A2EF86BFE}" type="presParOf" srcId="{B6957A1F-2469-4795-8DF3-F55FD44EAB70}" destId="{59927353-452E-4FA0-A5FE-B1D0DB3DD768}" srcOrd="1" destOrd="0" presId="urn:microsoft.com/office/officeart/2005/8/layout/orgChart1"/>
    <dgm:cxn modelId="{A1084853-0217-4F47-A8F7-C5927668B812}" type="presParOf" srcId="{59927353-452E-4FA0-A5FE-B1D0DB3DD768}" destId="{23E8992F-BF89-453E-932E-10C963713ADE}" srcOrd="0" destOrd="0" presId="urn:microsoft.com/office/officeart/2005/8/layout/orgChart1"/>
    <dgm:cxn modelId="{C1F4555B-8E2C-4FB7-A792-03C59FB1A544}" type="presParOf" srcId="{23E8992F-BF89-453E-932E-10C963713ADE}" destId="{C8EC8E17-C89C-44D9-AD2E-74FA415BDC26}" srcOrd="0" destOrd="0" presId="urn:microsoft.com/office/officeart/2005/8/layout/orgChart1"/>
    <dgm:cxn modelId="{8DD67557-CD37-41F7-BA33-97A536F493F8}" type="presParOf" srcId="{23E8992F-BF89-453E-932E-10C963713ADE}" destId="{F6E1EF01-A46D-4E31-B0BD-DD64C56F66D7}" srcOrd="1" destOrd="0" presId="urn:microsoft.com/office/officeart/2005/8/layout/orgChart1"/>
    <dgm:cxn modelId="{51A64E93-CEB7-4FCE-9FCF-C03401451891}" type="presParOf" srcId="{59927353-452E-4FA0-A5FE-B1D0DB3DD768}" destId="{562B0C9A-6FFA-4657-AB3D-A4FAA2C7483E}" srcOrd="1" destOrd="0" presId="urn:microsoft.com/office/officeart/2005/8/layout/orgChart1"/>
    <dgm:cxn modelId="{A7A28142-4339-4B61-9050-CD345D7590A6}" type="presParOf" srcId="{59927353-452E-4FA0-A5FE-B1D0DB3DD768}" destId="{3E880339-94F7-4065-83A6-88708F336087}" srcOrd="2" destOrd="0" presId="urn:microsoft.com/office/officeart/2005/8/layout/orgChart1"/>
    <dgm:cxn modelId="{635CD9C4-8B84-49DF-B486-D5F048DC0086}" type="presParOf" srcId="{B6957A1F-2469-4795-8DF3-F55FD44EAB70}" destId="{4007A21E-C263-42AA-A641-5F252CC8AD6A}" srcOrd="2" destOrd="0" presId="urn:microsoft.com/office/officeart/2005/8/layout/orgChart1"/>
    <dgm:cxn modelId="{AAC84E17-D78D-4E65-9087-13D901963B4C}" type="presParOf" srcId="{B6957A1F-2469-4795-8DF3-F55FD44EAB70}" destId="{D1162B45-1002-4993-925E-696576C08124}" srcOrd="3" destOrd="0" presId="urn:microsoft.com/office/officeart/2005/8/layout/orgChart1"/>
    <dgm:cxn modelId="{3825C1AC-4178-4CE1-9663-953EE9344D13}" type="presParOf" srcId="{D1162B45-1002-4993-925E-696576C08124}" destId="{14CFAE61-C48D-46B6-87B9-8944E3003F28}" srcOrd="0" destOrd="0" presId="urn:microsoft.com/office/officeart/2005/8/layout/orgChart1"/>
    <dgm:cxn modelId="{D172EB88-340F-4BF6-B5E8-B15CE85AD6DB}" type="presParOf" srcId="{14CFAE61-C48D-46B6-87B9-8944E3003F28}" destId="{CC4E1ADF-9FDF-4357-91D3-D663F2AD2ED6}" srcOrd="0" destOrd="0" presId="urn:microsoft.com/office/officeart/2005/8/layout/orgChart1"/>
    <dgm:cxn modelId="{66BD72DD-355E-4833-8CA9-B0F99DF0E330}" type="presParOf" srcId="{14CFAE61-C48D-46B6-87B9-8944E3003F28}" destId="{B6EF0794-367E-413C-B602-99D90B02208C}" srcOrd="1" destOrd="0" presId="urn:microsoft.com/office/officeart/2005/8/layout/orgChart1"/>
    <dgm:cxn modelId="{28B2FBE3-53CB-41A5-BDC6-F0FA1064F0A1}" type="presParOf" srcId="{D1162B45-1002-4993-925E-696576C08124}" destId="{EC648652-CC7E-40B0-98C4-BE3D333BD95E}" srcOrd="1" destOrd="0" presId="urn:microsoft.com/office/officeart/2005/8/layout/orgChart1"/>
    <dgm:cxn modelId="{18BBEA5D-C134-4458-9A77-24A5BF7C93B6}" type="presParOf" srcId="{D1162B45-1002-4993-925E-696576C08124}" destId="{0857220B-483F-46CF-AEFB-39774480B415}" srcOrd="2" destOrd="0" presId="urn:microsoft.com/office/officeart/2005/8/layout/orgChart1"/>
    <dgm:cxn modelId="{37D40E49-BB65-4C32-A083-63A1E4551376}" type="presParOf" srcId="{EA7E1278-38B7-4404-996A-695995CB75EA}" destId="{01B58B82-D4FF-4D8A-9FF4-213E2B3DF80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AC3A3-33F3-46B0-844B-677904BBDE22}">
      <dsp:nvSpPr>
        <dsp:cNvPr id="0" name=""/>
        <dsp:cNvSpPr/>
      </dsp:nvSpPr>
      <dsp:spPr>
        <a:xfrm>
          <a:off x="8049906" y="2335712"/>
          <a:ext cx="1823279" cy="316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218"/>
              </a:lnTo>
              <a:lnTo>
                <a:pt x="1823279" y="158218"/>
              </a:lnTo>
              <a:lnTo>
                <a:pt x="1823279" y="3164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8F140-29AE-4E06-B6A7-88605DAB5E20}">
      <dsp:nvSpPr>
        <dsp:cNvPr id="0" name=""/>
        <dsp:cNvSpPr/>
      </dsp:nvSpPr>
      <dsp:spPr>
        <a:xfrm>
          <a:off x="8004186" y="2335712"/>
          <a:ext cx="91440" cy="3164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4062F-B7BE-4044-8564-9119954A432A}">
      <dsp:nvSpPr>
        <dsp:cNvPr id="0" name=""/>
        <dsp:cNvSpPr/>
      </dsp:nvSpPr>
      <dsp:spPr>
        <a:xfrm>
          <a:off x="6226626" y="2335712"/>
          <a:ext cx="1823279" cy="316436"/>
        </a:xfrm>
        <a:custGeom>
          <a:avLst/>
          <a:gdLst/>
          <a:ahLst/>
          <a:cxnLst/>
          <a:rect l="0" t="0" r="0" b="0"/>
          <a:pathLst>
            <a:path>
              <a:moveTo>
                <a:pt x="1823279" y="0"/>
              </a:moveTo>
              <a:lnTo>
                <a:pt x="1823279" y="158218"/>
              </a:lnTo>
              <a:lnTo>
                <a:pt x="0" y="158218"/>
              </a:lnTo>
              <a:lnTo>
                <a:pt x="0" y="3164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83287-B120-4D47-8C12-4B1396363BE9}">
      <dsp:nvSpPr>
        <dsp:cNvPr id="0" name=""/>
        <dsp:cNvSpPr/>
      </dsp:nvSpPr>
      <dsp:spPr>
        <a:xfrm>
          <a:off x="2580066" y="2335712"/>
          <a:ext cx="1823279" cy="316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218"/>
              </a:lnTo>
              <a:lnTo>
                <a:pt x="1823279" y="158218"/>
              </a:lnTo>
              <a:lnTo>
                <a:pt x="1823279" y="3164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14D48-4C30-49A3-AA85-3EA4E6861E3E}">
      <dsp:nvSpPr>
        <dsp:cNvPr id="0" name=""/>
        <dsp:cNvSpPr/>
      </dsp:nvSpPr>
      <dsp:spPr>
        <a:xfrm>
          <a:off x="2534346" y="2335712"/>
          <a:ext cx="91440" cy="3164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214FA1-9B0B-40FB-ADA6-92380619BEB2}">
      <dsp:nvSpPr>
        <dsp:cNvPr id="0" name=""/>
        <dsp:cNvSpPr/>
      </dsp:nvSpPr>
      <dsp:spPr>
        <a:xfrm>
          <a:off x="756787" y="2335712"/>
          <a:ext cx="1823279" cy="316436"/>
        </a:xfrm>
        <a:custGeom>
          <a:avLst/>
          <a:gdLst/>
          <a:ahLst/>
          <a:cxnLst/>
          <a:rect l="0" t="0" r="0" b="0"/>
          <a:pathLst>
            <a:path>
              <a:moveTo>
                <a:pt x="1823279" y="0"/>
              </a:moveTo>
              <a:lnTo>
                <a:pt x="1823279" y="158218"/>
              </a:lnTo>
              <a:lnTo>
                <a:pt x="0" y="158218"/>
              </a:lnTo>
              <a:lnTo>
                <a:pt x="0" y="3164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632256-DE73-4ABF-96EE-61B088E658D9}">
      <dsp:nvSpPr>
        <dsp:cNvPr id="0" name=""/>
        <dsp:cNvSpPr/>
      </dsp:nvSpPr>
      <dsp:spPr>
        <a:xfrm>
          <a:off x="1826645" y="1582291"/>
          <a:ext cx="1506842" cy="753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Backend</a:t>
          </a:r>
        </a:p>
      </dsp:txBody>
      <dsp:txXfrm>
        <a:off x="1826645" y="1582291"/>
        <a:ext cx="1506842" cy="753421"/>
      </dsp:txXfrm>
    </dsp:sp>
    <dsp:sp modelId="{D619ECB7-AB0C-4ABD-9248-5A9428897820}">
      <dsp:nvSpPr>
        <dsp:cNvPr id="0" name=""/>
        <dsp:cNvSpPr/>
      </dsp:nvSpPr>
      <dsp:spPr>
        <a:xfrm>
          <a:off x="3365" y="2652149"/>
          <a:ext cx="1506842" cy="753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.NET Core</a:t>
          </a:r>
        </a:p>
      </dsp:txBody>
      <dsp:txXfrm>
        <a:off x="3365" y="2652149"/>
        <a:ext cx="1506842" cy="753421"/>
      </dsp:txXfrm>
    </dsp:sp>
    <dsp:sp modelId="{B2A6B9EE-2E04-4272-BB55-1D768ECCB4E8}">
      <dsp:nvSpPr>
        <dsp:cNvPr id="0" name=""/>
        <dsp:cNvSpPr/>
      </dsp:nvSpPr>
      <dsp:spPr>
        <a:xfrm>
          <a:off x="1826645" y="2652149"/>
          <a:ext cx="1506842" cy="753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ASP.NET</a:t>
          </a:r>
        </a:p>
      </dsp:txBody>
      <dsp:txXfrm>
        <a:off x="1826645" y="2652149"/>
        <a:ext cx="1506842" cy="753421"/>
      </dsp:txXfrm>
    </dsp:sp>
    <dsp:sp modelId="{061EDA17-A77C-4188-8293-2C9846D59323}">
      <dsp:nvSpPr>
        <dsp:cNvPr id="0" name=""/>
        <dsp:cNvSpPr/>
      </dsp:nvSpPr>
      <dsp:spPr>
        <a:xfrm>
          <a:off x="3649925" y="2652149"/>
          <a:ext cx="1506842" cy="753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Entity Framework</a:t>
          </a:r>
        </a:p>
      </dsp:txBody>
      <dsp:txXfrm>
        <a:off x="3649925" y="2652149"/>
        <a:ext cx="1506842" cy="753421"/>
      </dsp:txXfrm>
    </dsp:sp>
    <dsp:sp modelId="{DCD4ECF7-EFE0-4C4A-840E-199DD0A43C2A}">
      <dsp:nvSpPr>
        <dsp:cNvPr id="0" name=""/>
        <dsp:cNvSpPr/>
      </dsp:nvSpPr>
      <dsp:spPr>
        <a:xfrm>
          <a:off x="7296484" y="1582291"/>
          <a:ext cx="1506842" cy="753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Frontend</a:t>
          </a:r>
        </a:p>
      </dsp:txBody>
      <dsp:txXfrm>
        <a:off x="7296484" y="1582291"/>
        <a:ext cx="1506842" cy="753421"/>
      </dsp:txXfrm>
    </dsp:sp>
    <dsp:sp modelId="{B437FA91-6AFF-426B-86EE-715DC9E81FCB}">
      <dsp:nvSpPr>
        <dsp:cNvPr id="0" name=""/>
        <dsp:cNvSpPr/>
      </dsp:nvSpPr>
      <dsp:spPr>
        <a:xfrm>
          <a:off x="5473204" y="2652149"/>
          <a:ext cx="1506842" cy="753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React</a:t>
          </a:r>
        </a:p>
      </dsp:txBody>
      <dsp:txXfrm>
        <a:off x="5473204" y="2652149"/>
        <a:ext cx="1506842" cy="753421"/>
      </dsp:txXfrm>
    </dsp:sp>
    <dsp:sp modelId="{2C1E3635-0F99-4CF3-BC5C-AC1D50CE52A3}">
      <dsp:nvSpPr>
        <dsp:cNvPr id="0" name=""/>
        <dsp:cNvSpPr/>
      </dsp:nvSpPr>
      <dsp:spPr>
        <a:xfrm>
          <a:off x="7296484" y="2652149"/>
          <a:ext cx="1506842" cy="753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Redux</a:t>
          </a:r>
        </a:p>
      </dsp:txBody>
      <dsp:txXfrm>
        <a:off x="7296484" y="2652149"/>
        <a:ext cx="1506842" cy="753421"/>
      </dsp:txXfrm>
    </dsp:sp>
    <dsp:sp modelId="{07C1578C-9122-44B3-A12D-938C068F10F7}">
      <dsp:nvSpPr>
        <dsp:cNvPr id="0" name=""/>
        <dsp:cNvSpPr/>
      </dsp:nvSpPr>
      <dsp:spPr>
        <a:xfrm>
          <a:off x="9119764" y="2652149"/>
          <a:ext cx="1506842" cy="753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TypeScript</a:t>
          </a:r>
        </a:p>
      </dsp:txBody>
      <dsp:txXfrm>
        <a:off x="9119764" y="2652149"/>
        <a:ext cx="1506842" cy="753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30ACC-E184-4245-A35B-7DF8B5222ECA}">
      <dsp:nvSpPr>
        <dsp:cNvPr id="0" name=""/>
        <dsp:cNvSpPr/>
      </dsp:nvSpPr>
      <dsp:spPr>
        <a:xfrm>
          <a:off x="0" y="2894062"/>
          <a:ext cx="9720000" cy="11010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Data Access Layer</a:t>
          </a:r>
          <a:endParaRPr lang="hu-HU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 dirty="0" err="1"/>
            <a:t>EntityFramework</a:t>
          </a:r>
          <a:r>
            <a:rPr lang="hu-HU" sz="1600" kern="1200" dirty="0"/>
            <a:t> Core</a:t>
          </a:r>
        </a:p>
      </dsp:txBody>
      <dsp:txXfrm>
        <a:off x="0" y="2894062"/>
        <a:ext cx="2916000" cy="1101093"/>
      </dsp:txXfrm>
    </dsp:sp>
    <dsp:sp modelId="{47FE0BF9-082D-4893-B7C3-E0042AB2B8ED}">
      <dsp:nvSpPr>
        <dsp:cNvPr id="0" name=""/>
        <dsp:cNvSpPr/>
      </dsp:nvSpPr>
      <dsp:spPr>
        <a:xfrm>
          <a:off x="0" y="1609453"/>
          <a:ext cx="9720000" cy="11010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Business Logic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 dirty="0"/>
            <a:t>Üzleti logika</a:t>
          </a:r>
        </a:p>
      </dsp:txBody>
      <dsp:txXfrm>
        <a:off x="0" y="1609453"/>
        <a:ext cx="2916000" cy="1101093"/>
      </dsp:txXfrm>
    </dsp:sp>
    <dsp:sp modelId="{BD1BD6B9-E946-4CED-83CA-2196E80E8A42}">
      <dsp:nvSpPr>
        <dsp:cNvPr id="0" name=""/>
        <dsp:cNvSpPr/>
      </dsp:nvSpPr>
      <dsp:spPr>
        <a:xfrm>
          <a:off x="0" y="324843"/>
          <a:ext cx="9720000" cy="11010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WebApi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 dirty="0"/>
            <a:t>Hálózati kommunikáció REST</a:t>
          </a:r>
        </a:p>
      </dsp:txBody>
      <dsp:txXfrm>
        <a:off x="0" y="324843"/>
        <a:ext cx="2916000" cy="1101093"/>
      </dsp:txXfrm>
    </dsp:sp>
    <dsp:sp modelId="{08DF9E50-3663-4620-A7FF-1D3FB91490B6}">
      <dsp:nvSpPr>
        <dsp:cNvPr id="0" name=""/>
        <dsp:cNvSpPr/>
      </dsp:nvSpPr>
      <dsp:spPr>
        <a:xfrm>
          <a:off x="4671946" y="416601"/>
          <a:ext cx="3127271" cy="9175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 err="1"/>
            <a:t>Controller</a:t>
          </a:r>
          <a:r>
            <a:rPr lang="hu-HU" sz="2400" kern="1200" dirty="0"/>
            <a:t> osztályok</a:t>
          </a:r>
        </a:p>
      </dsp:txBody>
      <dsp:txXfrm>
        <a:off x="4698821" y="443476"/>
        <a:ext cx="3073521" cy="863828"/>
      </dsp:txXfrm>
    </dsp:sp>
    <dsp:sp modelId="{29B22BE4-F261-4030-9021-D2C121CAC956}">
      <dsp:nvSpPr>
        <dsp:cNvPr id="0" name=""/>
        <dsp:cNvSpPr/>
      </dsp:nvSpPr>
      <dsp:spPr>
        <a:xfrm>
          <a:off x="4446304" y="1334179"/>
          <a:ext cx="1789277" cy="367031"/>
        </a:xfrm>
        <a:custGeom>
          <a:avLst/>
          <a:gdLst/>
          <a:ahLst/>
          <a:cxnLst/>
          <a:rect l="0" t="0" r="0" b="0"/>
          <a:pathLst>
            <a:path>
              <a:moveTo>
                <a:pt x="1789277" y="0"/>
              </a:moveTo>
              <a:lnTo>
                <a:pt x="1789277" y="183515"/>
              </a:lnTo>
              <a:lnTo>
                <a:pt x="0" y="183515"/>
              </a:lnTo>
              <a:lnTo>
                <a:pt x="0" y="367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DE1A77-B036-42B2-9C8A-0F8AB55F5718}">
      <dsp:nvSpPr>
        <dsp:cNvPr id="0" name=""/>
        <dsp:cNvSpPr/>
      </dsp:nvSpPr>
      <dsp:spPr>
        <a:xfrm>
          <a:off x="2949071" y="1701210"/>
          <a:ext cx="2994465" cy="9175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Repository interfész</a:t>
          </a:r>
        </a:p>
      </dsp:txBody>
      <dsp:txXfrm>
        <a:off x="2975946" y="1728085"/>
        <a:ext cx="2940715" cy="863828"/>
      </dsp:txXfrm>
    </dsp:sp>
    <dsp:sp modelId="{9113FF48-3946-44F7-84A5-B4EBE865385C}">
      <dsp:nvSpPr>
        <dsp:cNvPr id="0" name=""/>
        <dsp:cNvSpPr/>
      </dsp:nvSpPr>
      <dsp:spPr>
        <a:xfrm>
          <a:off x="4400584" y="2618789"/>
          <a:ext cx="91440" cy="367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70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EE030E-21AD-414D-A0FE-E0245E7A1E68}">
      <dsp:nvSpPr>
        <dsp:cNvPr id="0" name=""/>
        <dsp:cNvSpPr/>
      </dsp:nvSpPr>
      <dsp:spPr>
        <a:xfrm>
          <a:off x="2919507" y="2985820"/>
          <a:ext cx="3053594" cy="9175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Repository implementáció</a:t>
          </a:r>
        </a:p>
      </dsp:txBody>
      <dsp:txXfrm>
        <a:off x="2946382" y="3012695"/>
        <a:ext cx="2999844" cy="863828"/>
      </dsp:txXfrm>
    </dsp:sp>
    <dsp:sp modelId="{DB428773-741E-47ED-BB89-2F0807D219C2}">
      <dsp:nvSpPr>
        <dsp:cNvPr id="0" name=""/>
        <dsp:cNvSpPr/>
      </dsp:nvSpPr>
      <dsp:spPr>
        <a:xfrm>
          <a:off x="6235582" y="1334179"/>
          <a:ext cx="809049" cy="36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515"/>
              </a:lnTo>
              <a:lnTo>
                <a:pt x="809049" y="183515"/>
              </a:lnTo>
              <a:lnTo>
                <a:pt x="809049" y="367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F721AA-125E-4328-9AAB-2E4FBE1E37C8}">
      <dsp:nvSpPr>
        <dsp:cNvPr id="0" name=""/>
        <dsp:cNvSpPr/>
      </dsp:nvSpPr>
      <dsp:spPr>
        <a:xfrm>
          <a:off x="6356447" y="1701210"/>
          <a:ext cx="1376367" cy="9175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Modell</a:t>
          </a:r>
        </a:p>
      </dsp:txBody>
      <dsp:txXfrm>
        <a:off x="6383322" y="1728085"/>
        <a:ext cx="1322617" cy="863828"/>
      </dsp:txXfrm>
    </dsp:sp>
    <dsp:sp modelId="{A82E5F3A-4954-44A9-AC82-469091D646ED}">
      <dsp:nvSpPr>
        <dsp:cNvPr id="0" name=""/>
        <dsp:cNvSpPr/>
      </dsp:nvSpPr>
      <dsp:spPr>
        <a:xfrm>
          <a:off x="6235582" y="1334179"/>
          <a:ext cx="2598326" cy="36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515"/>
              </a:lnTo>
              <a:lnTo>
                <a:pt x="2598326" y="183515"/>
              </a:lnTo>
              <a:lnTo>
                <a:pt x="2598326" y="367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7ED4D-182B-4236-A6A2-5DF6B6604BB6}">
      <dsp:nvSpPr>
        <dsp:cNvPr id="0" name=""/>
        <dsp:cNvSpPr/>
      </dsp:nvSpPr>
      <dsp:spPr>
        <a:xfrm>
          <a:off x="8145725" y="1701210"/>
          <a:ext cx="1376367" cy="9175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Service</a:t>
          </a:r>
        </a:p>
      </dsp:txBody>
      <dsp:txXfrm>
        <a:off x="8172600" y="1728085"/>
        <a:ext cx="1322617" cy="8638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7A21E-C263-42AA-A641-5F252CC8AD6A}">
      <dsp:nvSpPr>
        <dsp:cNvPr id="0" name=""/>
        <dsp:cNvSpPr/>
      </dsp:nvSpPr>
      <dsp:spPr>
        <a:xfrm>
          <a:off x="9126124" y="2358964"/>
          <a:ext cx="1033430" cy="358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355"/>
              </a:lnTo>
              <a:lnTo>
                <a:pt x="1033430" y="179355"/>
              </a:lnTo>
              <a:lnTo>
                <a:pt x="1033430" y="3587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ADD92-6FD1-446E-A424-0F59064F2313}">
      <dsp:nvSpPr>
        <dsp:cNvPr id="0" name=""/>
        <dsp:cNvSpPr/>
      </dsp:nvSpPr>
      <dsp:spPr>
        <a:xfrm>
          <a:off x="8092693" y="2358964"/>
          <a:ext cx="1033430" cy="358711"/>
        </a:xfrm>
        <a:custGeom>
          <a:avLst/>
          <a:gdLst/>
          <a:ahLst/>
          <a:cxnLst/>
          <a:rect l="0" t="0" r="0" b="0"/>
          <a:pathLst>
            <a:path>
              <a:moveTo>
                <a:pt x="1033430" y="0"/>
              </a:moveTo>
              <a:lnTo>
                <a:pt x="1033430" y="179355"/>
              </a:lnTo>
              <a:lnTo>
                <a:pt x="0" y="179355"/>
              </a:lnTo>
              <a:lnTo>
                <a:pt x="0" y="3587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B6E69-1AD1-4589-ACFC-32C3DE8F1D3E}">
      <dsp:nvSpPr>
        <dsp:cNvPr id="0" name=""/>
        <dsp:cNvSpPr/>
      </dsp:nvSpPr>
      <dsp:spPr>
        <a:xfrm>
          <a:off x="2925542" y="2358964"/>
          <a:ext cx="2066860" cy="358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355"/>
              </a:lnTo>
              <a:lnTo>
                <a:pt x="2066860" y="179355"/>
              </a:lnTo>
              <a:lnTo>
                <a:pt x="2066860" y="3587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DAC8D8-7751-42A3-8C4E-9980E5F9B9D8}">
      <dsp:nvSpPr>
        <dsp:cNvPr id="0" name=""/>
        <dsp:cNvSpPr/>
      </dsp:nvSpPr>
      <dsp:spPr>
        <a:xfrm>
          <a:off x="2879822" y="2358964"/>
          <a:ext cx="91440" cy="3587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87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D8170-F889-4550-A9B7-1ABB881D1C26}">
      <dsp:nvSpPr>
        <dsp:cNvPr id="0" name=""/>
        <dsp:cNvSpPr/>
      </dsp:nvSpPr>
      <dsp:spPr>
        <a:xfrm>
          <a:off x="858681" y="2358964"/>
          <a:ext cx="2066860" cy="358711"/>
        </a:xfrm>
        <a:custGeom>
          <a:avLst/>
          <a:gdLst/>
          <a:ahLst/>
          <a:cxnLst/>
          <a:rect l="0" t="0" r="0" b="0"/>
          <a:pathLst>
            <a:path>
              <a:moveTo>
                <a:pt x="2066860" y="0"/>
              </a:moveTo>
              <a:lnTo>
                <a:pt x="2066860" y="179355"/>
              </a:lnTo>
              <a:lnTo>
                <a:pt x="0" y="179355"/>
              </a:lnTo>
              <a:lnTo>
                <a:pt x="0" y="3587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BB4A8-03FA-4DED-91E5-369FDD393FBD}">
      <dsp:nvSpPr>
        <dsp:cNvPr id="0" name=""/>
        <dsp:cNvSpPr/>
      </dsp:nvSpPr>
      <dsp:spPr>
        <a:xfrm>
          <a:off x="4606" y="1504889"/>
          <a:ext cx="1708149" cy="854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Pages</a:t>
          </a:r>
        </a:p>
      </dsp:txBody>
      <dsp:txXfrm>
        <a:off x="4606" y="1504889"/>
        <a:ext cx="1708149" cy="854074"/>
      </dsp:txXfrm>
    </dsp:sp>
    <dsp:sp modelId="{4D7395FE-6ADB-4A38-94F2-2E5EC6A83370}">
      <dsp:nvSpPr>
        <dsp:cNvPr id="0" name=""/>
        <dsp:cNvSpPr/>
      </dsp:nvSpPr>
      <dsp:spPr>
        <a:xfrm>
          <a:off x="2071467" y="1504889"/>
          <a:ext cx="1708149" cy="854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 err="1"/>
            <a:t>Components</a:t>
          </a:r>
          <a:endParaRPr lang="hu-HU" sz="2000" kern="1200" dirty="0"/>
        </a:p>
      </dsp:txBody>
      <dsp:txXfrm>
        <a:off x="2071467" y="1504889"/>
        <a:ext cx="1708149" cy="854074"/>
      </dsp:txXfrm>
    </dsp:sp>
    <dsp:sp modelId="{9B5BBB5E-B06B-498D-B691-64C9E016615A}">
      <dsp:nvSpPr>
        <dsp:cNvPr id="0" name=""/>
        <dsp:cNvSpPr/>
      </dsp:nvSpPr>
      <dsp:spPr>
        <a:xfrm>
          <a:off x="4606" y="2717675"/>
          <a:ext cx="1708149" cy="854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 err="1"/>
            <a:t>Advertiser</a:t>
          </a:r>
          <a:endParaRPr lang="hu-HU" sz="2000" kern="1200" dirty="0"/>
        </a:p>
      </dsp:txBody>
      <dsp:txXfrm>
        <a:off x="4606" y="2717675"/>
        <a:ext cx="1708149" cy="854074"/>
      </dsp:txXfrm>
    </dsp:sp>
    <dsp:sp modelId="{A9DDCE4C-E965-42D9-A647-9E5A6BA4D06C}">
      <dsp:nvSpPr>
        <dsp:cNvPr id="0" name=""/>
        <dsp:cNvSpPr/>
      </dsp:nvSpPr>
      <dsp:spPr>
        <a:xfrm>
          <a:off x="2071467" y="2717675"/>
          <a:ext cx="1708149" cy="854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 err="1"/>
            <a:t>User</a:t>
          </a:r>
          <a:endParaRPr lang="hu-HU" sz="2000" kern="1200" dirty="0"/>
        </a:p>
      </dsp:txBody>
      <dsp:txXfrm>
        <a:off x="2071467" y="2717675"/>
        <a:ext cx="1708149" cy="854074"/>
      </dsp:txXfrm>
    </dsp:sp>
    <dsp:sp modelId="{56F80892-A739-4BAD-A2A0-1BCCA45B6480}">
      <dsp:nvSpPr>
        <dsp:cNvPr id="0" name=""/>
        <dsp:cNvSpPr/>
      </dsp:nvSpPr>
      <dsp:spPr>
        <a:xfrm>
          <a:off x="4138328" y="2717675"/>
          <a:ext cx="1708149" cy="854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 err="1"/>
            <a:t>User</a:t>
          </a:r>
          <a:endParaRPr lang="hu-HU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Management</a:t>
          </a:r>
        </a:p>
      </dsp:txBody>
      <dsp:txXfrm>
        <a:off x="4138328" y="2717675"/>
        <a:ext cx="1708149" cy="854074"/>
      </dsp:txXfrm>
    </dsp:sp>
    <dsp:sp modelId="{959E9AE1-F310-472E-B67C-BFE692586CEE}">
      <dsp:nvSpPr>
        <dsp:cNvPr id="0" name=""/>
        <dsp:cNvSpPr/>
      </dsp:nvSpPr>
      <dsp:spPr>
        <a:xfrm>
          <a:off x="4138328" y="1504889"/>
          <a:ext cx="1708149" cy="854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 err="1"/>
            <a:t>Models</a:t>
          </a:r>
          <a:endParaRPr lang="hu-HU" sz="2000" kern="1200" dirty="0"/>
        </a:p>
      </dsp:txBody>
      <dsp:txXfrm>
        <a:off x="4138328" y="1504889"/>
        <a:ext cx="1708149" cy="854074"/>
      </dsp:txXfrm>
    </dsp:sp>
    <dsp:sp modelId="{C04E1D15-A127-4CCB-BDA6-FFD8D29018C6}">
      <dsp:nvSpPr>
        <dsp:cNvPr id="0" name=""/>
        <dsp:cNvSpPr/>
      </dsp:nvSpPr>
      <dsp:spPr>
        <a:xfrm>
          <a:off x="6205188" y="1504889"/>
          <a:ext cx="1708149" cy="854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 err="1"/>
            <a:t>DataLoader</a:t>
          </a:r>
          <a:endParaRPr lang="hu-HU" sz="2000" kern="1200" dirty="0"/>
        </a:p>
      </dsp:txBody>
      <dsp:txXfrm>
        <a:off x="6205188" y="1504889"/>
        <a:ext cx="1708149" cy="854074"/>
      </dsp:txXfrm>
    </dsp:sp>
    <dsp:sp modelId="{8211B0EE-3AC7-4321-A589-49A105CA3270}">
      <dsp:nvSpPr>
        <dsp:cNvPr id="0" name=""/>
        <dsp:cNvSpPr/>
      </dsp:nvSpPr>
      <dsp:spPr>
        <a:xfrm>
          <a:off x="8272049" y="1504889"/>
          <a:ext cx="1708149" cy="854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Redux</a:t>
          </a:r>
        </a:p>
      </dsp:txBody>
      <dsp:txXfrm>
        <a:off x="8272049" y="1504889"/>
        <a:ext cx="1708149" cy="854074"/>
      </dsp:txXfrm>
    </dsp:sp>
    <dsp:sp modelId="{C8EC8E17-C89C-44D9-AD2E-74FA415BDC26}">
      <dsp:nvSpPr>
        <dsp:cNvPr id="0" name=""/>
        <dsp:cNvSpPr/>
      </dsp:nvSpPr>
      <dsp:spPr>
        <a:xfrm>
          <a:off x="7238619" y="2717675"/>
          <a:ext cx="1708149" cy="854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 err="1"/>
            <a:t>Users</a:t>
          </a:r>
          <a:endParaRPr lang="hu-HU" sz="2000" kern="1200" dirty="0"/>
        </a:p>
      </dsp:txBody>
      <dsp:txXfrm>
        <a:off x="7238619" y="2717675"/>
        <a:ext cx="1708149" cy="854074"/>
      </dsp:txXfrm>
    </dsp:sp>
    <dsp:sp modelId="{CC4E1ADF-9FDF-4357-91D3-D663F2AD2ED6}">
      <dsp:nvSpPr>
        <dsp:cNvPr id="0" name=""/>
        <dsp:cNvSpPr/>
      </dsp:nvSpPr>
      <dsp:spPr>
        <a:xfrm>
          <a:off x="9305479" y="2717675"/>
          <a:ext cx="1708149" cy="854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 err="1"/>
            <a:t>Advertisements</a:t>
          </a:r>
          <a:endParaRPr lang="hu-HU" sz="2000" kern="1200" dirty="0"/>
        </a:p>
      </dsp:txBody>
      <dsp:txXfrm>
        <a:off x="9305479" y="2717675"/>
        <a:ext cx="1708149" cy="854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0F507E3-727F-4243-91B2-CF610524EEB6}" type="datetime1">
              <a:rPr lang="hu-HU" smtClean="0"/>
              <a:t>2019. 12. 18.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9FCA4C-F56E-4B9B-B6D1-D5C8C892DAAC}" type="datetime1">
              <a:rPr lang="hu-HU" smtClean="0"/>
              <a:t>2019. 12. 18.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B667E1-E601-4AAF-B95C-B25720D70A60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Önálló labor projektem során egy többrétegű webes hirdetési rendszert készítettem.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1295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hirdetés feladása egy </a:t>
            </a:r>
            <a:r>
              <a:rPr lang="hu-HU" dirty="0" err="1"/>
              <a:t>formon</a:t>
            </a:r>
            <a:r>
              <a:rPr lang="hu-HU" dirty="0"/>
              <a:t> keresztül történik. A megadható mezők nem fixen beégetettek, hanem a kliens a szerverről kéri le azok típusát és nevét.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hu-HU" smtClean="0"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9272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Három kiemelési kategóriából választhatunk: a Normál (nincs kiemelve), a </a:t>
            </a:r>
            <a:r>
              <a:rPr lang="hu-HU" dirty="0" err="1"/>
              <a:t>Highlighted</a:t>
            </a:r>
            <a:r>
              <a:rPr lang="hu-HU" dirty="0"/>
              <a:t> (színes keret) és </a:t>
            </a:r>
            <a:r>
              <a:rPr lang="hu-HU" dirty="0" err="1"/>
              <a:t>Featured</a:t>
            </a:r>
            <a:r>
              <a:rPr lang="hu-HU" dirty="0"/>
              <a:t> (színes keret és a nyitóoldalon is megjelenik).</a:t>
            </a:r>
          </a:p>
          <a:p>
            <a:r>
              <a:rPr lang="hu-HU" dirty="0"/>
              <a:t>A képen látható, hogy a rendszer jelzi, hogy az éppen aktív előfizetésünk az egyes kategóriákból még hány hirdetés feladását engedi.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hu-HU" smtClean="0"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1815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hirdetők különböző előfizetési csomagok közül választhatnak, melyek tartalma a szerver oldalon, adatbázistáblákban van leírva.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hu-HU" smtClean="0"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9331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NoSQL</a:t>
            </a:r>
            <a:r>
              <a:rPr lang="hu-HU" dirty="0"/>
              <a:t> adatbázis motor lehetőségek: </a:t>
            </a:r>
            <a:r>
              <a:rPr lang="hu-HU" dirty="0" err="1"/>
              <a:t>MongoDB</a:t>
            </a:r>
            <a:r>
              <a:rPr lang="hu-HU" dirty="0"/>
              <a:t> és </a:t>
            </a:r>
            <a:r>
              <a:rPr lang="hu-HU" dirty="0" err="1"/>
              <a:t>Elastic</a:t>
            </a:r>
            <a:r>
              <a:rPr lang="hu-HU" dirty="0"/>
              <a:t> </a:t>
            </a:r>
            <a:r>
              <a:rPr lang="hu-HU" dirty="0" err="1"/>
              <a:t>Search</a:t>
            </a:r>
            <a:r>
              <a:rPr lang="hu-HU" dirty="0"/>
              <a:t>.</a:t>
            </a:r>
          </a:p>
          <a:p>
            <a:r>
              <a:rPr lang="hu-HU" dirty="0"/>
              <a:t>Fizetési szolgáltatók: </a:t>
            </a:r>
            <a:r>
              <a:rPr lang="hu-HU" dirty="0" err="1"/>
              <a:t>PayPal</a:t>
            </a:r>
            <a:r>
              <a:rPr lang="hu-HU" dirty="0"/>
              <a:t>.</a:t>
            </a:r>
          </a:p>
          <a:p>
            <a:r>
              <a:rPr lang="hu-HU" dirty="0"/>
              <a:t>Hirdetésfigyelő: ha új hirdetés jelenik meg a megadott paraméterekkel, akkor értesíti a felhasználót.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hu-HU" smtClean="0"/>
              <a:t>15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2317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//Önálló labor projektem során egy többrétegű webes hirdetési rendszert készítettem.</a:t>
            </a:r>
          </a:p>
          <a:p>
            <a:r>
              <a:rPr lang="hu-HU" dirty="0"/>
              <a:t>A félév során az alkalmazás kliens és szerver oldali komponenseit is elkészítettem. A kliens oldalt a manapság egyre népszerűbb Single-page </a:t>
            </a:r>
            <a:r>
              <a:rPr lang="hu-HU" dirty="0" err="1"/>
              <a:t>applicationként</a:t>
            </a:r>
            <a:r>
              <a:rPr lang="hu-HU" dirty="0"/>
              <a:t> valósítottam meg. A backend oldalon pedig relációs adatbázissal oldottam meg az adatok </a:t>
            </a:r>
            <a:r>
              <a:rPr lang="hu-HU" dirty="0" err="1"/>
              <a:t>perzisztenciáját</a:t>
            </a:r>
            <a:r>
              <a:rPr lang="hu-HU" dirty="0"/>
              <a:t>.</a:t>
            </a:r>
          </a:p>
          <a:p>
            <a:r>
              <a:rPr lang="hu-HU" dirty="0"/>
              <a:t>Az alkalmazásnál fontos volt a könnyű bővíthetőség és konfigurálhatóság biztosítása.</a:t>
            </a:r>
          </a:p>
          <a:p>
            <a:r>
              <a:rPr lang="hu-HU" dirty="0"/>
              <a:t>A felhasznált technológiák közül többel ennél a projektnél találkoztam először, ezek megismerése is az önálló labor során történt.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0106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szerver oldalon platformfüggetlen .NET Core technológiákat használtam. A felhasználókezelést ASP.NET Identity segítségével valósítottam meg, a </a:t>
            </a:r>
            <a:r>
              <a:rPr lang="hu-HU" dirty="0" err="1"/>
              <a:t>perzisztenciához</a:t>
            </a:r>
            <a:r>
              <a:rPr lang="hu-HU" dirty="0"/>
              <a:t> pedig az Entity Framework ORM keretrendszert választottam.</a:t>
            </a:r>
          </a:p>
          <a:p>
            <a:r>
              <a:rPr lang="hu-HU" dirty="0"/>
              <a:t>Kliens oldalon a felhasználói felületet a React segítségével állítottam össze. A React egy az </a:t>
            </a:r>
            <a:r>
              <a:rPr lang="hu-HU" dirty="0" err="1"/>
              <a:t>Angularhoz</a:t>
            </a:r>
            <a:r>
              <a:rPr lang="hu-HU" dirty="0"/>
              <a:t> hasonló, Single-page alkalmazásokhoz használt JavaScript keretrendszer. Az </a:t>
            </a:r>
            <a:r>
              <a:rPr lang="hu-HU" dirty="0" err="1"/>
              <a:t>állapotkezelésés</a:t>
            </a:r>
            <a:r>
              <a:rPr lang="hu-HU" dirty="0"/>
              <a:t> a UI különválasztására, egy központosított állapottárolót, a Redux-ot használtam. A Frontend logikát TypeScript nyelven írtam, amely a JavaScript típusos kiterjesztése.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777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alapvető felhasználókezelés és hirdetési funkciókon kívül megvalósítottam a hirdetések kiemelésének lehetőségét és előfizetési csomagokra történő feliratkozás lehetőségét is. A funkciókat később részletesebben, képernyőképekkel szemléltetem.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75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backend architektúra kialakítása során a Domain Driven Design tervezési koncepciót követtem, így az alkalmazás középpontjába az infrastruktúra független üzleti logika került. Ez tartalmazza a modell osztályokat és a Repository interfészeket is. A megközelítés fontos eleme függőségek megfordítása (a hagyományos 3 rétegű architektúrához képest): Az adatelérés függ a business </a:t>
            </a:r>
            <a:r>
              <a:rPr lang="hu-HU" dirty="0" err="1"/>
              <a:t>logic-tól</a:t>
            </a:r>
            <a:r>
              <a:rPr lang="hu-HU" dirty="0"/>
              <a:t> és nem fordítva. A hálózati kommunikációhoz </a:t>
            </a:r>
            <a:r>
              <a:rPr lang="hu-HU" dirty="0" err="1"/>
              <a:t>controller</a:t>
            </a:r>
            <a:r>
              <a:rPr lang="hu-HU" dirty="0"/>
              <a:t> osztályokat használok, melyek REST alapon, JSON-be </a:t>
            </a:r>
            <a:r>
              <a:rPr lang="hu-HU" dirty="0" err="1"/>
              <a:t>sorosított</a:t>
            </a:r>
            <a:r>
              <a:rPr lang="hu-HU" dirty="0"/>
              <a:t> adatokat küldenek HTTP-n keresztül.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4241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kliens oldalon is jól </a:t>
            </a:r>
            <a:r>
              <a:rPr lang="hu-HU" dirty="0" err="1"/>
              <a:t>struktúrált</a:t>
            </a:r>
            <a:r>
              <a:rPr lang="hu-HU" dirty="0"/>
              <a:t> kódra törekedtem, melyet a mappaszerkezettel alakítottam ki. Külön mappába került például az állapotkezelés, a felületi komponensek, és a ezekből felépülő oldalak. A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loader</a:t>
            </a:r>
            <a:r>
              <a:rPr lang="hu-HU" dirty="0"/>
              <a:t> tartalmazza a hálózati kommunikációt, a </a:t>
            </a:r>
            <a:r>
              <a:rPr lang="hu-HU" dirty="0" err="1"/>
              <a:t>models</a:t>
            </a:r>
            <a:r>
              <a:rPr lang="hu-HU" dirty="0"/>
              <a:t> pedig az entitás osztályokat, mint a hirdetés vagy a </a:t>
            </a:r>
            <a:r>
              <a:rPr lang="hu-HU" dirty="0" err="1"/>
              <a:t>user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9970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feladat során fontos szempont volt a </a:t>
            </a:r>
            <a:r>
              <a:rPr lang="hu-HU" dirty="0" err="1"/>
              <a:t>rugalamas</a:t>
            </a:r>
            <a:r>
              <a:rPr lang="hu-HU" dirty="0"/>
              <a:t> bővíthetőség. Ezt szolgálja a </a:t>
            </a:r>
            <a:r>
              <a:rPr lang="hu-HU" dirty="0" err="1"/>
              <a:t>repository</a:t>
            </a:r>
            <a:r>
              <a:rPr lang="hu-HU" dirty="0"/>
              <a:t> minta (melynek segítségével függetleníthetjük az </a:t>
            </a:r>
            <a:r>
              <a:rPr lang="hu-HU" dirty="0" err="1"/>
              <a:t>alakalmazásunkat</a:t>
            </a:r>
            <a:r>
              <a:rPr lang="hu-HU" dirty="0"/>
              <a:t> az adatbázis motortól). A hirdetések mezői a megrendelő által szabadon konfigurálhatóak és több étéktípus is megadható (később ezek is </a:t>
            </a:r>
            <a:r>
              <a:rPr lang="hu-HU" dirty="0" err="1"/>
              <a:t>bővíthetőek</a:t>
            </a:r>
            <a:r>
              <a:rPr lang="hu-HU" dirty="0"/>
              <a:t>). Az előfizetési modellek szintén személyre </a:t>
            </a:r>
            <a:r>
              <a:rPr lang="hu-HU" dirty="0" err="1"/>
              <a:t>szabhatóak</a:t>
            </a:r>
            <a:r>
              <a:rPr lang="hu-HU" dirty="0"/>
              <a:t>, egy adatbázistábla módosításával. A hirdetett termékek kategóriákba </a:t>
            </a:r>
            <a:r>
              <a:rPr lang="hu-HU" dirty="0" err="1"/>
              <a:t>sorolhatóak</a:t>
            </a:r>
            <a:r>
              <a:rPr lang="hu-HU" dirty="0"/>
              <a:t>, amelyek listája szintén bővíthető.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3065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Validációt egyaránt kliens és szerver oldalon is megvalósítok, a kliens oldalon a beépített HTML5-ös validációt használom.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hu-HU" smtClean="0"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3762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listás megjelenítéskor a kliens nem tölti be egyből az összes szerveren tárolt hirdetést (hiszen rengeteg lehet) hanem </a:t>
            </a:r>
            <a:r>
              <a:rPr lang="hu-HU" dirty="0" err="1"/>
              <a:t>infinity</a:t>
            </a:r>
            <a:r>
              <a:rPr lang="hu-HU" dirty="0"/>
              <a:t> </a:t>
            </a:r>
            <a:r>
              <a:rPr lang="hu-HU" dirty="0" err="1"/>
              <a:t>scroll</a:t>
            </a:r>
            <a:r>
              <a:rPr lang="hu-HU" dirty="0"/>
              <a:t> segítségével mindig adott számút kér le. A hirdetések között lehetőség van részletes keresésre. Az árnál megadható tól-ig tartomány is. Egy hirdetés részletes megjelenítésekor láthatjuk az összes feltöltött képet és a hirdető elérhetőségét is.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hu-HU" smtClean="0"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9763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512B7-8037-454C-81A0-D0BA91051F8A}" type="datetime1">
              <a:rPr lang="hu-HU" smtClean="0"/>
              <a:t>2019. 12. 18.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CF3E17-F269-4529-BD9C-8123E5484E89}" type="datetime1">
              <a:rPr lang="hu-HU" smtClean="0"/>
              <a:t>2019. 12. 18.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B1D39F-62AE-4ABD-B9CF-4AC146157167}" type="datetime1">
              <a:rPr lang="hu-HU" smtClean="0"/>
              <a:t>2019. 12. 18.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A6BCC1-B81C-4124-9984-719BDE856A65}" type="datetime1">
              <a:rPr lang="hu-HU" smtClean="0"/>
              <a:t>2019. 12. 18.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3FB34E-4F1B-4866-A871-9C5F300A26D7}" type="datetime1">
              <a:rPr lang="hu-HU" smtClean="0"/>
              <a:t>2019. 12. 18.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8190BC-D238-4286-9E50-ACD13C81FB52}" type="datetime1">
              <a:rPr lang="hu-HU" smtClean="0"/>
              <a:t>2019. 12. 18.</a:t>
            </a:fld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DCC357-CEDD-48A2-BF93-A96FD9295AC1}" type="datetime1">
              <a:rPr lang="hu-HU" smtClean="0"/>
              <a:t>2019. 12. 18.</a:t>
            </a:fld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50DC14-75E3-47F1-A347-B671DCFD449A}" type="datetime1">
              <a:rPr lang="hu-HU" smtClean="0"/>
              <a:t>2019. 12. 18.</a:t>
            </a:fld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B1166D-0D79-48D4-8103-04460E3B7E6D}" type="datetime1">
              <a:rPr lang="hu-HU" smtClean="0"/>
              <a:t>2019. 12. 18.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Kép helyőrzője 2" descr="Üres helyőrző kép hozzáadásához. Kattintson a helyőrzőre, és jelölje ki a hozzáadni kívánt képet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A2ED0B-27CA-4A89-AE4B-9EF3A4540B0D}" type="datetime1">
              <a:rPr lang="hu-HU" smtClean="0"/>
              <a:t>2019. 12. 18.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hu-HU" dirty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fld id="{CE6188B6-DCFD-43CA-B94A-97235A390C93}" type="datetime1">
              <a:rPr lang="hu-HU" smtClean="0"/>
              <a:t>2019. 12. 18.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fld id="{CA8D9AD5-F248-4919-864A-CFD76CC027D6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/>
              <a:t>Webes hirdetési rendszer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hu-HU" dirty="0" err="1"/>
              <a:t>BSc</a:t>
            </a:r>
            <a:r>
              <a:rPr lang="hu-HU" dirty="0"/>
              <a:t> </a:t>
            </a:r>
            <a:r>
              <a:rPr lang="hu-HU" cap="none" dirty="0"/>
              <a:t>önálló labor projekt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AF8C323-E842-4F3B-8542-9FE888C8FA97}"/>
              </a:ext>
            </a:extLst>
          </p:cNvPr>
          <p:cNvSpPr txBox="1"/>
          <p:nvPr/>
        </p:nvSpPr>
        <p:spPr>
          <a:xfrm>
            <a:off x="310718" y="5887660"/>
            <a:ext cx="2974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Papp Kristóf 2019.05.10.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76000"/>
          </a:xfrm>
        </p:spPr>
        <p:txBody>
          <a:bodyPr rtlCol="0"/>
          <a:lstStyle/>
          <a:p>
            <a:pPr rtl="0"/>
            <a:r>
              <a:rPr lang="hu-HU" dirty="0"/>
              <a:t>Böngészés a hirdetések között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FAA877A-C9D6-477F-9C36-F09639687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63" y="1070821"/>
            <a:ext cx="8534274" cy="54356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73ADCD2-DEFB-4594-A3EC-E5DF16CD9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000" y="1413471"/>
            <a:ext cx="9720000" cy="44360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8548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76000"/>
          </a:xfrm>
        </p:spPr>
        <p:txBody>
          <a:bodyPr rtlCol="0"/>
          <a:lstStyle/>
          <a:p>
            <a:pPr rtl="0"/>
            <a:r>
              <a:rPr lang="hu-HU" dirty="0"/>
              <a:t>Hirdetés feladása</a:t>
            </a:r>
          </a:p>
        </p:txBody>
      </p:sp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C7CD96C9-80DF-45A2-AFB4-ECB8913B9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6000" y="1296696"/>
            <a:ext cx="9720000" cy="48460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425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76000"/>
          </a:xfrm>
        </p:spPr>
        <p:txBody>
          <a:bodyPr rtlCol="0"/>
          <a:lstStyle/>
          <a:p>
            <a:pPr rtl="0"/>
            <a:r>
              <a:rPr lang="hu-HU" dirty="0"/>
              <a:t>Hirdetések kiemelése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0EEAAAFF-A867-45F5-BEA0-CBD23EEEF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6719" y="2016125"/>
            <a:ext cx="3926371" cy="41275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9818BFBF-14C1-4502-A87E-FF78121EE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688" y="2016125"/>
            <a:ext cx="7323374" cy="414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9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76000"/>
          </a:xfrm>
        </p:spPr>
        <p:txBody>
          <a:bodyPr rtlCol="0"/>
          <a:lstStyle/>
          <a:p>
            <a:pPr rtl="0"/>
            <a:r>
              <a:rPr lang="hu-HU" dirty="0"/>
              <a:t>Előfizetés hirdetési csomagokra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760696C9-C155-43D8-B211-08D0CBF9A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6000" y="1590085"/>
            <a:ext cx="9720000" cy="45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A553F4-7DFC-4A70-84B4-1E06A39E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admin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352D5F-907C-4167-A054-13BE16AA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5EEDF22-7F9F-458C-9472-D6E5F11F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hu-HU" smtClean="0"/>
              <a:t>14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487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76000"/>
          </a:xfrm>
        </p:spPr>
        <p:txBody>
          <a:bodyPr rtlCol="0"/>
          <a:lstStyle/>
          <a:p>
            <a:pPr rtl="0"/>
            <a:r>
              <a:rPr lang="hu-HU" dirty="0"/>
              <a:t>Továbbfejlesztési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D2A384-64B6-45E5-932F-D68C2B68F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Keresőmotor beépítés (pl. </a:t>
            </a:r>
            <a:r>
              <a:rPr lang="hu-HU" sz="2400" dirty="0" err="1"/>
              <a:t>Elastic</a:t>
            </a:r>
            <a:r>
              <a:rPr lang="hu-HU" sz="2400" dirty="0"/>
              <a:t> </a:t>
            </a:r>
            <a:r>
              <a:rPr lang="hu-HU" sz="2400" dirty="0" err="1"/>
              <a:t>search</a:t>
            </a:r>
            <a:r>
              <a:rPr lang="hu-HU" sz="2400" dirty="0"/>
              <a:t>)</a:t>
            </a:r>
          </a:p>
          <a:p>
            <a:r>
              <a:rPr lang="hu-HU" sz="2400" dirty="0"/>
              <a:t>Fizetési modellek és szolgáltatók hozzáadása</a:t>
            </a:r>
          </a:p>
          <a:p>
            <a:r>
              <a:rPr lang="hu-HU" sz="2400" dirty="0"/>
              <a:t>Érdeklődések rögzítése, értesítések a hirdetőnek</a:t>
            </a:r>
          </a:p>
          <a:p>
            <a:r>
              <a:rPr lang="hu-HU" sz="2400" dirty="0"/>
              <a:t>Kedvencek elmentése</a:t>
            </a:r>
          </a:p>
          <a:p>
            <a:r>
              <a:rPr lang="hu-HU" sz="2400" dirty="0"/>
              <a:t>Hirdetésfigyelő rendszer</a:t>
            </a:r>
          </a:p>
        </p:txBody>
      </p:sp>
    </p:spTree>
    <p:extLst>
      <p:ext uri="{BB962C8B-B14F-4D97-AF65-F5344CB8AC3E}">
        <p14:creationId xmlns:p14="http://schemas.microsoft.com/office/powerpoint/2010/main" val="264778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ED242C-51D2-4583-B97F-F13FCE2B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Kérdések + bírálat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715796-4B6C-4625-922A-B14A355A9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C671D47-6CA7-44E0-9AAA-921985CB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hu-HU" smtClean="0"/>
              <a:t>16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666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236000" y="468000"/>
            <a:ext cx="9509760" cy="576000"/>
          </a:xfrm>
        </p:spPr>
        <p:txBody>
          <a:bodyPr rtlCol="0"/>
          <a:lstStyle/>
          <a:p>
            <a:pPr rtl="0"/>
            <a:r>
              <a:rPr lang="hu-HU" dirty="0"/>
              <a:t>Webes hirdetési keretrendszer</a:t>
            </a:r>
          </a:p>
        </p:txBody>
      </p:sp>
      <p:sp>
        <p:nvSpPr>
          <p:cNvPr id="7" name="Tartalom helye 5">
            <a:extLst>
              <a:ext uri="{FF2B5EF4-FFF2-40B4-BE49-F238E27FC236}">
                <a16:creationId xmlns:a16="http://schemas.microsoft.com/office/drawing/2014/main" id="{A9C3C2AD-63D0-4EAA-A570-57D816000F09}"/>
              </a:ext>
            </a:extLst>
          </p:cNvPr>
          <p:cNvSpPr txBox="1">
            <a:spLocks/>
          </p:cNvSpPr>
          <p:nvPr/>
        </p:nvSpPr>
        <p:spPr>
          <a:xfrm>
            <a:off x="1236000" y="1700784"/>
            <a:ext cx="9720000" cy="4320000"/>
          </a:xfrm>
          <a:prstGeom prst="rect">
            <a:avLst/>
          </a:prstGeom>
        </p:spPr>
        <p:txBody>
          <a:bodyPr rtlCol="0"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hu-HU" sz="2400" dirty="0"/>
              <a:t>Többrétegű, online hirdetési keretrendszer létrehozása</a:t>
            </a:r>
          </a:p>
          <a:p>
            <a:pPr>
              <a:lnSpc>
                <a:spcPct val="120000"/>
              </a:lnSpc>
            </a:pPr>
            <a:r>
              <a:rPr lang="hu-HU" sz="2400" dirty="0"/>
              <a:t>Vékonykliens Single-page megjelenítési mód</a:t>
            </a:r>
          </a:p>
          <a:p>
            <a:pPr>
              <a:lnSpc>
                <a:spcPct val="120000"/>
              </a:lnSpc>
            </a:pPr>
            <a:r>
              <a:rPr lang="hu-HU" sz="2400" dirty="0"/>
              <a:t>Fontos a nagyfokú konfigurálhatóság, a könnyű bővíthetőség és a felhasználóbarát megjelenés</a:t>
            </a:r>
          </a:p>
          <a:p>
            <a:pPr>
              <a:lnSpc>
                <a:spcPct val="120000"/>
              </a:lnSpc>
            </a:pPr>
            <a:r>
              <a:rPr lang="hu-HU" sz="2400" dirty="0"/>
              <a:t>Olyan technológiák megismerése, melyek a BSC képzés során csak később, vagy egyáltalán nem fordulnak elő</a:t>
            </a:r>
          </a:p>
          <a:p>
            <a:pPr>
              <a:lnSpc>
                <a:spcPct val="120000"/>
              </a:lnSpc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34983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76000"/>
          </a:xfrm>
        </p:spPr>
        <p:txBody>
          <a:bodyPr rtlCol="0"/>
          <a:lstStyle/>
          <a:p>
            <a:pPr rtl="0"/>
            <a:r>
              <a:rPr lang="hu-HU" dirty="0"/>
              <a:t>Felhasznált technológiák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5941D53-F020-4365-9B64-015F87F43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0573300"/>
              </p:ext>
            </p:extLst>
          </p:nvPr>
        </p:nvGraphicFramePr>
        <p:xfrm>
          <a:off x="506027" y="845196"/>
          <a:ext cx="10629973" cy="4987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EE9BAE95-B9A5-431D-84C9-4EF957F9CA04}"/>
              </a:ext>
            </a:extLst>
          </p:cNvPr>
          <p:cNvGrpSpPr/>
          <p:nvPr/>
        </p:nvGrpSpPr>
        <p:grpSpPr>
          <a:xfrm>
            <a:off x="629692" y="4485200"/>
            <a:ext cx="10382643" cy="1277764"/>
            <a:chOff x="648099" y="4485200"/>
            <a:chExt cx="10382643" cy="1277764"/>
          </a:xfrm>
        </p:grpSpPr>
        <p:pic>
          <p:nvPicPr>
            <p:cNvPr id="1026" name="Picture 2" descr="KÃ©ptalÃ¡lat a kÃ¶vetkezÅre: â.net coreâ">
              <a:extLst>
                <a:ext uri="{FF2B5EF4-FFF2-40B4-BE49-F238E27FC236}">
                  <a16:creationId xmlns:a16="http://schemas.microsoft.com/office/drawing/2014/main" id="{A763D3C5-02AE-4335-B2BE-85DBB46F6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99" y="4502964"/>
              <a:ext cx="1188000" cy="11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KÃ©ptalÃ¡lat a kÃ¶vetkezÅre: âreactâ">
              <a:extLst>
                <a:ext uri="{FF2B5EF4-FFF2-40B4-BE49-F238E27FC236}">
                  <a16:creationId xmlns:a16="http://schemas.microsoft.com/office/drawing/2014/main" id="{D36AAB4E-B7B2-4388-A18F-880154A662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35" t="12762" r="19257" b="6480"/>
            <a:stretch/>
          </p:blipFill>
          <p:spPr bwMode="auto">
            <a:xfrm>
              <a:off x="6096000" y="4574964"/>
              <a:ext cx="1280351" cy="11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KÃ©ptalÃ¡lat a kÃ¶vetkezÅre: âtypescript logoâ">
              <a:extLst>
                <a:ext uri="{FF2B5EF4-FFF2-40B4-BE49-F238E27FC236}">
                  <a16:creationId xmlns:a16="http://schemas.microsoft.com/office/drawing/2014/main" id="{D2360257-9BB9-4FC0-A8E3-226BC6250D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742" y="4502964"/>
              <a:ext cx="1188000" cy="11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KapcsolÃ³dÃ³ kÃ©p">
              <a:extLst>
                <a:ext uri="{FF2B5EF4-FFF2-40B4-BE49-F238E27FC236}">
                  <a16:creationId xmlns:a16="http://schemas.microsoft.com/office/drawing/2014/main" id="{A0937712-A65D-4514-8C5E-28A2B534BF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26" b="10279"/>
            <a:stretch/>
          </p:blipFill>
          <p:spPr bwMode="auto">
            <a:xfrm>
              <a:off x="2094411" y="4610964"/>
              <a:ext cx="1949767" cy="11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KÃ©ptalÃ¡lat a kÃ¶vetkezÅre: âredux logoâ">
              <a:extLst>
                <a:ext uri="{FF2B5EF4-FFF2-40B4-BE49-F238E27FC236}">
                  <a16:creationId xmlns:a16="http://schemas.microsoft.com/office/drawing/2014/main" id="{9138FBAA-0FEC-402C-89CC-8CFD8EC672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1672" y="4488192"/>
              <a:ext cx="1314503" cy="11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KapcsolÃ³dÃ³ kÃ©p">
              <a:extLst>
                <a:ext uri="{FF2B5EF4-FFF2-40B4-BE49-F238E27FC236}">
                  <a16:creationId xmlns:a16="http://schemas.microsoft.com/office/drawing/2014/main" id="{99DE967F-3B0B-413B-B0F2-33D01B10A6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2" b="28179"/>
            <a:stretch/>
          </p:blipFill>
          <p:spPr bwMode="auto">
            <a:xfrm>
              <a:off x="3799103" y="4485200"/>
              <a:ext cx="2369975" cy="11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236000" y="468000"/>
            <a:ext cx="9509760" cy="576000"/>
          </a:xfrm>
        </p:spPr>
        <p:txBody>
          <a:bodyPr rtlCol="0"/>
          <a:lstStyle/>
          <a:p>
            <a:pPr rtl="0"/>
            <a:r>
              <a:rPr lang="hu-HU" dirty="0"/>
              <a:t>Megvalósított funkciók</a:t>
            </a:r>
          </a:p>
        </p:txBody>
      </p:sp>
      <p:sp>
        <p:nvSpPr>
          <p:cNvPr id="7" name="Tartalom helye 5">
            <a:extLst>
              <a:ext uri="{FF2B5EF4-FFF2-40B4-BE49-F238E27FC236}">
                <a16:creationId xmlns:a16="http://schemas.microsoft.com/office/drawing/2014/main" id="{A9C3C2AD-63D0-4EAA-A570-57D816000F09}"/>
              </a:ext>
            </a:extLst>
          </p:cNvPr>
          <p:cNvSpPr txBox="1">
            <a:spLocks/>
          </p:cNvSpPr>
          <p:nvPr/>
        </p:nvSpPr>
        <p:spPr>
          <a:xfrm>
            <a:off x="1236000" y="1440000"/>
            <a:ext cx="9720000" cy="4511173"/>
          </a:xfrm>
          <a:prstGeom prst="rect">
            <a:avLst/>
          </a:prstGeom>
        </p:spPr>
        <p:txBody>
          <a:bodyPr rtlCol="0"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hu-HU" sz="2400" dirty="0"/>
              <a:t>Felhasználók regisztrálása, bejelentkezése</a:t>
            </a:r>
          </a:p>
          <a:p>
            <a:pPr>
              <a:lnSpc>
                <a:spcPct val="120000"/>
              </a:lnSpc>
            </a:pPr>
            <a:r>
              <a:rPr lang="hu-HU" sz="2400" dirty="0"/>
              <a:t>Hirdetések létrehozása, képek feltöltése</a:t>
            </a:r>
          </a:p>
          <a:p>
            <a:pPr>
              <a:lnSpc>
                <a:spcPct val="120000"/>
              </a:lnSpc>
            </a:pPr>
            <a:r>
              <a:rPr lang="hu-HU" sz="2400" dirty="0"/>
              <a:t>Hirdetések módosítása, törlése</a:t>
            </a:r>
          </a:p>
          <a:p>
            <a:pPr>
              <a:lnSpc>
                <a:spcPct val="120000"/>
              </a:lnSpc>
            </a:pPr>
            <a:r>
              <a:rPr lang="hu-HU" sz="2400" dirty="0"/>
              <a:t>Hirdetés kiemelésének lehetősége</a:t>
            </a:r>
          </a:p>
          <a:p>
            <a:pPr>
              <a:lnSpc>
                <a:spcPct val="120000"/>
              </a:lnSpc>
            </a:pPr>
            <a:r>
              <a:rPr lang="hu-HU" sz="2400" dirty="0"/>
              <a:t>Előfizetés valamely hirdetési csomagra</a:t>
            </a:r>
          </a:p>
          <a:p>
            <a:pPr>
              <a:lnSpc>
                <a:spcPct val="120000"/>
              </a:lnSpc>
            </a:pPr>
            <a:r>
              <a:rPr lang="hu-HU" sz="2400" dirty="0"/>
              <a:t>Keresés a hirdetések között</a:t>
            </a:r>
          </a:p>
          <a:p>
            <a:pPr>
              <a:lnSpc>
                <a:spcPct val="120000"/>
              </a:lnSpc>
            </a:pPr>
            <a:r>
              <a:rPr lang="hu-HU" sz="2400" dirty="0"/>
              <a:t>Adott hirdetés részleteinek megtekintése</a:t>
            </a:r>
          </a:p>
        </p:txBody>
      </p:sp>
    </p:spTree>
    <p:extLst>
      <p:ext uri="{BB962C8B-B14F-4D97-AF65-F5344CB8AC3E}">
        <p14:creationId xmlns:p14="http://schemas.microsoft.com/office/powerpoint/2010/main" val="40648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>
          <a:xfrm>
            <a:off x="1236000" y="468000"/>
            <a:ext cx="9509760" cy="576000"/>
          </a:xfrm>
        </p:spPr>
        <p:txBody>
          <a:bodyPr rtlCol="0"/>
          <a:lstStyle/>
          <a:p>
            <a:pPr rtl="0"/>
            <a:r>
              <a:rPr lang="hu-HU" dirty="0"/>
              <a:t>Architektúra - Backend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347B91D-50CF-41E3-9FB7-067DF626C4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4194894"/>
              </p:ext>
            </p:extLst>
          </p:nvPr>
        </p:nvGraphicFramePr>
        <p:xfrm>
          <a:off x="1236000" y="1700784"/>
          <a:ext cx="972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7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/>
              <a:t>Architektúra - Frontend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347B91D-50CF-41E3-9FB7-067DF626C4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5289657"/>
              </p:ext>
            </p:extLst>
          </p:nvPr>
        </p:nvGraphicFramePr>
        <p:xfrm>
          <a:off x="586882" y="1043360"/>
          <a:ext cx="11018236" cy="5076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002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76000"/>
          </a:xfrm>
        </p:spPr>
        <p:txBody>
          <a:bodyPr rtlCol="0"/>
          <a:lstStyle/>
          <a:p>
            <a:pPr rtl="0"/>
            <a:r>
              <a:rPr lang="hu-HU" dirty="0"/>
              <a:t>Rugalmas bővíthetőség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D2A384-64B6-45E5-932F-D68C2B68F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Infrastruktúra függetlenség (Repository minta)</a:t>
            </a:r>
          </a:p>
          <a:p>
            <a:pPr lvl="1"/>
            <a:r>
              <a:rPr lang="hu-HU" dirty="0"/>
              <a:t>Több adatbázis motor lehetősége</a:t>
            </a:r>
          </a:p>
          <a:p>
            <a:r>
              <a:rPr lang="hu-HU" sz="2400" dirty="0"/>
              <a:t>Egy hirdetés mezői szabadon konfigurálhatóak</a:t>
            </a:r>
          </a:p>
          <a:p>
            <a:pPr lvl="1"/>
            <a:r>
              <a:rPr lang="hu-HU" dirty="0"/>
              <a:t>Többféle típus (szám, felsorolás vagy szöveg)</a:t>
            </a:r>
          </a:p>
          <a:p>
            <a:r>
              <a:rPr lang="hu-HU" sz="2400" dirty="0"/>
              <a:t>Előfizetési modellek</a:t>
            </a:r>
          </a:p>
          <a:p>
            <a:pPr lvl="1"/>
            <a:r>
              <a:rPr lang="hu-HU" dirty="0"/>
              <a:t>Hirdetések száma, ár, időtartam, kiemelések, feltölthető képek</a:t>
            </a:r>
          </a:p>
          <a:p>
            <a:r>
              <a:rPr lang="hu-HU" sz="2400" dirty="0"/>
              <a:t>Szabadon bővíthető termék kategóriák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529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2C79C5-BA77-44A6-A58D-1710244B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nyitóoldal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6232F1-7488-458C-AE9D-2BC2351C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14324D-1555-4523-99D4-9D260A4B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hu-HU" smtClean="0"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143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76000"/>
          </a:xfrm>
        </p:spPr>
        <p:txBody>
          <a:bodyPr rtlCol="0"/>
          <a:lstStyle/>
          <a:p>
            <a:pPr rtl="0"/>
            <a:r>
              <a:rPr lang="hu-HU" dirty="0"/>
              <a:t>Validálás például a regisztráció során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CEC28C5B-6AF5-407B-8A48-F665AA60B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6000" y="2774364"/>
            <a:ext cx="9720000" cy="24352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72D7486A-404A-4920-BBAC-2D670F526E0A}"/>
              </a:ext>
            </a:extLst>
          </p:cNvPr>
          <p:cNvSpPr txBox="1"/>
          <p:nvPr/>
        </p:nvSpPr>
        <p:spPr>
          <a:xfrm>
            <a:off x="1341120" y="1431975"/>
            <a:ext cx="9509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Kliens oldali validáció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4E35B3F-7545-4FCC-986F-A8AD77FAB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000" y="2774364"/>
            <a:ext cx="9720000" cy="30122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E0822D06-5E12-4AF0-B19B-B0F431EC19A6}"/>
              </a:ext>
            </a:extLst>
          </p:cNvPr>
          <p:cNvSpPr txBox="1"/>
          <p:nvPr/>
        </p:nvSpPr>
        <p:spPr>
          <a:xfrm>
            <a:off x="1341438" y="1431975"/>
            <a:ext cx="9509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Szerver oldali validáció</a:t>
            </a:r>
          </a:p>
        </p:txBody>
      </p:sp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</p:bldLst>
  </p:timing>
</p:sld>
</file>

<file path=ppt/theme/theme1.xml><?xml version="1.0" encoding="utf-8"?>
<a:theme xmlns:a="http://schemas.openxmlformats.org/drawingml/2006/main" name="Pávakék sávos téma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6547_TF02895254.potx" id="{13FDE5BB-9CFB-4FE6-A92A-E95FDC09A57D}" vid="{110E2DF8-6D97-487E-948A-35F0E8C1F848}"/>
    </a:ext>
  </a:extLst>
</a:theme>
</file>

<file path=ppt/theme/theme2.xml><?xml version="1.0" encoding="utf-8"?>
<a:theme xmlns:a="http://schemas.openxmlformats.org/drawingml/2006/main" name="Office-téma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Pávakék sávos bemutató (szélesvásznú)</Template>
  <TotalTime>363</TotalTime>
  <Words>848</Words>
  <Application>Microsoft Office PowerPoint</Application>
  <PresentationFormat>Szélesvásznú</PresentationFormat>
  <Paragraphs>109</Paragraphs>
  <Slides>16</Slides>
  <Notes>13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19" baseType="lpstr">
      <vt:lpstr>Arial</vt:lpstr>
      <vt:lpstr>Calibri</vt:lpstr>
      <vt:lpstr>Pávakék sávos téma 16x9</vt:lpstr>
      <vt:lpstr>Webes hirdetési rendszer</vt:lpstr>
      <vt:lpstr>Webes hirdetési keretrendszer</vt:lpstr>
      <vt:lpstr>Felhasznált technológiák</vt:lpstr>
      <vt:lpstr>Megvalósított funkciók</vt:lpstr>
      <vt:lpstr>Architektúra - Backend</vt:lpstr>
      <vt:lpstr>Architektúra - Frontend</vt:lpstr>
      <vt:lpstr>Rugalmas bővíthetőség</vt:lpstr>
      <vt:lpstr>nyitóoldal</vt:lpstr>
      <vt:lpstr>Validálás például a regisztráció során</vt:lpstr>
      <vt:lpstr>Böngészés a hirdetések között</vt:lpstr>
      <vt:lpstr>Hirdetés feladása</vt:lpstr>
      <vt:lpstr>Hirdetések kiemelése</vt:lpstr>
      <vt:lpstr>Előfizetés hirdetési csomagokra</vt:lpstr>
      <vt:lpstr>admin</vt:lpstr>
      <vt:lpstr>Továbbfejlesztési lehetőségek</vt:lpstr>
      <vt:lpstr>Kérdések + bírálat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Webes hirdetési rendszer</dc:title>
  <dc:creator>pappkristof@sulid.hu</dc:creator>
  <cp:lastModifiedBy>pappkristof@sulid.hu</cp:lastModifiedBy>
  <cp:revision>41</cp:revision>
  <dcterms:created xsi:type="dcterms:W3CDTF">2019-05-03T06:03:57Z</dcterms:created>
  <dcterms:modified xsi:type="dcterms:W3CDTF">2019-12-18T11:44:20Z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