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2" r:id="rId1"/>
  </p:sldMasterIdLst>
  <p:sldIdLst>
    <p:sldId id="256" r:id="rId2"/>
    <p:sldId id="269" r:id="rId3"/>
    <p:sldId id="271" r:id="rId4"/>
    <p:sldId id="272" r:id="rId5"/>
    <p:sldId id="270" r:id="rId6"/>
    <p:sldId id="273" r:id="rId7"/>
    <p:sldId id="274" r:id="rId8"/>
    <p:sldId id="275" r:id="rId9"/>
    <p:sldId id="276" r:id="rId10"/>
    <p:sldId id="268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6" autoAdjust="0"/>
    <p:restoredTop sz="96327"/>
  </p:normalViewPr>
  <p:slideViewPr>
    <p:cSldViewPr snapToGrid="0" snapToObjects="1">
      <p:cViewPr varScale="1">
        <p:scale>
          <a:sx n="117" d="100"/>
          <a:sy n="117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3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3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9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8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0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1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2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7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2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7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697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.NET_Co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le:MongoDB-Logo.sv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1A1E46-0215-8146-944E-81E7DB6FB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3278833"/>
            <a:ext cx="10708760" cy="1373070"/>
          </a:xfrm>
        </p:spPr>
        <p:txBody>
          <a:bodyPr>
            <a:normAutofit fontScale="90000"/>
          </a:bodyPr>
          <a:lstStyle/>
          <a:p>
            <a:r>
              <a:rPr lang="hu-HU" sz="5000" dirty="0">
                <a:solidFill>
                  <a:srgbClr val="FFFFFF"/>
                </a:solidFill>
              </a:rPr>
              <a:t>Online kérdőív és tesztrendszer készítése Blazor alapokon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A247D32-225B-154B-8D9C-7D2362BBA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753707"/>
            <a:ext cx="7304152" cy="1199831"/>
          </a:xfrm>
        </p:spPr>
        <p:txBody>
          <a:bodyPr>
            <a:normAutofit/>
          </a:bodyPr>
          <a:lstStyle/>
          <a:p>
            <a:r>
              <a:rPr lang="hu-HU" dirty="0"/>
              <a:t>Készítette: Papp Kristóf</a:t>
            </a:r>
          </a:p>
          <a:p>
            <a:r>
              <a:rPr lang="hu-HU" dirty="0"/>
              <a:t>Konzulens: </a:t>
            </a:r>
            <a:r>
              <a:rPr lang="hu-HU" dirty="0" err="1"/>
              <a:t>Gincsai</a:t>
            </a:r>
            <a:r>
              <a:rPr lang="hu-HU" dirty="0"/>
              <a:t> Gábor</a:t>
            </a:r>
          </a:p>
          <a:p>
            <a:r>
              <a:rPr lang="hu-HU" dirty="0" err="1"/>
              <a:t>MSc</a:t>
            </a:r>
            <a:r>
              <a:rPr lang="hu-HU" dirty="0"/>
              <a:t> Önálló laboratórium 2</a:t>
            </a:r>
          </a:p>
        </p:txBody>
      </p:sp>
    </p:spTree>
    <p:extLst>
      <p:ext uri="{BB962C8B-B14F-4D97-AF65-F5344CB8AC3E}">
        <p14:creationId xmlns:p14="http://schemas.microsoft.com/office/powerpoint/2010/main" val="383297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B9E9C3-2FB3-8E47-B37D-2D7FE8BA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Tapasztalatok, vélemények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F6F2D4-9FEB-DC45-A3F5-2734C73C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Webes logika C# nyelven</a:t>
            </a:r>
          </a:p>
          <a:p>
            <a:r>
              <a:rPr lang="hu-HU" sz="2400" dirty="0"/>
              <a:t>Komponens alapó fejlesztés (</a:t>
            </a:r>
            <a:r>
              <a:rPr lang="hu-HU" sz="2400" dirty="0" err="1"/>
              <a:t>Újrafelhasználhatóság</a:t>
            </a:r>
            <a:r>
              <a:rPr lang="hu-HU" sz="2400" dirty="0"/>
              <a:t>, egymásba ágyazhatóság)</a:t>
            </a:r>
          </a:p>
          <a:p>
            <a:r>
              <a:rPr lang="hu-HU" sz="2400" dirty="0"/>
              <a:t>Gazdag UI könyvtárak (pl.: </a:t>
            </a:r>
            <a:r>
              <a:rPr lang="hu-HU" sz="2400" dirty="0" err="1"/>
              <a:t>MatBlazor</a:t>
            </a:r>
            <a:r>
              <a:rPr lang="hu-HU" sz="2400" dirty="0"/>
              <a:t>)</a:t>
            </a:r>
          </a:p>
          <a:p>
            <a:r>
              <a:rPr lang="hu-HU" sz="2400" dirty="0"/>
              <a:t>DTO-k megosztása a szerver és a kliens között</a:t>
            </a:r>
          </a:p>
          <a:p>
            <a:r>
              <a:rPr lang="hu-HU" sz="2400" dirty="0"/>
              <a:t>Könnyen módosítható szerver és kliens oldali </a:t>
            </a:r>
            <a:r>
              <a:rPr lang="hu-HU" sz="2400" dirty="0" err="1"/>
              <a:t>rendereléshez</a:t>
            </a:r>
            <a:r>
              <a:rPr lang="hu-HU" sz="2400" dirty="0"/>
              <a:t> is</a:t>
            </a:r>
          </a:p>
        </p:txBody>
      </p:sp>
    </p:spTree>
    <p:extLst>
      <p:ext uri="{BB962C8B-B14F-4D97-AF65-F5344CB8AC3E}">
        <p14:creationId xmlns:p14="http://schemas.microsoft.com/office/powerpoint/2010/main" val="354292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1AA005-5777-F64C-BD22-27FFA0E4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Továbbfejlesztési</a:t>
            </a:r>
            <a:r>
              <a:rPr lang="hu-HU" dirty="0"/>
              <a:t>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3A9FEC-D7EA-A242-99AB-3766A30E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5691"/>
            <a:ext cx="9601200" cy="4736123"/>
          </a:xfrm>
        </p:spPr>
        <p:txBody>
          <a:bodyPr>
            <a:normAutofit/>
          </a:bodyPr>
          <a:lstStyle/>
          <a:p>
            <a:r>
              <a:rPr lang="hu-HU" sz="2400" dirty="0"/>
              <a:t>Felhasználók csoportokba rendezése</a:t>
            </a:r>
          </a:p>
          <a:p>
            <a:pPr lvl="1"/>
            <a:r>
              <a:rPr lang="hu-HU" sz="2400" dirty="0"/>
              <a:t>A tesztet csak egy csoport tagjai tölthetik ki</a:t>
            </a:r>
          </a:p>
          <a:p>
            <a:r>
              <a:rPr lang="hu-HU" sz="2400" dirty="0"/>
              <a:t>Kérdőívek jelszavas védelme</a:t>
            </a:r>
          </a:p>
          <a:p>
            <a:pPr lvl="1"/>
            <a:r>
              <a:rPr lang="hu-HU" sz="2200" dirty="0"/>
              <a:t>Csak a birtokában válaszolhatunk</a:t>
            </a:r>
          </a:p>
          <a:p>
            <a:r>
              <a:rPr lang="hu-HU" sz="2400" dirty="0"/>
              <a:t>Különböző pontozási módszerek</a:t>
            </a:r>
          </a:p>
          <a:p>
            <a:pPr lvl="1"/>
            <a:r>
              <a:rPr lang="hu-HU" sz="2200" dirty="0"/>
              <a:t>Pl.: részpontszámok, negatív pontok</a:t>
            </a:r>
          </a:p>
        </p:txBody>
      </p:sp>
    </p:spTree>
    <p:extLst>
      <p:ext uri="{BB962C8B-B14F-4D97-AF65-F5344CB8AC3E}">
        <p14:creationId xmlns:p14="http://schemas.microsoft.com/office/powerpoint/2010/main" val="78759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1A1E46-0215-8146-944E-81E7DB6FB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A247D32-225B-154B-8D9C-7D2362BBA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Kérdések?</a:t>
            </a:r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B5C9D876-2E66-CD46-8C44-D40E125DABB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"/>
          <a:stretch/>
        </p:blipFill>
        <p:spPr bwMode="auto">
          <a:xfrm>
            <a:off x="645648" y="3614056"/>
            <a:ext cx="4461150" cy="23333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EB2C4C6A-55A4-CE4E-8772-2EB11F3634E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5" r="17724"/>
          <a:stretch/>
        </p:blipFill>
        <p:spPr>
          <a:xfrm>
            <a:off x="5260736" y="3614056"/>
            <a:ext cx="2292279" cy="2333386"/>
          </a:xfrm>
          <a:prstGeom prst="rect">
            <a:avLst/>
          </a:prstGeom>
        </p:spPr>
      </p:pic>
      <p:pic>
        <p:nvPicPr>
          <p:cNvPr id="7" name="Kép 6" descr="A képen asztal látható&#10;&#10;Automatikusan generált leírás">
            <a:extLst>
              <a:ext uri="{FF2B5EF4-FFF2-40B4-BE49-F238E27FC236}">
                <a16:creationId xmlns:a16="http://schemas.microsoft.com/office/drawing/2014/main" id="{F7BE0481-16EC-7644-969C-3239ECAC5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953" y="3614059"/>
            <a:ext cx="3867787" cy="233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1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4D0618-B1EB-A54B-A30A-1890B6A5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Motiváció, feladatválasztás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3F41B5-5DA1-C948-9EFA-1771941C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85" y="3710344"/>
            <a:ext cx="11029615" cy="2090562"/>
          </a:xfrm>
        </p:spPr>
        <p:txBody>
          <a:bodyPr>
            <a:normAutofit/>
          </a:bodyPr>
          <a:lstStyle/>
          <a:p>
            <a:r>
              <a:rPr lang="hu-HU" sz="2400" dirty="0"/>
              <a:t>Online oktatás, újfajta számonkérések</a:t>
            </a:r>
          </a:p>
          <a:p>
            <a:r>
              <a:rPr lang="hu-HU" sz="2400" dirty="0"/>
              <a:t>Személyes találkozás hiánya, online kérdőívek</a:t>
            </a:r>
          </a:p>
          <a:p>
            <a:r>
              <a:rPr lang="hu-HU" sz="2400" dirty="0"/>
              <a:t>Új .Net Core alapú webes keretrendszer: Blazor</a:t>
            </a:r>
          </a:p>
          <a:p>
            <a:endParaRPr lang="hu-HU" sz="2400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ABC4F4C6-5A63-7142-BBCE-0ED079FF57B3}"/>
              </a:ext>
            </a:extLst>
          </p:cNvPr>
          <p:cNvSpPr txBox="1">
            <a:spLocks/>
          </p:cNvSpPr>
          <p:nvPr/>
        </p:nvSpPr>
        <p:spPr>
          <a:xfrm>
            <a:off x="581189" y="1619782"/>
            <a:ext cx="11029615" cy="209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dirty="0"/>
              <a:t>Online kérdőívek létrehozására és kitöltésére, valamint iskolai vagy egyéb dolgozatok és tesztek lebonyolítására alkalmaz rendszer készítése Blazor technológiával.</a:t>
            </a:r>
          </a:p>
        </p:txBody>
      </p:sp>
    </p:spTree>
    <p:extLst>
      <p:ext uri="{BB962C8B-B14F-4D97-AF65-F5344CB8AC3E}">
        <p14:creationId xmlns:p14="http://schemas.microsoft.com/office/powerpoint/2010/main" val="192459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64AFA4-D7BE-C54B-A1D2-8EEB43AE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technológiák</a:t>
            </a:r>
          </a:p>
        </p:txBody>
      </p:sp>
      <p:pic>
        <p:nvPicPr>
          <p:cNvPr id="5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41D86B7-E138-BF40-9159-D746A53C9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73215" y="3977331"/>
            <a:ext cx="2218509" cy="2218509"/>
          </a:xfrm>
          <a:prstGeom prst="rect">
            <a:avLst/>
          </a:prstGeom>
        </p:spPr>
      </p:pic>
      <p:pic>
        <p:nvPicPr>
          <p:cNvPr id="1026" name="Picture 2" descr="Blazor how-tos: status from a background task - Davide Guida">
            <a:extLst>
              <a:ext uri="{FF2B5EF4-FFF2-40B4-BE49-F238E27FC236}">
                <a16:creationId xmlns:a16="http://schemas.microsoft.com/office/drawing/2014/main" id="{4E6B11A4-EA63-AD48-8FC0-07C2AE08B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666" y="1843529"/>
            <a:ext cx="4955528" cy="279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33D1EAEE-84DD-2F40-8C6D-D95BA2883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843269" y="4525701"/>
            <a:ext cx="4951754" cy="13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0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D0747E-412E-B74A-8472-05F370ED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Architektúra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916A6D-1085-0F45-B0F2-EDC2391E6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>
            <a:normAutofit/>
          </a:bodyPr>
          <a:lstStyle/>
          <a:p>
            <a:r>
              <a:rPr lang="hu-HU" sz="2400" dirty="0"/>
              <a:t>Kliens – szerver</a:t>
            </a:r>
          </a:p>
          <a:p>
            <a:pPr lvl="1"/>
            <a:r>
              <a:rPr lang="hu-HU" sz="2200" dirty="0"/>
              <a:t>Webes kliens</a:t>
            </a:r>
          </a:p>
          <a:p>
            <a:pPr lvl="1"/>
            <a:r>
              <a:rPr lang="hu-HU" sz="2200" dirty="0"/>
              <a:t>ASP.NET Core </a:t>
            </a:r>
            <a:r>
              <a:rPr lang="hu-HU" sz="2200" dirty="0" err="1"/>
              <a:t>WebApi</a:t>
            </a:r>
            <a:endParaRPr lang="hu-HU" sz="2200" dirty="0"/>
          </a:p>
          <a:p>
            <a:pPr lvl="1"/>
            <a:r>
              <a:rPr lang="hu-HU" sz="2200" dirty="0"/>
              <a:t>BLL</a:t>
            </a:r>
          </a:p>
          <a:p>
            <a:pPr lvl="1"/>
            <a:r>
              <a:rPr lang="hu-HU" sz="2200" dirty="0" err="1"/>
              <a:t>Database</a:t>
            </a:r>
            <a:endParaRPr lang="hu-HU" sz="2200" dirty="0"/>
          </a:p>
          <a:p>
            <a:pPr lvl="2"/>
            <a:r>
              <a:rPr lang="hu-HU" sz="2000" dirty="0" err="1"/>
              <a:t>Repository</a:t>
            </a:r>
            <a:r>
              <a:rPr lang="hu-HU" sz="2000" dirty="0"/>
              <a:t> minta</a:t>
            </a:r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43F5767C-29FB-E144-9B0F-3840598C5E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914495"/>
            <a:ext cx="5514808" cy="24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4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5D2506-1A75-C249-807B-74C7094F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Megvalósított 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2B5896-A544-A040-9242-C723D2D57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Felhasználókezelés</a:t>
            </a:r>
          </a:p>
          <a:p>
            <a:pPr lvl="1"/>
            <a:r>
              <a:rPr lang="hu-HU" sz="2200" dirty="0"/>
              <a:t>Regisztráció, bejelentkezés</a:t>
            </a:r>
          </a:p>
          <a:p>
            <a:r>
              <a:rPr lang="hu-HU" sz="2400" dirty="0" err="1"/>
              <a:t>Formok</a:t>
            </a:r>
            <a:r>
              <a:rPr lang="hu-HU" sz="2400" dirty="0"/>
              <a:t> létrehozása, módosítása</a:t>
            </a:r>
          </a:p>
          <a:p>
            <a:r>
              <a:rPr lang="hu-HU" sz="2400" dirty="0"/>
              <a:t>Létrehozott </a:t>
            </a:r>
            <a:r>
              <a:rPr lang="hu-HU" sz="2400" dirty="0" err="1"/>
              <a:t>formok</a:t>
            </a:r>
            <a:r>
              <a:rPr lang="hu-HU" sz="2400" dirty="0"/>
              <a:t> megtekintése, válaszok exportálása</a:t>
            </a:r>
          </a:p>
          <a:p>
            <a:r>
              <a:rPr lang="hu-HU" sz="2400" dirty="0"/>
              <a:t>Form kitöltése, pontszám megtekintése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02964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980741-C7F6-F840-BD59-B9B4D7D7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Form létrehozása</a:t>
            </a:r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76F2A60F-5327-7548-8942-F6E1F08743E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"/>
          <a:stretch/>
        </p:blipFill>
        <p:spPr bwMode="auto">
          <a:xfrm>
            <a:off x="170089" y="2666501"/>
            <a:ext cx="5911556" cy="30920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246AEEE4-D23A-664B-8BC8-8AAB1034F90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861" y="2404980"/>
            <a:ext cx="5353050" cy="36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5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630FDE-5155-534F-B262-63FF0A58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Saját </a:t>
            </a:r>
            <a:r>
              <a:rPr lang="hu-HU" dirty="0" err="1"/>
              <a:t>formok</a:t>
            </a:r>
            <a:r>
              <a:rPr lang="hu-HU" dirty="0"/>
              <a:t> és válaszok megtekintése</a:t>
            </a:r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13334AEF-6B02-434F-9A3A-2F40D478B6A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" y="2905128"/>
            <a:ext cx="6113586" cy="244804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4AD4E7E-1D5C-A841-BCEA-F068BDE8F09C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" t="4527" r="3293"/>
          <a:stretch/>
        </p:blipFill>
        <p:spPr bwMode="auto">
          <a:xfrm>
            <a:off x="6869967" y="2134611"/>
            <a:ext cx="4952059" cy="4570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0320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5B6C32-F88D-614B-B29D-BDA9004B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Exportálás Excel-be</a:t>
            </a:r>
          </a:p>
        </p:txBody>
      </p:sp>
      <p:pic>
        <p:nvPicPr>
          <p:cNvPr id="5" name="Kép 4" descr="A képen asztal látható&#10;&#10;Automatikusan generált leírás">
            <a:extLst>
              <a:ext uri="{FF2B5EF4-FFF2-40B4-BE49-F238E27FC236}">
                <a16:creationId xmlns:a16="http://schemas.microsoft.com/office/drawing/2014/main" id="{C5208304-7685-5442-A142-5D40D51F2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56" y="2813767"/>
            <a:ext cx="6408584" cy="2883863"/>
          </a:xfrm>
          <a:prstGeom prst="rect">
            <a:avLst/>
          </a:prstGeom>
        </p:spPr>
      </p:pic>
      <p:pic>
        <p:nvPicPr>
          <p:cNvPr id="7" name="Kép 6" descr="A képen asztal látható&#10;&#10;Automatikusan generált leírás">
            <a:extLst>
              <a:ext uri="{FF2B5EF4-FFF2-40B4-BE49-F238E27FC236}">
                <a16:creationId xmlns:a16="http://schemas.microsoft.com/office/drawing/2014/main" id="{0E356EE2-CC27-524C-B228-EA5558AAB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043" y="2824503"/>
            <a:ext cx="4761534" cy="287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5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63E667-27FA-0341-969E-2A013E03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Kérdőív vagy teszt kitöltése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D439A71-BC4B-F949-84C2-E47AFC49733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5" r="17724"/>
          <a:stretch/>
        </p:blipFill>
        <p:spPr>
          <a:xfrm>
            <a:off x="7672482" y="2348716"/>
            <a:ext cx="3663655" cy="3729355"/>
          </a:xfrm>
          <a:prstGeom prst="rect">
            <a:avLst/>
          </a:prstGeom>
        </p:spPr>
      </p:pic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73C1F449-00C1-D640-A814-5198B341D1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9" r="7318"/>
          <a:stretch/>
        </p:blipFill>
        <p:spPr>
          <a:xfrm>
            <a:off x="302782" y="3488042"/>
            <a:ext cx="6503433" cy="22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8628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Osztalé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sztalé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sztalék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188</Words>
  <Application>Microsoft Macintosh PowerPoint</Application>
  <PresentationFormat>Szélesvásznú</PresentationFormat>
  <Paragraphs>42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Osztalék</vt:lpstr>
      <vt:lpstr>Online kérdőív és tesztrendszer készítése Blazor alapokon</vt:lpstr>
      <vt:lpstr>Motiváció, feladatválasztás</vt:lpstr>
      <vt:lpstr>Felhasznált technológiák</vt:lpstr>
      <vt:lpstr>Architektúra</vt:lpstr>
      <vt:lpstr>Megvalósított Funkciók</vt:lpstr>
      <vt:lpstr>Form létrehozása</vt:lpstr>
      <vt:lpstr>Saját formok és válaszok megtekintése</vt:lpstr>
      <vt:lpstr>Exportálás Excel-be</vt:lpstr>
      <vt:lpstr>Kérdőív vagy teszt kitöltése</vt:lpstr>
      <vt:lpstr>Tapasztalatok, vélemények</vt:lpstr>
      <vt:lpstr>Továbbfejlesztési lehetőségek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Kliens oldali anonimizálás</dc:title>
  <dc:creator>pappkristof@sulid.hu</dc:creator>
  <cp:lastModifiedBy>pappkristof@sulid.hu</cp:lastModifiedBy>
  <cp:revision>15</cp:revision>
  <dcterms:created xsi:type="dcterms:W3CDTF">2020-05-19T18:56:10Z</dcterms:created>
  <dcterms:modified xsi:type="dcterms:W3CDTF">2020-12-02T09:40:17Z</dcterms:modified>
</cp:coreProperties>
</file>